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3"/>
  </p:notesMasterIdLst>
  <p:handoutMasterIdLst>
    <p:handoutMasterId r:id="rId14"/>
  </p:handoutMasterIdLst>
  <p:sldIdLst>
    <p:sldId id="334" r:id="rId5"/>
    <p:sldId id="336" r:id="rId6"/>
    <p:sldId id="324" r:id="rId7"/>
    <p:sldId id="345" r:id="rId8"/>
    <p:sldId id="350" r:id="rId9"/>
    <p:sldId id="351" r:id="rId10"/>
    <p:sldId id="352" r:id="rId11"/>
    <p:sldId id="35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2/14/2025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230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B884-B9C0-96C1-6DCB-6AC400D5F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E75EE-A55D-E80E-0699-148542746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3EBD0-B143-4D0C-6009-F6C314AFB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DE82D-75E7-237F-5CB9-1139822CE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37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330C4-D658-9C61-5005-E6EE4C88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9068D-DCD0-D7B0-044B-6BE87CBDC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5A1C70-0232-C732-87B6-A88E39C9F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55015-33B3-A7E9-FD48-52F22CC39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4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373FF-2FAB-8EC5-2C65-FCC4CDE4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B35D2-1C31-9C42-4ED7-5770567C4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DF6DFA-E3E7-B580-9A2B-3A1160C99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EC19C-CC54-6F4C-3FB5-7FA56146F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7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2CE79-5DCB-7BF8-F9D3-D1D9A992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3CFFE-07DC-F56A-7254-11164C363B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14F0BF-378B-3257-0C96-D9363DA373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10C0-F0FC-D574-5149-75AF3294F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63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/>
          <a:lstStyle/>
          <a:p>
            <a:r>
              <a:rPr lang="en-US" dirty="0"/>
              <a:t>Proyecto 12</a:t>
            </a:r>
            <a:br>
              <a:rPr lang="en-US" dirty="0"/>
            </a:br>
            <a:r>
              <a:rPr lang="en-US" dirty="0"/>
              <a:t>Javier Aguilera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Tendencias</a:t>
            </a:r>
            <a:r>
              <a:rPr lang="en-US" dirty="0"/>
              <a:t> de videos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youtube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STERLING &amp; DRAPER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685800"/>
            <a:ext cx="9137012" cy="1280160"/>
          </a:xfrm>
        </p:spPr>
        <p:txBody>
          <a:bodyPr/>
          <a:lstStyle/>
          <a:p>
            <a:r>
              <a:rPr lang="en-US" dirty="0" err="1"/>
              <a:t>Esquema</a:t>
            </a:r>
            <a:r>
              <a:rPr lang="en-US" dirty="0"/>
              <a:t> del dashboard</a:t>
            </a:r>
          </a:p>
        </p:txBody>
      </p:sp>
      <p:pic>
        <p:nvPicPr>
          <p:cNvPr id="12" name="Imagen 11" descr="Tabla&#10;&#10;El contenido generado por IA puede ser incorrecto.">
            <a:extLst>
              <a:ext uri="{FF2B5EF4-FFF2-40B4-BE49-F238E27FC236}">
                <a16:creationId xmlns:a16="http://schemas.microsoft.com/office/drawing/2014/main" id="{15786075-DEB9-92FD-1E5A-CAB11BD51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684" y="2095499"/>
            <a:ext cx="8035488" cy="46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B8245B-90F5-42D5-BB2F-B23140DB2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HISTORY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262961-9495-E252-E690-1E733A8CC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historial</a:t>
            </a:r>
            <a:r>
              <a:rPr lang="en-US" dirty="0"/>
              <a:t> de videos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, </a:t>
            </a:r>
            <a:r>
              <a:rPr lang="en-US" dirty="0" err="1"/>
              <a:t>ordenados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 La </a:t>
            </a:r>
            <a:r>
              <a:rPr lang="en-US" dirty="0" err="1"/>
              <a:t>fecha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dashboard.</a:t>
            </a:r>
          </a:p>
        </p:txBody>
      </p:sp>
      <p:pic>
        <p:nvPicPr>
          <p:cNvPr id="5" name="Marcador de contenido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E4FBD816-82EF-1542-95CB-36D16D5497DF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1280159" y="2743200"/>
            <a:ext cx="10374157" cy="3474721"/>
          </a:xfrm>
        </p:spPr>
      </p:pic>
    </p:spTree>
    <p:extLst>
      <p:ext uri="{BB962C8B-B14F-4D97-AF65-F5344CB8AC3E}">
        <p14:creationId xmlns:p14="http://schemas.microsoft.com/office/powerpoint/2010/main" val="25205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5454E-CE96-7561-BF1A-EC95D864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17C99E-85A9-663D-2FF5-9B9CDE20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HISTORY %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C359B9-C616-F36D-499A-A26A088B3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historial</a:t>
            </a:r>
            <a:r>
              <a:rPr lang="en-US" dirty="0"/>
              <a:t> de videos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fecha</a:t>
            </a:r>
            <a:r>
              <a:rPr lang="en-US" dirty="0"/>
              <a:t> con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relativos</a:t>
            </a:r>
            <a:r>
              <a:rPr lang="en-US" dirty="0"/>
              <a:t> al total de videos, </a:t>
            </a:r>
            <a:r>
              <a:rPr lang="en-US" dirty="0" err="1"/>
              <a:t>ordenados</a:t>
            </a:r>
            <a:r>
              <a:rPr lang="en-US" dirty="0"/>
              <a:t> de </a:t>
            </a:r>
            <a:r>
              <a:rPr lang="en-US" dirty="0" err="1"/>
              <a:t>menor</a:t>
            </a:r>
            <a:r>
              <a:rPr lang="en-US" dirty="0"/>
              <a:t> a mayor. La </a:t>
            </a:r>
            <a:r>
              <a:rPr lang="en-US" dirty="0" err="1"/>
              <a:t>fecha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dashboard.</a:t>
            </a:r>
          </a:p>
        </p:txBody>
      </p:sp>
      <p:pic>
        <p:nvPicPr>
          <p:cNvPr id="9" name="Marcador de contenido 8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35F19FF-9B1A-D95B-D9BF-3F63E9C6090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1275876" y="2743200"/>
            <a:ext cx="10378440" cy="3474720"/>
          </a:xfrm>
        </p:spPr>
      </p:pic>
    </p:spTree>
    <p:extLst>
      <p:ext uri="{BB962C8B-B14F-4D97-AF65-F5344CB8AC3E}">
        <p14:creationId xmlns:p14="http://schemas.microsoft.com/office/powerpoint/2010/main" val="60214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F0A68-69EE-801D-DE25-BFE3E01A8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344AEF7-D1EE-C045-2568-22A2E1803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PER COUNTRY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12D428-E6E7-006A-2B30-3D59DDE01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gráficos</a:t>
            </a:r>
            <a:r>
              <a:rPr lang="en-US" dirty="0"/>
              <a:t> de pastel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porcentaje</a:t>
            </a:r>
            <a:r>
              <a:rPr lang="en-US" dirty="0"/>
              <a:t> </a:t>
            </a:r>
            <a:r>
              <a:rPr lang="en-US" dirty="0" err="1"/>
              <a:t>relativo</a:t>
            </a:r>
            <a:r>
              <a:rPr lang="en-US" dirty="0"/>
              <a:t> al total de videos, </a:t>
            </a:r>
            <a:r>
              <a:rPr lang="en-US" dirty="0" err="1"/>
              <a:t>divididos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categorías</a:t>
            </a:r>
            <a:r>
              <a:rPr lang="en-US" dirty="0"/>
              <a:t>.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región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dashboard.</a:t>
            </a:r>
          </a:p>
        </p:txBody>
      </p:sp>
      <p:pic>
        <p:nvPicPr>
          <p:cNvPr id="5" name="Marcador de contenido 4" descr="Gráfico&#10;&#10;El contenido generado por IA puede ser incorrecto.">
            <a:extLst>
              <a:ext uri="{FF2B5EF4-FFF2-40B4-BE49-F238E27FC236}">
                <a16:creationId xmlns:a16="http://schemas.microsoft.com/office/drawing/2014/main" id="{22E7ECFB-61AF-CC42-B99F-C888A0198890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2343150" y="2743201"/>
            <a:ext cx="8258175" cy="3474720"/>
          </a:xfrm>
        </p:spPr>
      </p:pic>
    </p:spTree>
    <p:extLst>
      <p:ext uri="{BB962C8B-B14F-4D97-AF65-F5344CB8AC3E}">
        <p14:creationId xmlns:p14="http://schemas.microsoft.com/office/powerpoint/2010/main" val="3845159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5178B-345D-71CD-2924-77B0EBA5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16C5EB0-6183-0F8D-2204-FAAC28C9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TRENDS PER C&amp;C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504B7E-A784-820B-E813-10D69273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tabla</a:t>
            </a:r>
            <a:r>
              <a:rPr lang="en-US" dirty="0"/>
              <a:t> con la </a:t>
            </a:r>
            <a:r>
              <a:rPr lang="en-US" dirty="0" err="1"/>
              <a:t>cantidad</a:t>
            </a:r>
            <a:r>
              <a:rPr lang="en-US" dirty="0"/>
              <a:t> de videos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categoría</a:t>
            </a:r>
            <a:r>
              <a:rPr lang="en-US" dirty="0"/>
              <a:t> y </a:t>
            </a:r>
            <a:r>
              <a:rPr lang="en-US" dirty="0" err="1"/>
              <a:t>por</a:t>
            </a:r>
            <a:r>
              <a:rPr lang="en-US" dirty="0"/>
              <a:t> region. La region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filtrar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dashboard.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587F1B68-C428-3FE4-4FD7-D90EEE15A3E1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4938573" y="2743201"/>
            <a:ext cx="3056217" cy="3474720"/>
          </a:xfrm>
        </p:spPr>
      </p:pic>
    </p:spTree>
    <p:extLst>
      <p:ext uri="{BB962C8B-B14F-4D97-AF65-F5344CB8AC3E}">
        <p14:creationId xmlns:p14="http://schemas.microsoft.com/office/powerpoint/2010/main" val="538224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6FCCB-748F-B78D-135E-511A21A2D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E476795-EF25-9BBF-D365-720E4727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1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E94D683-8AF5-6A2C-D0F4-8C074FA87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Muestra</a:t>
            </a:r>
            <a:r>
              <a:rPr lang="en-US" dirty="0"/>
              <a:t> las cuatro </a:t>
            </a:r>
            <a:r>
              <a:rPr lang="en-US" dirty="0" err="1"/>
              <a:t>vizualizaciones</a:t>
            </a:r>
            <a:r>
              <a:rPr lang="en-US" dirty="0"/>
              <a:t> </a:t>
            </a:r>
            <a:r>
              <a:rPr lang="en-US" dirty="0" err="1"/>
              <a:t>anteriores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página</a:t>
            </a:r>
            <a:r>
              <a:rPr lang="en-US" dirty="0"/>
              <a:t>. </a:t>
            </a:r>
            <a:r>
              <a:rPr lang="en-US" dirty="0" err="1"/>
              <a:t>Incluye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filtros</a:t>
            </a:r>
            <a:r>
              <a:rPr lang="en-US" dirty="0"/>
              <a:t> “Trending Date” y “Region” que </a:t>
            </a:r>
            <a:r>
              <a:rPr lang="en-US" dirty="0" err="1"/>
              <a:t>afectan</a:t>
            </a:r>
            <a:r>
              <a:rPr lang="en-US" dirty="0"/>
              <a:t> a las 4 </a:t>
            </a:r>
            <a:r>
              <a:rPr lang="en-US" dirty="0" err="1"/>
              <a:t>vizualizaciones</a:t>
            </a:r>
            <a:r>
              <a:rPr lang="en-US" dirty="0"/>
              <a:t>.</a:t>
            </a: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4242A95B-E0F6-B5CF-435C-7E46302FF0C8}"/>
              </a:ext>
            </a:extLst>
          </p:cNvPr>
          <p:cNvPicPr>
            <a:picLocks noGrp="1" noChangeAspect="1"/>
          </p:cNvPicPr>
          <p:nvPr>
            <p:ph idx="21"/>
          </p:nvPr>
        </p:nvPicPr>
        <p:blipFill>
          <a:blip r:embed="rId3"/>
          <a:stretch>
            <a:fillRect/>
          </a:stretch>
        </p:blipFill>
        <p:spPr>
          <a:xfrm>
            <a:off x="2448784" y="2743201"/>
            <a:ext cx="8035795" cy="3474720"/>
          </a:xfrm>
        </p:spPr>
      </p:pic>
    </p:spTree>
    <p:extLst>
      <p:ext uri="{BB962C8B-B14F-4D97-AF65-F5344CB8AC3E}">
        <p14:creationId xmlns:p14="http://schemas.microsoft.com/office/powerpoint/2010/main" val="416672848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{B6906525-FDFD-42F5-B512-C80A80C53867}tf89338750_win32</Template>
  <TotalTime>18</TotalTime>
  <Words>175</Words>
  <Application>Microsoft Office PowerPoint</Application>
  <PresentationFormat>Panorámica</PresentationFormat>
  <Paragraphs>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Univers</vt:lpstr>
      <vt:lpstr>GradientVTI</vt:lpstr>
      <vt:lpstr>Proyecto 12 Javier Aguilera</vt:lpstr>
      <vt:lpstr>Tendencias de videos en youtube</vt:lpstr>
      <vt:lpstr>Esquema del dashboard</vt:lpstr>
      <vt:lpstr>TREND HISTORY</vt:lpstr>
      <vt:lpstr>TREND HISTORY %</vt:lpstr>
      <vt:lpstr>TRENDS PER COUNTRY</vt:lpstr>
      <vt:lpstr>TRENDS PER C&amp;C</vt:lpstr>
      <vt:lpstr>DASHBOARD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Aguilera Hernandez</dc:creator>
  <cp:lastModifiedBy>Javier Aguilera Hernandez</cp:lastModifiedBy>
  <cp:revision>2</cp:revision>
  <dcterms:created xsi:type="dcterms:W3CDTF">2025-02-14T15:24:06Z</dcterms:created>
  <dcterms:modified xsi:type="dcterms:W3CDTF">2025-02-14T15:42:58Z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