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E8989F-48A8-4891-A3D9-E9568D21530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E82A-4208-4E61-A224-16100BD2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webdesignledger.pub.network/WDL/6f050e39-windows_10_logoblue.svg-copy_windows.jpg" TargetMode="External"/><Relationship Id="rId2" Type="http://schemas.openxmlformats.org/officeDocument/2006/relationships/hyperlink" Target="https://s.softdeluxe.com/icons/png/128/3555/3555359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s-na.ssl-images-amazon.com/images/I/61C6xldizSL._AC_SL1280_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73A6-3F30-493D-A98D-72FA84A0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Forensics</a:t>
            </a:r>
            <a:br>
              <a:rPr lang="en-US" dirty="0"/>
            </a:br>
            <a:r>
              <a:rPr lang="en-US" dirty="0"/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D35F-4D19-4F66-82E1-B13096745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Hinson</a:t>
            </a:r>
          </a:p>
        </p:txBody>
      </p:sp>
    </p:spTree>
    <p:extLst>
      <p:ext uri="{BB962C8B-B14F-4D97-AF65-F5344CB8AC3E}">
        <p14:creationId xmlns:p14="http://schemas.microsoft.com/office/powerpoint/2010/main" val="15775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4EED-300E-4538-AB5A-9F341EF0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Using Registry Viewer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E31F-A4C9-4E49-A23C-3493C537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Used to view windows registry files</a:t>
            </a:r>
          </a:p>
          <a:p>
            <a:r>
              <a:rPr lang="en-US" sz="1400">
                <a:solidFill>
                  <a:srgbClr val="FFFFFF"/>
                </a:solidFill>
              </a:rPr>
              <a:t>Allows for us to see system configuration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This includes profiles, Wi-Fi connections, and search history</a:t>
            </a:r>
          </a:p>
          <a:p>
            <a:r>
              <a:rPr lang="en-US" sz="1400">
                <a:solidFill>
                  <a:srgbClr val="FFFFFF"/>
                </a:solidFill>
              </a:rPr>
              <a:t>Used in conjunction with FTK Imager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ADA9F77-6906-46C7-9DDC-8273D613D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6" r="1" b="29610"/>
          <a:stretch/>
        </p:blipFill>
        <p:spPr>
          <a:xfrm>
            <a:off x="4658297" y="2892551"/>
            <a:ext cx="7036716" cy="2623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3379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43B8-1B83-497B-87A2-6687F969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Using ExifTool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5F72-BB83-4D16-8569-F89C15D2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/>
              <a:t>This tool allows for the viewing of metadata and lnk files</a:t>
            </a:r>
          </a:p>
          <a:p>
            <a:r>
              <a:rPr lang="en-US"/>
              <a:t>This can be used to see when files were created and last modified</a:t>
            </a:r>
          </a:p>
          <a:p>
            <a:r>
              <a:rPr lang="en-US"/>
              <a:t>Used to gain a timeline of when things were done by the criminal.</a:t>
            </a:r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E060EF-125F-4ED0-9FBA-096C802C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7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B4C0E-C3DA-4E2D-B311-B12D3427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Forensic Log</a:t>
            </a: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63C50F-F394-499A-9555-ABBF8F02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5" y="2476884"/>
            <a:ext cx="11947190" cy="39425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442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880FD-7B4F-4A67-BD7E-2713645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" y="1962978"/>
            <a:ext cx="12013232" cy="29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A04A-5374-44FA-AA44-35FB74C2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363-C471-4E4C-8EB0-1E1DB054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VMs</a:t>
            </a:r>
          </a:p>
          <a:p>
            <a:r>
              <a:rPr lang="en-US" dirty="0"/>
              <a:t>Problem with first Image</a:t>
            </a:r>
          </a:p>
          <a:p>
            <a:r>
              <a:rPr lang="en-US" dirty="0"/>
              <a:t>Problem with Registry Viewer</a:t>
            </a:r>
          </a:p>
        </p:txBody>
      </p:sp>
    </p:spTree>
    <p:extLst>
      <p:ext uri="{BB962C8B-B14F-4D97-AF65-F5344CB8AC3E}">
        <p14:creationId xmlns:p14="http://schemas.microsoft.com/office/powerpoint/2010/main" val="319054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56F-65F8-4B60-B171-0B468B4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0798-7B3B-4315-BF70-7DF96CAC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/>
          <a:lstStyle/>
          <a:p>
            <a:r>
              <a:rPr lang="en-US" dirty="0"/>
              <a:t>Using VMs</a:t>
            </a:r>
          </a:p>
          <a:p>
            <a:r>
              <a:rPr lang="en-US" dirty="0"/>
              <a:t>Having access to write blocker</a:t>
            </a:r>
          </a:p>
          <a:p>
            <a:r>
              <a:rPr lang="en-US" dirty="0"/>
              <a:t>Making more artifacts </a:t>
            </a:r>
          </a:p>
          <a:p>
            <a:r>
              <a:rPr lang="en-US" dirty="0"/>
              <a:t>Using more tools</a:t>
            </a:r>
          </a:p>
        </p:txBody>
      </p:sp>
      <p:pic>
        <p:nvPicPr>
          <p:cNvPr id="3074" name="Picture 2" descr="Amazon.com: Tableau TK6u Forensic SAS Bridge: Electronics">
            <a:extLst>
              <a:ext uri="{FF2B5EF4-FFF2-40B4-BE49-F238E27FC236}">
                <a16:creationId xmlns:a16="http://schemas.microsoft.com/office/drawing/2014/main" id="{4997B517-B57C-42EC-8214-1FFE80D2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21" y="2171700"/>
            <a:ext cx="429800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8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817C-9C7F-49EA-926E-1675D9D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5CFE-9DB7-4875-A098-FCCB4940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https://s.softdeluxe.com/icons/png/128/3555/3555359.png</a:t>
            </a:r>
            <a:endParaRPr lang="en-US" dirty="0"/>
          </a:p>
          <a:p>
            <a:r>
              <a:rPr lang="en-US" dirty="0">
                <a:hlinkClick r:id="rId3"/>
              </a:rPr>
              <a:t>https://storage.googleapis.com/webdesignledger.pub.network/WDL/6f050e39-windows_10_logoblue.svg-copy_windows.jpg</a:t>
            </a:r>
            <a:endParaRPr lang="en-US" dirty="0"/>
          </a:p>
          <a:p>
            <a:r>
              <a:rPr lang="en-US" dirty="0">
                <a:hlinkClick r:id="rId4"/>
              </a:rPr>
              <a:t>https://images-na.ssl-images-amazon.com/images/I/61C6xldizSL._AC_SL1280_.jpg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9AEE-A7F2-4078-BE16-A2D5C6E2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1A31-02B0-46F1-9758-B26D3962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simulate a Cyber Forensics Investigation.</a:t>
            </a:r>
          </a:p>
          <a:p>
            <a:r>
              <a:rPr lang="en-US" dirty="0"/>
              <a:t>Cyber Forensics has become a big part of crime scene investigation and many people are still not sure what these analysts do.</a:t>
            </a:r>
          </a:p>
          <a:p>
            <a:r>
              <a:rPr lang="en-US" dirty="0"/>
              <a:t>I wanted to construct a project that gives a basic picture on the tools and the procedure of what Digital Forensics analysts do. </a:t>
            </a:r>
          </a:p>
        </p:txBody>
      </p:sp>
    </p:spTree>
    <p:extLst>
      <p:ext uri="{BB962C8B-B14F-4D97-AF65-F5344CB8AC3E}">
        <p14:creationId xmlns:p14="http://schemas.microsoft.com/office/powerpoint/2010/main" val="349107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A76B-4884-43A7-9075-C4299D09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AA86-6CDA-49D1-BBFC-1E13348C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Common Artifacts looked for.</a:t>
            </a:r>
          </a:p>
          <a:p>
            <a:r>
              <a:rPr lang="en-US" dirty="0"/>
              <a:t>Industry standard tools</a:t>
            </a:r>
          </a:p>
          <a:p>
            <a:pPr lvl="1"/>
            <a:r>
              <a:rPr lang="en-US" dirty="0"/>
              <a:t>Kali Linux and Sift Workstation</a:t>
            </a:r>
          </a:p>
          <a:p>
            <a:pPr lvl="1"/>
            <a:r>
              <a:rPr lang="en-US" dirty="0"/>
              <a:t>FTK imager and Registry Viewer</a:t>
            </a:r>
          </a:p>
          <a:p>
            <a:pPr lvl="1"/>
            <a:r>
              <a:rPr lang="en-US" dirty="0" err="1"/>
              <a:t>ExifTool</a:t>
            </a:r>
            <a:endParaRPr lang="en-US" dirty="0"/>
          </a:p>
        </p:txBody>
      </p:sp>
      <p:pic>
        <p:nvPicPr>
          <p:cNvPr id="1026" name="Picture 2" descr="AccessData FTK Imager latest version - Get best Windows software">
            <a:extLst>
              <a:ext uri="{FF2B5EF4-FFF2-40B4-BE49-F238E27FC236}">
                <a16:creationId xmlns:a16="http://schemas.microsoft.com/office/drawing/2014/main" id="{6B509B55-63FA-4769-8C12-2A3D0E002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25625"/>
            <a:ext cx="3171190" cy="31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1F26-0609-4301-9945-80794EFE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4FEA-CD06-434D-B27F-E65F8481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Original Plan for two VMs</a:t>
            </a:r>
          </a:p>
          <a:p>
            <a:pPr lvl="1"/>
            <a:r>
              <a:rPr lang="en-US" dirty="0"/>
              <a:t>Sift workstation and ubuntu</a:t>
            </a:r>
          </a:p>
          <a:p>
            <a:r>
              <a:rPr lang="en-US" dirty="0"/>
              <a:t>Windows Machine with a second user</a:t>
            </a:r>
          </a:p>
          <a:p>
            <a:r>
              <a:rPr lang="en-US" dirty="0"/>
              <a:t>FTK Imager, Registry Viewer, </a:t>
            </a:r>
            <a:r>
              <a:rPr lang="en-US" dirty="0" err="1"/>
              <a:t>ExifTool</a:t>
            </a:r>
            <a:endParaRPr lang="en-US" dirty="0"/>
          </a:p>
          <a:p>
            <a:r>
              <a:rPr lang="en-US" dirty="0"/>
              <a:t>Hard drive and flash drive</a:t>
            </a:r>
          </a:p>
          <a:p>
            <a:pPr lvl="1"/>
            <a:r>
              <a:rPr lang="en-US" dirty="0"/>
              <a:t>Write Blocker</a:t>
            </a:r>
          </a:p>
        </p:txBody>
      </p:sp>
      <p:pic>
        <p:nvPicPr>
          <p:cNvPr id="2050" name="Picture 2" descr="The Fun History of the Windows Logo - Web Design Ledger">
            <a:extLst>
              <a:ext uri="{FF2B5EF4-FFF2-40B4-BE49-F238E27FC236}">
                <a16:creationId xmlns:a16="http://schemas.microsoft.com/office/drawing/2014/main" id="{C19CC164-0953-4A43-B4AF-8235D09C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0" y="2132965"/>
            <a:ext cx="5351370" cy="25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B076-DFFF-4D96-8D46-60115A12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B5DB-F8B6-49E3-A0C3-C34F5931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artifacts on the second user</a:t>
            </a:r>
          </a:p>
          <a:p>
            <a:r>
              <a:rPr lang="en-US" dirty="0"/>
              <a:t>Use FTK Imager to make images of the RAM and Hard Drive</a:t>
            </a:r>
          </a:p>
          <a:p>
            <a:r>
              <a:rPr lang="en-US" dirty="0"/>
              <a:t>Using tools, analyze the images for the created artifacts</a:t>
            </a:r>
          </a:p>
          <a:p>
            <a:r>
              <a:rPr lang="en-US" dirty="0"/>
              <a:t>Use timestamps learned to construct timeline of Criminals Activity</a:t>
            </a:r>
          </a:p>
        </p:txBody>
      </p:sp>
    </p:spTree>
    <p:extLst>
      <p:ext uri="{BB962C8B-B14F-4D97-AF65-F5344CB8AC3E}">
        <p14:creationId xmlns:p14="http://schemas.microsoft.com/office/powerpoint/2010/main" val="390341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6B68-80F3-4F8D-A998-0014463BC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666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4046-8B38-4957-AAF1-AED3B88D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dirty="0"/>
              <a:t>Creating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3209-C78C-48A1-9A5F-23AAF00C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09" y="1633594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Created a Second User on my PC</a:t>
            </a:r>
          </a:p>
          <a:p>
            <a:r>
              <a:rPr lang="en-US" dirty="0"/>
              <a:t>Did web searches, downloaded pictures from the internet</a:t>
            </a:r>
          </a:p>
          <a:p>
            <a:r>
              <a:rPr lang="en-US" dirty="0"/>
              <a:t>Connected a smartphone via USB</a:t>
            </a:r>
          </a:p>
          <a:p>
            <a:pPr lvl="1"/>
            <a:r>
              <a:rPr lang="en-US" dirty="0"/>
              <a:t>Transferred pictures from phone to computer</a:t>
            </a:r>
          </a:p>
          <a:p>
            <a:r>
              <a:rPr lang="en-US" dirty="0"/>
              <a:t>Connected to different Wi-Fi networks</a:t>
            </a:r>
          </a:p>
          <a:p>
            <a:pPr lvl="1"/>
            <a:r>
              <a:rPr lang="en-US" dirty="0"/>
              <a:t>Used these to do more searches and download more images</a:t>
            </a:r>
          </a:p>
          <a:p>
            <a:r>
              <a:rPr lang="en-US" dirty="0"/>
              <a:t>Created a word document and put it in the recycle 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8D327-15C7-45E9-8F46-D05A18DA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3309"/>
            <a:ext cx="5257800" cy="4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D5AC-D2FB-4E82-9A5F-88147871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the Hard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3977-63A9-4F0E-9532-D9D62166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Put FTK Imager on flash drive</a:t>
            </a:r>
          </a:p>
          <a:p>
            <a:r>
              <a:rPr lang="en-US" dirty="0"/>
              <a:t>Connected to the still running PC</a:t>
            </a:r>
          </a:p>
          <a:p>
            <a:r>
              <a:rPr lang="en-US" dirty="0"/>
              <a:t>Imaged Ram and Hard Drive</a:t>
            </a:r>
          </a:p>
          <a:p>
            <a:r>
              <a:rPr lang="en-US" dirty="0"/>
              <a:t>Created Custom Content images for a triage image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9CB257-6904-45A3-A9D3-D4294E77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9" y="1690688"/>
            <a:ext cx="4375586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552C-08CB-4BD8-A7EE-142D566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Using FTK Imager</a:t>
            </a: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90C-81E8-4F13-B2AA-4E7A6209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Used to not only image the hard drive but to make triage images</a:t>
            </a:r>
          </a:p>
          <a:p>
            <a:r>
              <a:rPr lang="en-US" sz="1400">
                <a:solidFill>
                  <a:srgbClr val="FFFFFF"/>
                </a:solidFill>
              </a:rPr>
              <a:t>Can also be used to find files in the image.</a:t>
            </a:r>
          </a:p>
          <a:p>
            <a:r>
              <a:rPr lang="en-US" sz="1400">
                <a:solidFill>
                  <a:srgbClr val="FFFFFF"/>
                </a:solidFill>
              </a:rPr>
              <a:t>Gives some basic information on files</a:t>
            </a:r>
          </a:p>
          <a:p>
            <a:r>
              <a:rPr lang="en-US" sz="1400">
                <a:solidFill>
                  <a:srgbClr val="FFFFFF"/>
                </a:solidFill>
              </a:rPr>
              <a:t>Industry Standard tool.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88B51C-50EB-419D-AD9C-30EA1AD1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89" y="2484783"/>
            <a:ext cx="7148531" cy="29307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462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450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Cyber Forensics Senior Project</vt:lpstr>
      <vt:lpstr>Statement of Purpose</vt:lpstr>
      <vt:lpstr>Research and Background</vt:lpstr>
      <vt:lpstr>Software and Hardware</vt:lpstr>
      <vt:lpstr>Project Requirements</vt:lpstr>
      <vt:lpstr>Demonstration</vt:lpstr>
      <vt:lpstr>Creating Artifacts</vt:lpstr>
      <vt:lpstr>Imaging the Hard drive</vt:lpstr>
      <vt:lpstr>Using FTK Imager</vt:lpstr>
      <vt:lpstr>Using Registry Viewer</vt:lpstr>
      <vt:lpstr>Using ExifTool</vt:lpstr>
      <vt:lpstr>Forensic Log</vt:lpstr>
      <vt:lpstr>PowerPoint Presentation</vt:lpstr>
      <vt:lpstr>Challenges faces</vt:lpstr>
      <vt:lpstr>Future improvements</vt:lpstr>
      <vt:lpstr>Picture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Forensics</dc:title>
  <dc:creator>Ryan L. Hinson</dc:creator>
  <cp:lastModifiedBy>Ryan L. Hinson</cp:lastModifiedBy>
  <cp:revision>11</cp:revision>
  <dcterms:created xsi:type="dcterms:W3CDTF">2021-04-01T19:10:09Z</dcterms:created>
  <dcterms:modified xsi:type="dcterms:W3CDTF">2021-04-05T17:22:31Z</dcterms:modified>
</cp:coreProperties>
</file>