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1" r:id="rId15"/>
    <p:sldId id="270" r:id="rId16"/>
    <p:sldId id="272" r:id="rId17"/>
    <p:sldId id="275" r:id="rId18"/>
    <p:sldId id="274"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27/05/2021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546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2253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7495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4240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513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2169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5544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130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28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270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60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30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27/05/2021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90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27/05/2021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58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27/05/2021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065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45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91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B482E8-6E0E-1B4F-B1FD-C69DB9E858D9}" type="datetimeFigureOut">
              <a:rPr lang="en-US" smtClean="0"/>
              <a:pPr/>
              <a:t>27/05/2021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00394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yr.us/WNE" TargetMode="External"/><Relationship Id="rId2" Type="http://schemas.openxmlformats.org/officeDocument/2006/relationships/hyperlink" Target="https://getbootstrap.com/docs/4.0/examp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dirty="0" smtClean="0"/>
              <a:t>SEM 4 MICRO-PROJECT</a:t>
            </a:r>
            <a:r>
              <a:rPr lang="en-US" dirty="0" smtClean="0"/>
              <a:t/>
            </a:r>
            <a:br>
              <a:rPr lang="en-US" dirty="0" smtClean="0"/>
            </a:br>
            <a:r>
              <a:rPr lang="en-US" dirty="0" smtClean="0"/>
              <a:t>VIRTUAL PROGRAMING LAB</a:t>
            </a:r>
            <a:endParaRPr lang="en-US" dirty="0"/>
          </a:p>
        </p:txBody>
      </p:sp>
      <p:sp>
        <p:nvSpPr>
          <p:cNvPr id="3" name="Subtitle 2"/>
          <p:cNvSpPr>
            <a:spLocks noGrp="1"/>
          </p:cNvSpPr>
          <p:nvPr>
            <p:ph type="subTitle" idx="1"/>
          </p:nvPr>
        </p:nvSpPr>
        <p:spPr>
          <a:xfrm>
            <a:off x="748989" y="4049485"/>
            <a:ext cx="10694022" cy="1550125"/>
          </a:xfrm>
        </p:spPr>
        <p:txBody>
          <a:bodyPr>
            <a:normAutofit fontScale="70000" lnSpcReduction="20000"/>
          </a:bodyPr>
          <a:lstStyle/>
          <a:p>
            <a:r>
              <a:rPr lang="en-US" sz="2000" b="1" u="sng" dirty="0" smtClean="0"/>
              <a:t>PROJECT BY:</a:t>
            </a:r>
          </a:p>
          <a:p>
            <a:r>
              <a:rPr lang="en-US" sz="2000" b="1" dirty="0" smtClean="0"/>
              <a:t>DSE_01_RHISHIKESH CHAUGHULE</a:t>
            </a:r>
          </a:p>
          <a:p>
            <a:r>
              <a:rPr lang="en-US" sz="2000" b="1" dirty="0" smtClean="0"/>
              <a:t>DSE_03_VINAYAK KAPALE</a:t>
            </a:r>
          </a:p>
          <a:p>
            <a:r>
              <a:rPr lang="en-US" sz="2000" b="1" dirty="0" smtClean="0"/>
              <a:t>DSE_ANIL SAHU</a:t>
            </a:r>
          </a:p>
          <a:p>
            <a:r>
              <a:rPr lang="en-US" sz="2000" b="1" dirty="0" smtClean="0"/>
              <a:t>DSE_SANIKA VIDHATE</a:t>
            </a:r>
          </a:p>
          <a:p>
            <a:endParaRPr lang="en-US" dirty="0"/>
          </a:p>
        </p:txBody>
      </p:sp>
    </p:spTree>
    <p:extLst>
      <p:ext uri="{BB962C8B-B14F-4D97-AF65-F5344CB8AC3E}">
        <p14:creationId xmlns:p14="http://schemas.microsoft.com/office/powerpoint/2010/main" val="415811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98469" y="836022"/>
            <a:ext cx="9980023" cy="5651863"/>
          </a:xfrm>
          <a:prstGeom prst="rect">
            <a:avLst/>
          </a:prstGeom>
        </p:spPr>
      </p:pic>
      <p:sp>
        <p:nvSpPr>
          <p:cNvPr id="3" name="TextBox 2"/>
          <p:cNvSpPr txBox="1"/>
          <p:nvPr/>
        </p:nvSpPr>
        <p:spPr>
          <a:xfrm>
            <a:off x="1898469" y="466690"/>
            <a:ext cx="2784737" cy="369332"/>
          </a:xfrm>
          <a:prstGeom prst="rect">
            <a:avLst/>
          </a:prstGeom>
          <a:noFill/>
        </p:spPr>
        <p:txBody>
          <a:bodyPr wrap="none" rtlCol="0">
            <a:spAutoFit/>
          </a:bodyPr>
          <a:lstStyle/>
          <a:p>
            <a:r>
              <a:rPr lang="en-US" dirty="0" smtClean="0"/>
              <a:t>JAVA COMPILER PAGE:</a:t>
            </a:r>
            <a:endParaRPr lang="en-US" dirty="0"/>
          </a:p>
        </p:txBody>
      </p:sp>
    </p:spTree>
    <p:extLst>
      <p:ext uri="{BB962C8B-B14F-4D97-AF65-F5344CB8AC3E}">
        <p14:creationId xmlns:p14="http://schemas.microsoft.com/office/powerpoint/2010/main" val="40701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98170" y="949235"/>
            <a:ext cx="9936481" cy="5390606"/>
          </a:xfrm>
          <a:prstGeom prst="rect">
            <a:avLst/>
          </a:prstGeom>
        </p:spPr>
      </p:pic>
      <p:sp>
        <p:nvSpPr>
          <p:cNvPr id="3" name="TextBox 2"/>
          <p:cNvSpPr txBox="1"/>
          <p:nvPr/>
        </p:nvSpPr>
        <p:spPr>
          <a:xfrm>
            <a:off x="1628503" y="431855"/>
            <a:ext cx="3562194" cy="369332"/>
          </a:xfrm>
          <a:prstGeom prst="rect">
            <a:avLst/>
          </a:prstGeom>
          <a:noFill/>
        </p:spPr>
        <p:txBody>
          <a:bodyPr wrap="none" rtlCol="0">
            <a:spAutoFit/>
          </a:bodyPr>
          <a:lstStyle/>
          <a:p>
            <a:r>
              <a:rPr lang="en-US" dirty="0" smtClean="0"/>
              <a:t>C PROGRAMMING COMPILER:</a:t>
            </a:r>
            <a:endParaRPr lang="en-US" dirty="0"/>
          </a:p>
        </p:txBody>
      </p:sp>
    </p:spTree>
    <p:extLst>
      <p:ext uri="{BB962C8B-B14F-4D97-AF65-F5344CB8AC3E}">
        <p14:creationId xmlns:p14="http://schemas.microsoft.com/office/powerpoint/2010/main" val="53905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1.jpeg"/>
          <p:cNvPicPr/>
          <p:nvPr/>
        </p:nvPicPr>
        <p:blipFill>
          <a:blip r:embed="rId2" cstate="print"/>
          <a:stretch>
            <a:fillRect/>
          </a:stretch>
        </p:blipFill>
        <p:spPr>
          <a:xfrm>
            <a:off x="2142309" y="914400"/>
            <a:ext cx="9692640" cy="5686696"/>
          </a:xfrm>
          <a:prstGeom prst="rect">
            <a:avLst/>
          </a:prstGeom>
        </p:spPr>
      </p:pic>
      <p:sp>
        <p:nvSpPr>
          <p:cNvPr id="3" name="TextBox 2"/>
          <p:cNvSpPr txBox="1"/>
          <p:nvPr/>
        </p:nvSpPr>
        <p:spPr>
          <a:xfrm>
            <a:off x="2037806" y="275102"/>
            <a:ext cx="1826141" cy="369332"/>
          </a:xfrm>
          <a:prstGeom prst="rect">
            <a:avLst/>
          </a:prstGeom>
          <a:noFill/>
        </p:spPr>
        <p:txBody>
          <a:bodyPr wrap="none" rtlCol="0">
            <a:spAutoFit/>
          </a:bodyPr>
          <a:lstStyle/>
          <a:p>
            <a:r>
              <a:rPr lang="en-US" dirty="0" smtClean="0"/>
              <a:t>ADMIN LOGIN:</a:t>
            </a:r>
            <a:endParaRPr lang="en-US" dirty="0"/>
          </a:p>
        </p:txBody>
      </p:sp>
    </p:spTree>
    <p:extLst>
      <p:ext uri="{BB962C8B-B14F-4D97-AF65-F5344CB8AC3E}">
        <p14:creationId xmlns:p14="http://schemas.microsoft.com/office/powerpoint/2010/main" val="206501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cstate="print"/>
          <a:stretch>
            <a:fillRect/>
          </a:stretch>
        </p:blipFill>
        <p:spPr>
          <a:xfrm>
            <a:off x="1968136" y="949233"/>
            <a:ext cx="9710057" cy="5521235"/>
          </a:xfrm>
          <a:prstGeom prst="rect">
            <a:avLst/>
          </a:prstGeom>
        </p:spPr>
      </p:pic>
      <p:sp>
        <p:nvSpPr>
          <p:cNvPr id="3" name="TextBox 2"/>
          <p:cNvSpPr txBox="1"/>
          <p:nvPr/>
        </p:nvSpPr>
        <p:spPr>
          <a:xfrm>
            <a:off x="1863635" y="309937"/>
            <a:ext cx="1802096" cy="369332"/>
          </a:xfrm>
          <a:prstGeom prst="rect">
            <a:avLst/>
          </a:prstGeom>
          <a:noFill/>
        </p:spPr>
        <p:txBody>
          <a:bodyPr wrap="none" rtlCol="0">
            <a:spAutoFit/>
          </a:bodyPr>
          <a:lstStyle/>
          <a:p>
            <a:r>
              <a:rPr lang="en-US" dirty="0" smtClean="0"/>
              <a:t>ADMIN PANEL:</a:t>
            </a:r>
            <a:endParaRPr lang="en-US" dirty="0"/>
          </a:p>
        </p:txBody>
      </p:sp>
    </p:spTree>
    <p:extLst>
      <p:ext uri="{BB962C8B-B14F-4D97-AF65-F5344CB8AC3E}">
        <p14:creationId xmlns:p14="http://schemas.microsoft.com/office/powerpoint/2010/main" val="74068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3.jpeg"/>
          <p:cNvPicPr/>
          <p:nvPr/>
        </p:nvPicPr>
        <p:blipFill>
          <a:blip r:embed="rId2" cstate="print"/>
          <a:stretch>
            <a:fillRect/>
          </a:stretch>
        </p:blipFill>
        <p:spPr>
          <a:xfrm>
            <a:off x="2516777" y="984069"/>
            <a:ext cx="9196252" cy="5599611"/>
          </a:xfrm>
          <a:prstGeom prst="rect">
            <a:avLst/>
          </a:prstGeom>
        </p:spPr>
      </p:pic>
    </p:spTree>
    <p:extLst>
      <p:ext uri="{BB962C8B-B14F-4D97-AF65-F5344CB8AC3E}">
        <p14:creationId xmlns:p14="http://schemas.microsoft.com/office/powerpoint/2010/main" val="291625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5.png"/>
          <p:cNvPicPr/>
          <p:nvPr/>
        </p:nvPicPr>
        <p:blipFill>
          <a:blip r:embed="rId2" cstate="print"/>
          <a:stretch>
            <a:fillRect/>
          </a:stretch>
        </p:blipFill>
        <p:spPr>
          <a:xfrm>
            <a:off x="2272937" y="1105989"/>
            <a:ext cx="9440091" cy="5399314"/>
          </a:xfrm>
          <a:prstGeom prst="rect">
            <a:avLst/>
          </a:prstGeom>
        </p:spPr>
      </p:pic>
      <p:sp>
        <p:nvSpPr>
          <p:cNvPr id="3" name="TextBox 2"/>
          <p:cNvSpPr txBox="1"/>
          <p:nvPr/>
        </p:nvSpPr>
        <p:spPr>
          <a:xfrm>
            <a:off x="1698172" y="461554"/>
            <a:ext cx="2023311" cy="369332"/>
          </a:xfrm>
          <a:prstGeom prst="rect">
            <a:avLst/>
          </a:prstGeom>
          <a:noFill/>
        </p:spPr>
        <p:txBody>
          <a:bodyPr wrap="none" rtlCol="0">
            <a:spAutoFit/>
          </a:bodyPr>
          <a:lstStyle/>
          <a:p>
            <a:r>
              <a:rPr lang="en-US" dirty="0" smtClean="0"/>
              <a:t>TEACHER PANEL:</a:t>
            </a:r>
            <a:endParaRPr lang="en-US" dirty="0"/>
          </a:p>
        </p:txBody>
      </p:sp>
    </p:spTree>
    <p:extLst>
      <p:ext uri="{BB962C8B-B14F-4D97-AF65-F5344CB8AC3E}">
        <p14:creationId xmlns:p14="http://schemas.microsoft.com/office/powerpoint/2010/main" val="48871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jpeg"/>
          <p:cNvPicPr/>
          <p:nvPr/>
        </p:nvPicPr>
        <p:blipFill rotWithShape="1">
          <a:blip r:embed="rId2" cstate="print"/>
          <a:srcRect t="5457" b="8004"/>
          <a:stretch/>
        </p:blipFill>
        <p:spPr bwMode="auto">
          <a:xfrm>
            <a:off x="2046515" y="923109"/>
            <a:ext cx="9622972" cy="53731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073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a:t>The student and mainly for the </a:t>
            </a:r>
            <a:r>
              <a:rPr lang="en-US" dirty="0" smtClean="0"/>
              <a:t>teacher, its because </a:t>
            </a:r>
            <a:r>
              <a:rPr lang="en-US" dirty="0"/>
              <a:t>the teacher must plan its activities accordingly, in order to prepare assignments, configure testing environments, and validation parametrization. These tasks take a lot of time. However, after assignments, less effort is required as the student does not need so much attention and assignments grading are much easier With this system Prospects for all these systems would include to increase their efficiency and to improve their security.</a:t>
            </a:r>
          </a:p>
          <a:p>
            <a:pPr marL="0" indent="0">
              <a:buNone/>
            </a:pPr>
            <a:endParaRPr lang="en-US" dirty="0"/>
          </a:p>
        </p:txBody>
      </p:sp>
    </p:spTree>
    <p:extLst>
      <p:ext uri="{BB962C8B-B14F-4D97-AF65-F5344CB8AC3E}">
        <p14:creationId xmlns:p14="http://schemas.microsoft.com/office/powerpoint/2010/main" val="232279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lvl="0"/>
            <a:r>
              <a:rPr lang="en-US" dirty="0"/>
              <a:t>Thus, using these technologies VPL i.e. Virtual Programming Lab was developed for helping students increase their productivity and efficiency.</a:t>
            </a:r>
          </a:p>
          <a:p>
            <a:pPr lvl="0"/>
            <a:r>
              <a:rPr lang="en-US" dirty="0"/>
              <a:t>With the help of VPL it will reduce the work of writing manuals which takes lot of time and also teachers can view the Student Progress.</a:t>
            </a:r>
          </a:p>
          <a:p>
            <a:endParaRPr lang="en-US" dirty="0"/>
          </a:p>
        </p:txBody>
      </p:sp>
    </p:spTree>
    <p:extLst>
      <p:ext uri="{BB962C8B-B14F-4D97-AF65-F5344CB8AC3E}">
        <p14:creationId xmlns:p14="http://schemas.microsoft.com/office/powerpoint/2010/main" val="356289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484311" y="1761307"/>
            <a:ext cx="10018713" cy="3124201"/>
          </a:xfrm>
        </p:spPr>
        <p:txBody>
          <a:bodyPr>
            <a:normAutofit/>
          </a:bodyPr>
          <a:lstStyle/>
          <a:p>
            <a:pPr lvl="0"/>
            <a:r>
              <a:rPr lang="en-US" u="sng" dirty="0">
                <a:solidFill>
                  <a:schemeClr val="tx1">
                    <a:lumMod val="95000"/>
                  </a:schemeClr>
                </a:solidFill>
                <a:hlinkClick r:id="rId2"/>
              </a:rPr>
              <a:t>https://getbootstrap.com/docs/4.0/examples</a:t>
            </a:r>
            <a:r>
              <a:rPr lang="en-US" u="sng" dirty="0" smtClean="0">
                <a:solidFill>
                  <a:schemeClr val="tx1">
                    <a:lumMod val="95000"/>
                  </a:schemeClr>
                </a:solidFill>
                <a:hlinkClick r:id="rId2"/>
              </a:rPr>
              <a:t>/</a:t>
            </a:r>
            <a:endParaRPr lang="en-US" u="sng" dirty="0" smtClean="0">
              <a:solidFill>
                <a:schemeClr val="tx1">
                  <a:lumMod val="95000"/>
                </a:schemeClr>
              </a:solidFill>
            </a:endParaRPr>
          </a:p>
          <a:p>
            <a:pPr lvl="0"/>
            <a:r>
              <a:rPr lang="en-US" dirty="0">
                <a:solidFill>
                  <a:schemeClr val="tx1">
                    <a:lumMod val="95000"/>
                  </a:schemeClr>
                </a:solidFill>
                <a:hlinkClick r:id="rId3"/>
              </a:rPr>
              <a:t>https://syr.us/WNE</a:t>
            </a:r>
            <a:endParaRPr lang="en-US" dirty="0">
              <a:solidFill>
                <a:schemeClr val="tx1">
                  <a:lumMod val="95000"/>
                </a:schemeClr>
              </a:solidFill>
            </a:endParaRPr>
          </a:p>
        </p:txBody>
      </p:sp>
    </p:spTree>
    <p:extLst>
      <p:ext uri="{BB962C8B-B14F-4D97-AF65-F5344CB8AC3E}">
        <p14:creationId xmlns:p14="http://schemas.microsoft.com/office/powerpoint/2010/main" val="371484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7" y="0"/>
            <a:ext cx="10018713" cy="1752599"/>
          </a:xfrm>
        </p:spPr>
        <p:txBody>
          <a:bodyPr/>
          <a:lstStyle/>
          <a:p>
            <a:r>
              <a:rPr lang="en-US" dirty="0" smtClean="0"/>
              <a:t>ABSTRACT</a:t>
            </a:r>
            <a:endParaRPr lang="en-US" dirty="0"/>
          </a:p>
        </p:txBody>
      </p:sp>
      <p:sp>
        <p:nvSpPr>
          <p:cNvPr id="3" name="Content Placeholder 2"/>
          <p:cNvSpPr>
            <a:spLocks noGrp="1"/>
          </p:cNvSpPr>
          <p:nvPr>
            <p:ph idx="1"/>
          </p:nvPr>
        </p:nvSpPr>
        <p:spPr>
          <a:xfrm>
            <a:off x="1506689" y="1752599"/>
            <a:ext cx="10554574" cy="4326559"/>
          </a:xfrm>
        </p:spPr>
        <p:txBody>
          <a:bodyPr>
            <a:normAutofit fontScale="92500" lnSpcReduction="20000"/>
          </a:bodyPr>
          <a:lstStyle/>
          <a:p>
            <a:pPr algn="just"/>
            <a:r>
              <a:rPr lang="en-US" dirty="0"/>
              <a:t>VPL-Virtual Programming Lab is the easy way to manage programming assignments. Its features of editing, running and evaluation of programs makes learning process for students, and the evaluation task for teachers, easier than ever. Virtual labs is a web development technology. It does not require any additional infrastructural setup for conducting experiments at user premises. The simulations-based experiments can be accessed remotely via internet. This would help students in learning basic and advanced concepts through remote experimentation. VPL is an activity module that manage programming assignments and whose salient features are:</a:t>
            </a:r>
          </a:p>
          <a:p>
            <a:pPr lvl="0" algn="just"/>
            <a:r>
              <a:rPr lang="en-US" dirty="0"/>
              <a:t>Enable to edit the programs source code in the browser.</a:t>
            </a:r>
          </a:p>
          <a:p>
            <a:pPr lvl="0" algn="just"/>
            <a:r>
              <a:rPr lang="en-US" dirty="0"/>
              <a:t>Students can run interactively programs in the browser.</a:t>
            </a:r>
          </a:p>
          <a:p>
            <a:pPr lvl="0" algn="just"/>
            <a:r>
              <a:rPr lang="en-US" dirty="0"/>
              <a:t>Students can test their knowledge through online quiz and assignments.</a:t>
            </a:r>
          </a:p>
          <a:p>
            <a:pPr lvl="0" algn="just"/>
            <a:r>
              <a:rPr lang="en-US" dirty="0"/>
              <a:t>Even faculty members can do continuous assessment as per defined timeline and get feedback of conducted lab </a:t>
            </a:r>
            <a:r>
              <a:rPr lang="en-US" dirty="0" smtClean="0"/>
              <a:t>session</a:t>
            </a:r>
            <a:endParaRPr lang="en-US" dirty="0"/>
          </a:p>
        </p:txBody>
      </p:sp>
    </p:spTree>
    <p:extLst>
      <p:ext uri="{BB962C8B-B14F-4D97-AF65-F5344CB8AC3E}">
        <p14:creationId xmlns:p14="http://schemas.microsoft.com/office/powerpoint/2010/main" val="1646342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5006" y="3065416"/>
            <a:ext cx="4044697" cy="923330"/>
          </a:xfrm>
          <a:prstGeom prst="rect">
            <a:avLst/>
          </a:prstGeom>
          <a:noFill/>
        </p:spPr>
        <p:txBody>
          <a:bodyPr wrap="non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41277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94212"/>
            <a:ext cx="10018713" cy="1752599"/>
          </a:xfrm>
        </p:spPr>
        <p:txBody>
          <a:bodyPr/>
          <a:lstStyle/>
          <a:p>
            <a:r>
              <a:rPr lang="en-US" dirty="0" smtClean="0"/>
              <a:t>INTRODUCTION</a:t>
            </a:r>
            <a:endParaRPr lang="en-US" dirty="0"/>
          </a:p>
        </p:txBody>
      </p:sp>
      <p:sp>
        <p:nvSpPr>
          <p:cNvPr id="3" name="Content Placeholder 2"/>
          <p:cNvSpPr>
            <a:spLocks noGrp="1"/>
          </p:cNvSpPr>
          <p:nvPr>
            <p:ph idx="1"/>
          </p:nvPr>
        </p:nvSpPr>
        <p:spPr>
          <a:xfrm>
            <a:off x="1484311" y="1987155"/>
            <a:ext cx="10554574" cy="4291724"/>
          </a:xfrm>
        </p:spPr>
        <p:txBody>
          <a:bodyPr>
            <a:normAutofit/>
          </a:bodyPr>
          <a:lstStyle/>
          <a:p>
            <a:pPr algn="just"/>
            <a:r>
              <a:rPr lang="en-US" dirty="0"/>
              <a:t>The teaching of programming is essential for the development of computer applications and for evolution of technology. The assignments of the early programming courses usually present difficulties for students and need teacher's strong monitoring, for correction and overall orientation towards correct assessment. In this context, virtual learning environment is an important tool on how to teach (and learn) programming, One of these tools is VPL (Virtual Programming Lab) a plug-in developed specifically for Moodle (Modular Object-Oriented Dynamic Learning Environment). This tool allows to edit and execute programs, in a large range of languages, and enables automatic assessment and prompt feedback VPL stores historic results about compilation and implementation of the proposed problems, tracking the student's submissions. </a:t>
            </a:r>
          </a:p>
        </p:txBody>
      </p:sp>
    </p:spTree>
    <p:extLst>
      <p:ext uri="{BB962C8B-B14F-4D97-AF65-F5344CB8AC3E}">
        <p14:creationId xmlns:p14="http://schemas.microsoft.com/office/powerpoint/2010/main" val="187090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240470" y="2257696"/>
            <a:ext cx="10018713" cy="3124201"/>
          </a:xfrm>
        </p:spPr>
        <p:txBody>
          <a:bodyPr/>
          <a:lstStyle/>
          <a:p>
            <a:pPr algn="just"/>
            <a:r>
              <a:rPr lang="en-US" dirty="0"/>
              <a:t>To develop a centralized system which will help students in their academics, as well as integrate a platform over which students, teachers from all departments can interact with each other for the overall growth of students.</a:t>
            </a:r>
          </a:p>
          <a:p>
            <a:endParaRPr lang="en-US" dirty="0"/>
          </a:p>
        </p:txBody>
      </p:sp>
    </p:spTree>
    <p:extLst>
      <p:ext uri="{BB962C8B-B14F-4D97-AF65-F5344CB8AC3E}">
        <p14:creationId xmlns:p14="http://schemas.microsoft.com/office/powerpoint/2010/main" val="62058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PROPOSED SYSTEM</a:t>
            </a:r>
            <a:endParaRPr lang="en-US" dirty="0"/>
          </a:p>
        </p:txBody>
      </p:sp>
      <p:sp>
        <p:nvSpPr>
          <p:cNvPr id="3" name="Content Placeholder 2"/>
          <p:cNvSpPr>
            <a:spLocks noGrp="1"/>
          </p:cNvSpPr>
          <p:nvPr>
            <p:ph idx="1"/>
          </p:nvPr>
        </p:nvSpPr>
        <p:spPr/>
        <p:txBody>
          <a:bodyPr/>
          <a:lstStyle/>
          <a:p>
            <a:pPr lvl="0" algn="just"/>
            <a:r>
              <a:rPr lang="en-US" dirty="0"/>
              <a:t>To reduce the work of students as they keep on writing manuals which takes ample of time.</a:t>
            </a:r>
          </a:p>
          <a:p>
            <a:pPr lvl="0" algn="just"/>
            <a:r>
              <a:rPr lang="en-US" dirty="0"/>
              <a:t>The efficient way is after assignments, less effort is required as the student does not need so much attention and assignments grading is much easier using this VPL.</a:t>
            </a:r>
          </a:p>
          <a:p>
            <a:pPr marL="0" indent="0">
              <a:buNone/>
            </a:pPr>
            <a:endParaRPr lang="en-US" dirty="0"/>
          </a:p>
        </p:txBody>
      </p:sp>
    </p:spTree>
    <p:extLst>
      <p:ext uri="{BB962C8B-B14F-4D97-AF65-F5344CB8AC3E}">
        <p14:creationId xmlns:p14="http://schemas.microsoft.com/office/powerpoint/2010/main" val="321421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DESIGN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HARDWARE REQUIREMENTS</a:t>
            </a:r>
            <a:endParaRPr lang="en-US" sz="1600" dirty="0"/>
          </a:p>
          <a:p>
            <a:pPr lvl="0"/>
            <a:r>
              <a:rPr lang="en-US" dirty="0"/>
              <a:t>RAM : 512 MB RAM</a:t>
            </a:r>
            <a:endParaRPr lang="en-US" sz="1600" dirty="0"/>
          </a:p>
          <a:p>
            <a:pPr lvl="0"/>
            <a:r>
              <a:rPr lang="en-US" dirty="0"/>
              <a:t>Hard Drive : 40 GB Hard Drive</a:t>
            </a:r>
            <a:endParaRPr lang="en-US" sz="1600" dirty="0"/>
          </a:p>
          <a:p>
            <a:pPr lvl="0"/>
            <a:r>
              <a:rPr lang="en-US" dirty="0"/>
              <a:t>Processor : Intel Core 2 </a:t>
            </a:r>
            <a:r>
              <a:rPr lang="en-US" dirty="0" smtClean="0"/>
              <a:t>Processor</a:t>
            </a:r>
          </a:p>
          <a:p>
            <a:pPr lvl="0"/>
            <a:endParaRPr lang="en-US" sz="1600" dirty="0"/>
          </a:p>
          <a:p>
            <a:pPr marL="0" indent="0">
              <a:buNone/>
            </a:pPr>
            <a:r>
              <a:rPr lang="en-US" b="1" dirty="0" smtClean="0"/>
              <a:t>SOFTWARE </a:t>
            </a:r>
            <a:r>
              <a:rPr lang="en-US" b="1" dirty="0"/>
              <a:t>REQUIREMENTS</a:t>
            </a:r>
            <a:endParaRPr lang="en-US" sz="1200" dirty="0"/>
          </a:p>
          <a:p>
            <a:pPr lvl="0"/>
            <a:r>
              <a:rPr lang="en-US" dirty="0"/>
              <a:t>Languages Used:- CSS,HTML</a:t>
            </a:r>
            <a:endParaRPr lang="en-US" sz="1400" dirty="0"/>
          </a:p>
          <a:p>
            <a:pPr lvl="0"/>
            <a:r>
              <a:rPr lang="en-US" dirty="0"/>
              <a:t>Platform:- Windows 10</a:t>
            </a:r>
            <a:endParaRPr lang="en-US" sz="1400" dirty="0"/>
          </a:p>
          <a:p>
            <a:r>
              <a:rPr lang="en-US" dirty="0"/>
              <a:t>The above specified requirements are minimum to run the application.</a:t>
            </a:r>
            <a:endParaRPr lang="en-US" sz="1400" dirty="0"/>
          </a:p>
          <a:p>
            <a:endParaRPr lang="en-US" dirty="0"/>
          </a:p>
        </p:txBody>
      </p:sp>
    </p:spTree>
    <p:extLst>
      <p:ext uri="{BB962C8B-B14F-4D97-AF65-F5344CB8AC3E}">
        <p14:creationId xmlns:p14="http://schemas.microsoft.com/office/powerpoint/2010/main" val="298593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774" y="0"/>
            <a:ext cx="10018713" cy="1752599"/>
          </a:xfrm>
        </p:spPr>
        <p:txBody>
          <a:bodyPr/>
          <a:lstStyle/>
          <a:p>
            <a:r>
              <a:rPr lang="en-US" dirty="0" smtClean="0"/>
              <a:t>DESIGN DETAILS:</a:t>
            </a:r>
            <a:endParaRPr lang="en-US" dirty="0"/>
          </a:p>
        </p:txBody>
      </p:sp>
      <p:sp>
        <p:nvSpPr>
          <p:cNvPr id="3" name="Content Placeholder 2"/>
          <p:cNvSpPr>
            <a:spLocks noGrp="1"/>
          </p:cNvSpPr>
          <p:nvPr>
            <p:ph idx="1"/>
          </p:nvPr>
        </p:nvSpPr>
        <p:spPr>
          <a:xfrm>
            <a:off x="1349935" y="1854927"/>
            <a:ext cx="11190408" cy="4532811"/>
          </a:xfrm>
        </p:spPr>
        <p:txBody>
          <a:bodyPr>
            <a:normAutofit fontScale="70000" lnSpcReduction="20000"/>
          </a:bodyPr>
          <a:lstStyle/>
          <a:p>
            <a:pPr marL="0" indent="0">
              <a:buNone/>
            </a:pPr>
            <a:r>
              <a:rPr lang="en-US" b="1" dirty="0"/>
              <a:t>Functional Requirements:</a:t>
            </a:r>
          </a:p>
          <a:p>
            <a:r>
              <a:rPr lang="en-US" dirty="0"/>
              <a:t>In functional requirement, we describe the module we require to develop this project. Functional requirements should include functions performed by specific screens, outlines of workflows performed by the system and other business or compliance requirements the system must meet</a:t>
            </a:r>
            <a:r>
              <a:rPr lang="en-US" dirty="0" smtClean="0"/>
              <a:t>.</a:t>
            </a:r>
          </a:p>
          <a:p>
            <a:endParaRPr lang="en-US" dirty="0"/>
          </a:p>
          <a:p>
            <a:pPr marL="0" indent="0">
              <a:buNone/>
            </a:pPr>
            <a:r>
              <a:rPr lang="en-US" b="1" dirty="0"/>
              <a:t>Interface Requirements:</a:t>
            </a:r>
          </a:p>
          <a:p>
            <a:pPr lvl="0"/>
            <a:r>
              <a:rPr lang="en-US" dirty="0"/>
              <a:t>Field accepts valid data like in password entry it should be more than 8 character-length</a:t>
            </a:r>
          </a:p>
          <a:p>
            <a:pPr lvl="0"/>
            <a:r>
              <a:rPr lang="en-US" dirty="0"/>
              <a:t>Field accepts numeric data entry</a:t>
            </a:r>
          </a:p>
          <a:p>
            <a:pPr lvl="0"/>
            <a:r>
              <a:rPr lang="en-US" dirty="0"/>
              <a:t>Field only accepts dates before the current </a:t>
            </a:r>
            <a:r>
              <a:rPr lang="en-US" dirty="0" smtClean="0"/>
              <a:t>date</a:t>
            </a:r>
          </a:p>
          <a:p>
            <a:pPr lvl="0"/>
            <a:endParaRPr lang="en-US" dirty="0" smtClean="0"/>
          </a:p>
          <a:p>
            <a:pPr marL="0" indent="0">
              <a:buNone/>
            </a:pPr>
            <a:r>
              <a:rPr lang="en-US" b="1" dirty="0"/>
              <a:t>Security </a:t>
            </a:r>
            <a:r>
              <a:rPr lang="en-US" b="1" dirty="0" smtClean="0"/>
              <a:t>Requirements:</a:t>
            </a:r>
            <a:endParaRPr lang="en-US" dirty="0" smtClean="0"/>
          </a:p>
          <a:p>
            <a:r>
              <a:rPr lang="en-US" dirty="0" smtClean="0"/>
              <a:t>Students</a:t>
            </a:r>
            <a:r>
              <a:rPr lang="en-US" dirty="0"/>
              <a:t>, Teachers and Admin can use their own username and password for </a:t>
            </a:r>
            <a:r>
              <a:rPr lang="en-US" dirty="0" smtClean="0"/>
              <a:t>login.</a:t>
            </a:r>
            <a:endParaRPr lang="en-US" sz="1400" dirty="0" smtClean="0"/>
          </a:p>
          <a:p>
            <a:r>
              <a:rPr lang="en-US" dirty="0" smtClean="0"/>
              <a:t>Admins </a:t>
            </a:r>
            <a:r>
              <a:rPr lang="en-US" dirty="0"/>
              <a:t>and teachers can view the </a:t>
            </a:r>
            <a:r>
              <a:rPr lang="en-US" dirty="0" err="1"/>
              <a:t>the</a:t>
            </a:r>
            <a:r>
              <a:rPr lang="en-US" dirty="0"/>
              <a:t> experiments performed by students and can change the introduction related to experiments accordingly</a:t>
            </a:r>
            <a:endParaRPr lang="en-US" sz="1400" dirty="0"/>
          </a:p>
          <a:p>
            <a:pPr lvl="0"/>
            <a:endParaRPr lang="en-US" dirty="0"/>
          </a:p>
          <a:p>
            <a:pPr marL="0" indent="0">
              <a:buNone/>
            </a:pPr>
            <a:endParaRPr lang="en-US" dirty="0"/>
          </a:p>
        </p:txBody>
      </p:sp>
    </p:spTree>
    <p:extLst>
      <p:ext uri="{BB962C8B-B14F-4D97-AF65-F5344CB8AC3E}">
        <p14:creationId xmlns:p14="http://schemas.microsoft.com/office/powerpoint/2010/main" val="162242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437" y="67492"/>
            <a:ext cx="10018713" cy="1752599"/>
          </a:xfrm>
        </p:spPr>
        <p:txBody>
          <a:bodyPr/>
          <a:lstStyle/>
          <a:p>
            <a:r>
              <a:rPr lang="en-US" dirty="0" smtClean="0"/>
              <a:t>IMPLEMENTATION &amp; RESULT</a:t>
            </a:r>
            <a:endParaRPr lang="en-US" dirty="0"/>
          </a:p>
        </p:txBody>
      </p:sp>
      <p:pic>
        <p:nvPicPr>
          <p:cNvPr id="4" name="Content Placeholder 3"/>
          <p:cNvPicPr>
            <a:picLocks noGrp="1"/>
          </p:cNvPicPr>
          <p:nvPr>
            <p:ph idx="1"/>
          </p:nvPr>
        </p:nvPicPr>
        <p:blipFill>
          <a:blip r:embed="rId2"/>
          <a:stretch>
            <a:fillRect/>
          </a:stretch>
        </p:blipFill>
        <p:spPr>
          <a:xfrm>
            <a:off x="2498361" y="1820091"/>
            <a:ext cx="9327879" cy="4746172"/>
          </a:xfrm>
          <a:prstGeom prst="rect">
            <a:avLst/>
          </a:prstGeom>
        </p:spPr>
      </p:pic>
      <p:sp>
        <p:nvSpPr>
          <p:cNvPr id="5" name="TextBox 4"/>
          <p:cNvSpPr txBox="1"/>
          <p:nvPr/>
        </p:nvSpPr>
        <p:spPr>
          <a:xfrm>
            <a:off x="1510437" y="1361888"/>
            <a:ext cx="1710725" cy="369332"/>
          </a:xfrm>
          <a:prstGeom prst="rect">
            <a:avLst/>
          </a:prstGeom>
          <a:noFill/>
        </p:spPr>
        <p:txBody>
          <a:bodyPr wrap="none" rtlCol="0">
            <a:spAutoFit/>
          </a:bodyPr>
          <a:lstStyle/>
          <a:p>
            <a:r>
              <a:rPr lang="en-US" dirty="0" smtClean="0"/>
              <a:t>LOGIN FORM:</a:t>
            </a:r>
            <a:endParaRPr lang="en-US" dirty="0"/>
          </a:p>
        </p:txBody>
      </p:sp>
    </p:spTree>
    <p:extLst>
      <p:ext uri="{BB962C8B-B14F-4D97-AF65-F5344CB8AC3E}">
        <p14:creationId xmlns:p14="http://schemas.microsoft.com/office/powerpoint/2010/main" val="168324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rotWithShape="1">
          <a:blip r:embed="rId2"/>
          <a:stretch/>
        </p:blipFill>
        <p:spPr bwMode="auto">
          <a:xfrm>
            <a:off x="1994263" y="1245326"/>
            <a:ext cx="10093234" cy="5389563"/>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1994263" y="687977"/>
            <a:ext cx="2630848" cy="369332"/>
          </a:xfrm>
          <a:prstGeom prst="rect">
            <a:avLst/>
          </a:prstGeom>
          <a:noFill/>
        </p:spPr>
        <p:txBody>
          <a:bodyPr wrap="none" rtlCol="0">
            <a:spAutoFit/>
          </a:bodyPr>
          <a:lstStyle/>
          <a:p>
            <a:r>
              <a:rPr lang="en-US" dirty="0" smtClean="0"/>
              <a:t>STUDENT HOME PAGE:</a:t>
            </a:r>
            <a:endParaRPr lang="en-US" dirty="0"/>
          </a:p>
        </p:txBody>
      </p:sp>
    </p:spTree>
    <p:extLst>
      <p:ext uri="{BB962C8B-B14F-4D97-AF65-F5344CB8AC3E}">
        <p14:creationId xmlns:p14="http://schemas.microsoft.com/office/powerpoint/2010/main" val="3288217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103</TotalTime>
  <Words>729</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SEM 4 MICRO-PROJECT VIRTUAL PROGRAMING LAB</vt:lpstr>
      <vt:lpstr>ABSTRACT</vt:lpstr>
      <vt:lpstr>INTRODUCTION</vt:lpstr>
      <vt:lpstr>PROBLEM STATEMENT</vt:lpstr>
      <vt:lpstr>OBJECTIVE OF PROPOSED SYSTEM</vt:lpstr>
      <vt:lpstr>HARDWARE AND SOFTWARE DESIGN</vt:lpstr>
      <vt:lpstr>DESIGN DETAILS:</vt:lpstr>
      <vt:lpstr>IMPLEMENTATION &amp;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 4 MICRO-PROJECT VIRTUAL PROGRAMING LAB</dc:title>
  <dc:creator>rhishikesh Chaughule</dc:creator>
  <cp:lastModifiedBy>rhishikesh Chaughule</cp:lastModifiedBy>
  <cp:revision>9</cp:revision>
  <dcterms:created xsi:type="dcterms:W3CDTF">2021-05-17T10:25:23Z</dcterms:created>
  <dcterms:modified xsi:type="dcterms:W3CDTF">2021-05-27T05:20:54Z</dcterms:modified>
</cp:coreProperties>
</file>