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9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28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F0BB-44DE-4A28-B23D-8A7EF5E79F2B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F4BF-73BE-490C-A09E-23A39DD3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32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F0BB-44DE-4A28-B23D-8A7EF5E79F2B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F4BF-73BE-490C-A09E-23A39DD3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51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F0BB-44DE-4A28-B23D-8A7EF5E79F2B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F4BF-73BE-490C-A09E-23A39DD3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14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F0BB-44DE-4A28-B23D-8A7EF5E79F2B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F4BF-73BE-490C-A09E-23A39DD3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71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F0BB-44DE-4A28-B23D-8A7EF5E79F2B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F4BF-73BE-490C-A09E-23A39DD3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573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F0BB-44DE-4A28-B23D-8A7EF5E79F2B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F4BF-73BE-490C-A09E-23A39DD3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70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F0BB-44DE-4A28-B23D-8A7EF5E79F2B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F4BF-73BE-490C-A09E-23A39DD3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68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F0BB-44DE-4A28-B23D-8A7EF5E79F2B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F4BF-73BE-490C-A09E-23A39DD3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16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F0BB-44DE-4A28-B23D-8A7EF5E79F2B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F4BF-73BE-490C-A09E-23A39DD3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9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F0BB-44DE-4A28-B23D-8A7EF5E79F2B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F4BF-73BE-490C-A09E-23A39DD3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89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F0BB-44DE-4A28-B23D-8A7EF5E79F2B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F4BF-73BE-490C-A09E-23A39DD3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62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2F0BB-44DE-4A28-B23D-8A7EF5E79F2B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3F4BF-73BE-490C-A09E-23A39DD3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06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046260" y="4634753"/>
            <a:ext cx="2698376" cy="58270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490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5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54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mtClean="0"/>
              <a:t>https://wayhome25.github.io/git/2017/07/08/git-first-pull-request-story/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54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348754" y="2250140"/>
            <a:ext cx="3684492" cy="4356847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77669" y="4823012"/>
            <a:ext cx="2626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(Internet Explorer</a:t>
            </a:r>
            <a:r>
              <a:rPr lang="ko-KR" altLang="en-US" sz="1400" dirty="0" smtClean="0"/>
              <a:t>에서 불가능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603810" y="2465294"/>
            <a:ext cx="1461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빈 칸</a:t>
            </a:r>
            <a:r>
              <a:rPr lang="en-US" altLang="ko-KR" sz="1400" dirty="0" smtClean="0"/>
              <a:t>X </a:t>
            </a:r>
            <a:r>
              <a:rPr lang="ko-KR" altLang="en-US" sz="1400" dirty="0" smtClean="0"/>
              <a:t>중복</a:t>
            </a:r>
            <a:r>
              <a:rPr lang="en-US" altLang="ko-KR" sz="1400" dirty="0" smtClean="0"/>
              <a:t>X)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603810" y="2988225"/>
            <a:ext cx="1461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인증 메일 수신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66648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61839"/>
            <a:ext cx="12192000" cy="65405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72958"/>
          <a:stretch/>
        </p:blipFill>
        <p:spPr>
          <a:xfrm>
            <a:off x="0" y="5497979"/>
            <a:ext cx="12192000" cy="176866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02542" y="6598023"/>
            <a:ext cx="824752" cy="38548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841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47366" y="6358589"/>
            <a:ext cx="1335740" cy="391834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03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44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880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129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90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58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22</Words>
  <Application>Microsoft Office PowerPoint</Application>
  <PresentationFormat>와이드스크린</PresentationFormat>
  <Paragraphs>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ludayin</dc:creator>
  <cp:lastModifiedBy>ludayin</cp:lastModifiedBy>
  <cp:revision>5</cp:revision>
  <dcterms:created xsi:type="dcterms:W3CDTF">2019-01-20T14:42:38Z</dcterms:created>
  <dcterms:modified xsi:type="dcterms:W3CDTF">2019-01-20T15:16:14Z</dcterms:modified>
</cp:coreProperties>
</file>