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265E-9203-4C45-A81F-499C3BCEA40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BD3-6964-4C7E-B4CF-F2F7A8CE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GitHub Your Web-based Version-controlled Code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Spencer Childress, Rho</a:t>
            </a:r>
          </a:p>
          <a:p>
            <a:r>
              <a:rPr lang="en-US" smtClean="0"/>
              <a:t>Shane Rosanbalm, Rho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Make GitHub Your Web-based Version-controlled Code Repository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GitHub Your Web-based Version-controlled Code Repository</dc:title>
  <dc:creator>Spencer Childress</dc:creator>
  <cp:lastModifiedBy>Spencer Childress</cp:lastModifiedBy>
  <cp:revision>1</cp:revision>
  <dcterms:created xsi:type="dcterms:W3CDTF">2019-01-24T22:49:59Z</dcterms:created>
  <dcterms:modified xsi:type="dcterms:W3CDTF">2019-01-24T22:50:37Z</dcterms:modified>
</cp:coreProperties>
</file>