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6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6" r:id="rId4"/>
    <p:sldId id="281" r:id="rId5"/>
    <p:sldId id="288" r:id="rId6"/>
    <p:sldId id="282" r:id="rId7"/>
    <p:sldId id="284" r:id="rId8"/>
    <p:sldId id="271" r:id="rId9"/>
    <p:sldId id="286" r:id="rId10"/>
    <p:sldId id="273" r:id="rId11"/>
    <p:sldId id="280" r:id="rId12"/>
    <p:sldId id="275" r:id="rId13"/>
    <p:sldId id="276" r:id="rId14"/>
    <p:sldId id="277" r:id="rId15"/>
    <p:sldId id="278" r:id="rId16"/>
    <p:sldId id="285" r:id="rId17"/>
    <p:sldId id="291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0" autoAdjust="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34603-838B-4FE6-A941-89C36F4A254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B2A3-A32B-4EBC-95FD-7397BC4F9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62204-CD51-4419-9133-8D14ED145D48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A90A-83A2-4733-9DE8-9ABE38B7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1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DA90A-83A2-4733-9DE8-9ABE38B74B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762000"/>
            <a:ext cx="2743200" cy="11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511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92875"/>
            <a:ext cx="2133600" cy="365125"/>
          </a:xfrm>
        </p:spPr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9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4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9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762000"/>
            <a:ext cx="2743200" cy="11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60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5295">
                  <a:tint val="7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7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0386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5295">
                  <a:tint val="7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435225"/>
            <a:ext cx="8229600" cy="1908175"/>
          </a:xfrm>
        </p:spPr>
        <p:txBody>
          <a:bodyPr/>
          <a:lstStyle/>
          <a:p>
            <a:r>
              <a:rPr lang="en-US" dirty="0"/>
              <a:t>Use of an Interactive Data Dashboard to Monitor Studies for Large Multi-Center Trials</a:t>
            </a:r>
            <a:endParaRPr lang="en-US" dirty="0" smtClean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1295400"/>
          </a:xfrm>
        </p:spPr>
        <p:txBody>
          <a:bodyPr/>
          <a:lstStyle/>
          <a:p>
            <a:r>
              <a:rPr lang="en-US" dirty="0" smtClean="0"/>
              <a:t>Emily Wilson</a:t>
            </a:r>
          </a:p>
          <a:p>
            <a:r>
              <a:rPr lang="en-US" dirty="0" smtClean="0"/>
              <a:t>Rho, Inc.</a:t>
            </a:r>
          </a:p>
        </p:txBody>
      </p:sp>
    </p:spTree>
    <p:extLst>
      <p:ext uri="{BB962C8B-B14F-4D97-AF65-F5344CB8AC3E}">
        <p14:creationId xmlns:p14="http://schemas.microsoft.com/office/powerpoint/2010/main" val="11097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</a:t>
            </a:r>
            <a:r>
              <a:rPr lang="en-US" b="1" dirty="0" smtClean="0"/>
              <a:t>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Role based dashboard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Cross study graphics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Technical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Programmed in HTML and JavaScript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Interactivity comes from a JavaScript library called “D3” or Data Driven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Disclosures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This project funded with federal funds from the NIAID, NIH under contract </a:t>
            </a:r>
            <a:r>
              <a:rPr lang="en-US" dirty="0" smtClean="0">
                <a:latin typeface="Calibri"/>
              </a:rPr>
              <a:t>HHSN2722010000521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 smtClean="0"/>
              <a:t>Data presented are from ICAC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Acknowledgments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Jeremy Wildfire</a:t>
            </a:r>
          </a:p>
          <a:p>
            <a:r>
              <a:rPr lang="en-US" dirty="0"/>
              <a:t>Nathan Bryant</a:t>
            </a:r>
          </a:p>
          <a:p>
            <a:r>
              <a:rPr lang="en-US" dirty="0"/>
              <a:t>Ryan Bailey</a:t>
            </a:r>
          </a:p>
          <a:p>
            <a:r>
              <a:rPr lang="en-US" dirty="0"/>
              <a:t>Michelle </a:t>
            </a:r>
            <a:r>
              <a:rPr lang="en-US" dirty="0" smtClean="0"/>
              <a:t>Walter</a:t>
            </a:r>
          </a:p>
          <a:p>
            <a:r>
              <a:rPr lang="en-US" dirty="0" smtClean="0"/>
              <a:t>Rich Budrevich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Contact us with questions: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graphics@rhoworld.com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Reserve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16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5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Getting Started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1028" name="Picture 4" descr="http://ecx.images-amazon.com/images/I/416kKqecxf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51904"/>
            <a:ext cx="4010709" cy="47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3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Started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2050" name="Picture 2" descr="An Introduction to Designing with 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33499"/>
            <a:ext cx="38100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4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8839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Inner-City Asthma Consortium (ICAC)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dirty="0"/>
              <a:t>NIH-funded, multi-center clinical research </a:t>
            </a:r>
            <a:r>
              <a:rPr lang="en-US" dirty="0" smtClean="0"/>
              <a:t>consortium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dirty="0"/>
              <a:t>Rho serves as the Statistical and Clinical Coordinating Center</a:t>
            </a:r>
          </a:p>
          <a:p>
            <a:pPr marL="342900" lvl="1" indent="-34290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3200" dirty="0"/>
              <a:t>9 studies</a:t>
            </a:r>
          </a:p>
          <a:p>
            <a:pPr marL="342900" lvl="1" indent="-34290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3200" dirty="0"/>
              <a:t>10 sites across the U.S.</a:t>
            </a:r>
          </a:p>
          <a:p>
            <a:pPr marL="342900" lvl="1" indent="-34290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3200" dirty="0"/>
              <a:t>~4000 participants enrolled in past and current studies</a:t>
            </a:r>
          </a:p>
          <a:p>
            <a:pPr marL="342900" lvl="1" indent="-34290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3200" dirty="0"/>
              <a:t>&gt;10,000,000 data points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Massive </a:t>
            </a:r>
            <a:r>
              <a:rPr lang="en-US" dirty="0" smtClean="0"/>
              <a:t>volume of data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Scattered across sources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Time consuming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Traditional Monitoring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143000"/>
            <a:ext cx="777240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There has to be a better way…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57290" cy="520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great,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Static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Lack of drill-down</a:t>
            </a:r>
            <a:endParaRPr lang="en-US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Cumbersome update process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Cluttered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0400"/>
            <a:ext cx="483025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5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Solution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defRPr/>
            </a:pPr>
            <a:endParaRPr lang="en-US" sz="3600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defRPr/>
            </a:pPr>
            <a:endParaRPr lang="en-US" sz="4000" b="1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algn="ctr" fontAlgn="base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4000" b="1" dirty="0" smtClean="0">
                <a:solidFill>
                  <a:srgbClr val="005295"/>
                </a:solidFill>
                <a:latin typeface="Calibri" pitchFamily="34" charset="0"/>
              </a:rPr>
              <a:t>Create an interactive data dashboard</a:t>
            </a: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4000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4000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3200" dirty="0" smtClean="0">
              <a:solidFill>
                <a:srgbClr val="005295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8210"/>
            <a:ext cx="8382000" cy="57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Behind the Scenes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5934075"/>
            <a:ext cx="1685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Value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One, easy to access </a:t>
            </a:r>
            <a:r>
              <a:rPr lang="en-US" sz="3200" dirty="0">
                <a:latin typeface="Calibri" pitchFamily="34" charset="0"/>
              </a:rPr>
              <a:t>location</a:t>
            </a: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Easy to digest</a:t>
            </a:r>
            <a:endParaRPr lang="en-US" sz="3200" dirty="0"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Simple customization</a:t>
            </a:r>
            <a:endParaRPr lang="en-US" sz="3200" dirty="0"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4000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4000" dirty="0" smtClean="0">
              <a:solidFill>
                <a:srgbClr val="005295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3200" dirty="0" smtClean="0">
              <a:solidFill>
                <a:srgbClr val="005295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2816D-E49D-4279-BE31-E5009E21CEEF}" type="slidenum">
              <a:rPr lang="en-US" smtClean="0">
                <a:solidFill>
                  <a:srgbClr val="005295">
                    <a:tint val="75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529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_Template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_Template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226</Words>
  <Application>Microsoft Office PowerPoint</Application>
  <PresentationFormat>On-screen Show (4:3)</PresentationFormat>
  <Paragraphs>84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Blank_Template</vt:lpstr>
      <vt:lpstr>1_Blank_Template</vt:lpstr>
      <vt:lpstr>Use of an Interactive Data Dashboard to Monitor Studies for Large Multi-Center Trials</vt:lpstr>
      <vt:lpstr>Inner-City Asthma Consortium (ICAC)</vt:lpstr>
      <vt:lpstr>Our Challenge</vt:lpstr>
      <vt:lpstr>Traditional Monitoring Method</vt:lpstr>
      <vt:lpstr>There has to be a better way…</vt:lpstr>
      <vt:lpstr>This is great, but…</vt:lpstr>
      <vt:lpstr>The Solution</vt:lpstr>
      <vt:lpstr>Behind the Scenes</vt:lpstr>
      <vt:lpstr>The Value</vt:lpstr>
      <vt:lpstr>Future Enhancements</vt:lpstr>
      <vt:lpstr>Technical Details</vt:lpstr>
      <vt:lpstr>Disclosures</vt:lpstr>
      <vt:lpstr>Acknowledgments</vt:lpstr>
      <vt:lpstr>Questions  Comments  Discussion</vt:lpstr>
      <vt:lpstr>Contact us with questions:  graphics@rhoworld.com</vt:lpstr>
      <vt:lpstr>Reserve Slides</vt:lpstr>
      <vt:lpstr>Getting Started</vt:lpstr>
      <vt:lpstr>Getting Started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an Interactive Data Dashboard to Monitor Studies for Large Multi-Center Trials</dc:title>
  <dc:creator>Emily Wilson</dc:creator>
  <cp:lastModifiedBy>Emily Wilson</cp:lastModifiedBy>
  <cp:revision>87</cp:revision>
  <dcterms:created xsi:type="dcterms:W3CDTF">2014-05-07T12:23:13Z</dcterms:created>
  <dcterms:modified xsi:type="dcterms:W3CDTF">2014-05-19T02:52:25Z</dcterms:modified>
</cp:coreProperties>
</file>