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8" r:id="rId4"/>
    <p:sldId id="257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82978-3FCC-4B5D-A25C-39CC48A921E7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22F74-A276-4FA6-9C88-53D2E8CC51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857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22F74-A276-4FA6-9C88-53D2E8CC51A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35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22F74-A276-4FA6-9C88-53D2E8CC51A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993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22F74-A276-4FA6-9C88-53D2E8CC51A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34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22F74-A276-4FA6-9C88-53D2E8CC51A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7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22F74-A276-4FA6-9C88-53D2E8CC51A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027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DECF7-FFB1-44D5-AC78-287FA087A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EAA53-9718-45E5-A2D9-D94B95A70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71DA5-B4D8-4E38-8EB9-2FF27F9A0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435D-6373-43E2-B92D-3B41A1B5989B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0A1BA-BFD8-464E-BD99-37D424C4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7DAD1-C724-46D8-B18F-911571EE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C2EA-F83F-4869-ADDB-7FF16486D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61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0C8DF-3027-4927-8009-99A9969D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903C7-7403-423E-B372-29F62F0B1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5AE-344D-4B47-94B8-E417BAFD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435D-6373-43E2-B92D-3B41A1B5989B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4CAB2-CEBF-45DE-8E81-F852E73B3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26ECB-8394-452F-87D6-A03F3D1F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C2EA-F83F-4869-ADDB-7FF16486D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61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A0BAD-C8F9-4E79-B2B7-952EE91B3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7BB33-404B-4C09-9D6E-D93A2903E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B5DF6-37E7-4FC9-B1FF-AB22CC400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435D-6373-43E2-B92D-3B41A1B5989B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E5B96-FBEB-4BFC-BC22-54E6D8EAF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65F9C-F360-47E5-AC7A-F36C7C4B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C2EA-F83F-4869-ADDB-7FF16486D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3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409E-2AEA-4B6F-BA39-E284F7BC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82E0C-956A-4A79-9404-1B1360564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FC687-765D-4BF2-9354-B8D3EF4E6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435D-6373-43E2-B92D-3B41A1B5989B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1F0FC-3E48-4820-B0D6-CF41C1A9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E145D-C4DA-44B2-8249-63CCB4A5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C2EA-F83F-4869-ADDB-7FF16486D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68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1C4E-0C77-44EC-BB90-6FA2B4760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CDDA6-DEF8-4D7D-8FB1-6485CA348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00DDE-49FF-4365-BCA8-6746EBC2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435D-6373-43E2-B92D-3B41A1B5989B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516FF-8511-41CF-A566-D3F5387C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49BA8-9D39-4060-B298-D3A82678E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C2EA-F83F-4869-ADDB-7FF16486D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77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3FF1-4472-44D0-8BB1-94C392055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AC26E-5DC8-4C34-BC2B-176C194F80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54481-CCA9-4345-98D2-0077CAC5E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1DF32-7F53-4F0C-A9FB-33719C49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435D-6373-43E2-B92D-3B41A1B5989B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F3AA8-1859-4B7B-BA7F-8B17049E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09026-6628-4C49-B564-5C15CC3C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C2EA-F83F-4869-ADDB-7FF16486D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74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0356-672E-474E-B2BA-7EEA61A4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6961E-A231-4043-ACA8-10085C840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D2910-EF3F-448A-A8AC-EA7D90FC8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A6F28-FC38-4ABC-AA72-CBE7F3865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5FB1F-B9E3-4D12-B3C7-C3C09BAC7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BA6680-7D97-4000-96E6-D1BF873C9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435D-6373-43E2-B92D-3B41A1B5989B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D583DA-99A7-4539-9D06-7D867A919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339717-6197-4DCC-A0D5-ECE64E98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C2EA-F83F-4869-ADDB-7FF16486D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30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CE76-0523-4E77-B390-5ED8F293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A2943D-4369-4EFF-B934-3967F31C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435D-6373-43E2-B92D-3B41A1B5989B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C16A7-B9ED-41F0-BACF-12C67726D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CB8E0-8D73-452F-88D8-1DE5334D0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C2EA-F83F-4869-ADDB-7FF16486D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21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692B9-872E-4EBB-8D8F-284C0513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435D-6373-43E2-B92D-3B41A1B5989B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CB8278-8DC1-4B5D-82B2-468C9A54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A85F8-5BB8-45FC-835C-82872379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C2EA-F83F-4869-ADDB-7FF16486D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32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44B7-757A-45EB-BCB7-884FD5860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BDE6-872F-47EB-A3E6-454B1A18C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CAD6D-DD25-4EEC-A80E-B89375344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F025B-1D5C-4FE6-9F5C-1D568197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435D-6373-43E2-B92D-3B41A1B5989B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AEC24-F729-4440-BDFD-A0CBF8A1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CEBFC-410A-4777-B65C-4716083E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C2EA-F83F-4869-ADDB-7FF16486D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4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A971-5819-4EB2-9355-028B0E4F8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F8AF0D-BE27-4411-BEB7-2DCB9CC8C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1AE71-3E30-4100-98B2-6C3053ECC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4FCFC-5884-4469-8CAE-CD05B436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435D-6373-43E2-B92D-3B41A1B5989B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ADE93-1407-466B-B84E-75FF40B2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FE354-B376-4252-9879-DC01DD4D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C2EA-F83F-4869-ADDB-7FF16486D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70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23D267-3EBE-44C2-88E2-2F6813D6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1C24E-CCFB-4FC7-B9B7-253835C4F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D6278-B0CB-4784-AD95-D4C42027D9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B435D-6373-43E2-B92D-3B41A1B5989B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ACE63-556C-4ED3-B0AE-087A9DF23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35B93-FB03-4689-8BCC-88EBD37F9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6C2EA-F83F-4869-ADDB-7FF16486D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89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EA7A-CDA3-4873-8159-641820F45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MMP Prototype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7A92F-1711-4CE8-A5B3-66C94FB6D4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Rhodri Smith</a:t>
            </a:r>
          </a:p>
        </p:txBody>
      </p:sp>
    </p:spTree>
    <p:extLst>
      <p:ext uri="{BB962C8B-B14F-4D97-AF65-F5344CB8AC3E}">
        <p14:creationId xmlns:p14="http://schemas.microsoft.com/office/powerpoint/2010/main" val="229397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290760F-662C-48CE-8843-A7DB6C5E8723}"/>
              </a:ext>
            </a:extLst>
          </p:cNvPr>
          <p:cNvSpPr/>
          <p:nvPr/>
        </p:nvSpPr>
        <p:spPr>
          <a:xfrm>
            <a:off x="621437" y="639193"/>
            <a:ext cx="10937289" cy="56994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A4A929-1442-4D36-A0D5-1D02DF101C4F}"/>
              </a:ext>
            </a:extLst>
          </p:cNvPr>
          <p:cNvSpPr/>
          <p:nvPr/>
        </p:nvSpPr>
        <p:spPr>
          <a:xfrm>
            <a:off x="701335" y="710214"/>
            <a:ext cx="10768614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60170E-9734-4500-B50F-4F2CAB4822C3}"/>
              </a:ext>
            </a:extLst>
          </p:cNvPr>
          <p:cNvSpPr/>
          <p:nvPr/>
        </p:nvSpPr>
        <p:spPr>
          <a:xfrm>
            <a:off x="811564" y="914398"/>
            <a:ext cx="9462117" cy="2485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064E93-608B-4D15-810F-50B43DE13CB3}"/>
              </a:ext>
            </a:extLst>
          </p:cNvPr>
          <p:cNvSpPr/>
          <p:nvPr/>
        </p:nvSpPr>
        <p:spPr>
          <a:xfrm>
            <a:off x="11144433" y="790111"/>
            <a:ext cx="264851" cy="2485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3087CD-8FC6-4B14-AEBB-27A80069F02B}"/>
              </a:ext>
            </a:extLst>
          </p:cNvPr>
          <p:cNvSpPr/>
          <p:nvPr/>
        </p:nvSpPr>
        <p:spPr>
          <a:xfrm>
            <a:off x="10353579" y="914398"/>
            <a:ext cx="638454" cy="2485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FC1291-BFED-4E42-AF59-0ED26BB0E159}"/>
              </a:ext>
            </a:extLst>
          </p:cNvPr>
          <p:cNvSpPr/>
          <p:nvPr/>
        </p:nvSpPr>
        <p:spPr>
          <a:xfrm>
            <a:off x="4520581" y="2414726"/>
            <a:ext cx="3130121" cy="31382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7E15F3-5B02-4D21-AA26-614BA3E597E0}"/>
              </a:ext>
            </a:extLst>
          </p:cNvPr>
          <p:cNvSpPr/>
          <p:nvPr/>
        </p:nvSpPr>
        <p:spPr>
          <a:xfrm>
            <a:off x="4935243" y="3587316"/>
            <a:ext cx="2290438" cy="317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Chris.Teacher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E8EC01-AF60-424A-BEB1-5DD79956FCD2}"/>
              </a:ext>
            </a:extLst>
          </p:cNvPr>
          <p:cNvSpPr/>
          <p:nvPr/>
        </p:nvSpPr>
        <p:spPr>
          <a:xfrm>
            <a:off x="811564" y="1305017"/>
            <a:ext cx="10332869" cy="6303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81453C-189E-46C3-8227-9A2ADAD84B35}"/>
              </a:ext>
            </a:extLst>
          </p:cNvPr>
          <p:cNvSpPr/>
          <p:nvPr/>
        </p:nvSpPr>
        <p:spPr>
          <a:xfrm>
            <a:off x="4945600" y="4411461"/>
            <a:ext cx="2280081" cy="317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******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DAC569-4EBF-4C45-AA40-341346BAE84F}"/>
              </a:ext>
            </a:extLst>
          </p:cNvPr>
          <p:cNvSpPr/>
          <p:nvPr/>
        </p:nvSpPr>
        <p:spPr>
          <a:xfrm>
            <a:off x="5117605" y="2578775"/>
            <a:ext cx="1956789" cy="5489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DFF1FA-5420-41D2-9E66-89595DC942F1}"/>
              </a:ext>
            </a:extLst>
          </p:cNvPr>
          <p:cNvSpPr/>
          <p:nvPr/>
        </p:nvSpPr>
        <p:spPr>
          <a:xfrm>
            <a:off x="6096000" y="4982222"/>
            <a:ext cx="1197743" cy="31737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Sign 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5DA5E-D5DE-4508-97C1-1A156F9BC93C}"/>
              </a:ext>
            </a:extLst>
          </p:cNvPr>
          <p:cNvSpPr/>
          <p:nvPr/>
        </p:nvSpPr>
        <p:spPr>
          <a:xfrm>
            <a:off x="4945600" y="3240350"/>
            <a:ext cx="2280081" cy="3173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Email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AECFE0-7A57-439C-8C1B-CAEDB60DFDA3}"/>
              </a:ext>
            </a:extLst>
          </p:cNvPr>
          <p:cNvSpPr/>
          <p:nvPr/>
        </p:nvSpPr>
        <p:spPr>
          <a:xfrm>
            <a:off x="4945600" y="4039892"/>
            <a:ext cx="2280081" cy="3173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45630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0202D-E49F-4C24-BD02-4C1F6DF8C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22CB4F-174C-4D4D-88EC-58311C701FD2}"/>
              </a:ext>
            </a:extLst>
          </p:cNvPr>
          <p:cNvSpPr/>
          <p:nvPr/>
        </p:nvSpPr>
        <p:spPr>
          <a:xfrm>
            <a:off x="621437" y="639193"/>
            <a:ext cx="10937289" cy="56994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B4064F-A3D0-4747-B3D8-0217ED26D022}"/>
              </a:ext>
            </a:extLst>
          </p:cNvPr>
          <p:cNvSpPr/>
          <p:nvPr/>
        </p:nvSpPr>
        <p:spPr>
          <a:xfrm>
            <a:off x="701335" y="710214"/>
            <a:ext cx="10768614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664B4A-CF66-4186-90D3-37BFA340A993}"/>
              </a:ext>
            </a:extLst>
          </p:cNvPr>
          <p:cNvSpPr/>
          <p:nvPr/>
        </p:nvSpPr>
        <p:spPr>
          <a:xfrm>
            <a:off x="811564" y="914398"/>
            <a:ext cx="9462117" cy="2485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FF3505-9425-43E1-AE28-12641AF89DF6}"/>
              </a:ext>
            </a:extLst>
          </p:cNvPr>
          <p:cNvSpPr/>
          <p:nvPr/>
        </p:nvSpPr>
        <p:spPr>
          <a:xfrm>
            <a:off x="11144433" y="790111"/>
            <a:ext cx="264851" cy="2485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DEB7C-223E-4DBB-8D5E-9A41519741DF}"/>
              </a:ext>
            </a:extLst>
          </p:cNvPr>
          <p:cNvSpPr/>
          <p:nvPr/>
        </p:nvSpPr>
        <p:spPr>
          <a:xfrm>
            <a:off x="10353579" y="914398"/>
            <a:ext cx="638454" cy="2485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FCF6EB-AA81-4DEB-A887-88E313F577EC}"/>
              </a:ext>
            </a:extLst>
          </p:cNvPr>
          <p:cNvSpPr/>
          <p:nvPr/>
        </p:nvSpPr>
        <p:spPr>
          <a:xfrm>
            <a:off x="811564" y="1305017"/>
            <a:ext cx="10515600" cy="6303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Staff Screen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58B232-BEDF-49BD-97AD-13ABE922AC31}"/>
              </a:ext>
            </a:extLst>
          </p:cNvPr>
          <p:cNvSpPr/>
          <p:nvPr/>
        </p:nvSpPr>
        <p:spPr>
          <a:xfrm>
            <a:off x="3533867" y="2365691"/>
            <a:ext cx="5165143" cy="25569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8D4DA7-5109-4508-AA4C-9ADE26C0626A}"/>
              </a:ext>
            </a:extLst>
          </p:cNvPr>
          <p:cNvSpPr/>
          <p:nvPr/>
        </p:nvSpPr>
        <p:spPr>
          <a:xfrm>
            <a:off x="3533866" y="2365691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A3C4A-A695-4B86-AB6D-D2F3DFB674D0}"/>
              </a:ext>
            </a:extLst>
          </p:cNvPr>
          <p:cNvSpPr/>
          <p:nvPr/>
        </p:nvSpPr>
        <p:spPr>
          <a:xfrm>
            <a:off x="5255581" y="2365691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Year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285B8B-78DF-41DF-8B48-7A97B46E8A84}"/>
              </a:ext>
            </a:extLst>
          </p:cNvPr>
          <p:cNvSpPr/>
          <p:nvPr/>
        </p:nvSpPr>
        <p:spPr>
          <a:xfrm>
            <a:off x="6977295" y="2365691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Score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ADD98A-B2A2-4AE0-A500-74CDB9731964}"/>
              </a:ext>
            </a:extLst>
          </p:cNvPr>
          <p:cNvSpPr/>
          <p:nvPr/>
        </p:nvSpPr>
        <p:spPr>
          <a:xfrm>
            <a:off x="3533866" y="2830497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Lewis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2DD4E1-BC1F-49E3-AF5F-A35FC2FE6242}"/>
              </a:ext>
            </a:extLst>
          </p:cNvPr>
          <p:cNvSpPr/>
          <p:nvPr/>
        </p:nvSpPr>
        <p:spPr>
          <a:xfrm>
            <a:off x="5255581" y="2830497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6FF34-51BB-4DB2-8232-9C868C59DC74}"/>
              </a:ext>
            </a:extLst>
          </p:cNvPr>
          <p:cNvSpPr/>
          <p:nvPr/>
        </p:nvSpPr>
        <p:spPr>
          <a:xfrm>
            <a:off x="6977295" y="2830497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48BEAF-BCF1-4E73-93D3-A7BBA1B30753}"/>
              </a:ext>
            </a:extLst>
          </p:cNvPr>
          <p:cNvSpPr/>
          <p:nvPr/>
        </p:nvSpPr>
        <p:spPr>
          <a:xfrm>
            <a:off x="3533866" y="327808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Chris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9FCB1B-8581-47B1-A143-CABF8BFF04CE}"/>
              </a:ext>
            </a:extLst>
          </p:cNvPr>
          <p:cNvSpPr/>
          <p:nvPr/>
        </p:nvSpPr>
        <p:spPr>
          <a:xfrm>
            <a:off x="5255581" y="327808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0232B8-8E5D-4BF0-91D8-34E07B2A83BF}"/>
              </a:ext>
            </a:extLst>
          </p:cNvPr>
          <p:cNvSpPr/>
          <p:nvPr/>
        </p:nvSpPr>
        <p:spPr>
          <a:xfrm>
            <a:off x="6977295" y="327808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0B9DCE-558D-4D81-920F-54865FB77BF3}"/>
              </a:ext>
            </a:extLst>
          </p:cNvPr>
          <p:cNvSpPr/>
          <p:nvPr/>
        </p:nvSpPr>
        <p:spPr>
          <a:xfrm>
            <a:off x="3533865" y="374077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Evan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C918FF-53C4-4532-9838-4BC1BCAE7077}"/>
              </a:ext>
            </a:extLst>
          </p:cNvPr>
          <p:cNvSpPr/>
          <p:nvPr/>
        </p:nvSpPr>
        <p:spPr>
          <a:xfrm>
            <a:off x="5255580" y="374077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9B553D-7315-4C40-A4E1-04BB7367F6F4}"/>
              </a:ext>
            </a:extLst>
          </p:cNvPr>
          <p:cNvSpPr/>
          <p:nvPr/>
        </p:nvSpPr>
        <p:spPr>
          <a:xfrm>
            <a:off x="6977294" y="374077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2743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5B6941-A1F9-4425-9C2C-D93DACE5B6FA}"/>
              </a:ext>
            </a:extLst>
          </p:cNvPr>
          <p:cNvSpPr/>
          <p:nvPr/>
        </p:nvSpPr>
        <p:spPr>
          <a:xfrm>
            <a:off x="443147" y="549307"/>
            <a:ext cx="10937289" cy="56994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A4A929-1442-4D36-A0D5-1D02DF101C4F}"/>
              </a:ext>
            </a:extLst>
          </p:cNvPr>
          <p:cNvSpPr/>
          <p:nvPr/>
        </p:nvSpPr>
        <p:spPr>
          <a:xfrm>
            <a:off x="701335" y="710214"/>
            <a:ext cx="10768614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60170E-9734-4500-B50F-4F2CAB4822C3}"/>
              </a:ext>
            </a:extLst>
          </p:cNvPr>
          <p:cNvSpPr/>
          <p:nvPr/>
        </p:nvSpPr>
        <p:spPr>
          <a:xfrm>
            <a:off x="811564" y="914398"/>
            <a:ext cx="9462117" cy="2485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064E93-608B-4D15-810F-50B43DE13CB3}"/>
              </a:ext>
            </a:extLst>
          </p:cNvPr>
          <p:cNvSpPr/>
          <p:nvPr/>
        </p:nvSpPr>
        <p:spPr>
          <a:xfrm>
            <a:off x="11144433" y="790111"/>
            <a:ext cx="264851" cy="2485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3087CD-8FC6-4B14-AEBB-27A80069F02B}"/>
              </a:ext>
            </a:extLst>
          </p:cNvPr>
          <p:cNvSpPr/>
          <p:nvPr/>
        </p:nvSpPr>
        <p:spPr>
          <a:xfrm>
            <a:off x="10353579" y="914398"/>
            <a:ext cx="638454" cy="2485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FC1291-BFED-4E42-AF59-0ED26BB0E159}"/>
              </a:ext>
            </a:extLst>
          </p:cNvPr>
          <p:cNvSpPr/>
          <p:nvPr/>
        </p:nvSpPr>
        <p:spPr>
          <a:xfrm>
            <a:off x="4520581" y="2414726"/>
            <a:ext cx="3130121" cy="31382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7E15F3-5B02-4D21-AA26-614BA3E597E0}"/>
              </a:ext>
            </a:extLst>
          </p:cNvPr>
          <p:cNvSpPr/>
          <p:nvPr/>
        </p:nvSpPr>
        <p:spPr>
          <a:xfrm>
            <a:off x="4935243" y="3587316"/>
            <a:ext cx="2290438" cy="317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Dave.Student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E8EC01-AF60-424A-BEB1-5DD79956FCD2}"/>
              </a:ext>
            </a:extLst>
          </p:cNvPr>
          <p:cNvSpPr/>
          <p:nvPr/>
        </p:nvSpPr>
        <p:spPr>
          <a:xfrm>
            <a:off x="811564" y="1305017"/>
            <a:ext cx="10332869" cy="6303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81453C-189E-46C3-8227-9A2ADAD84B35}"/>
              </a:ext>
            </a:extLst>
          </p:cNvPr>
          <p:cNvSpPr/>
          <p:nvPr/>
        </p:nvSpPr>
        <p:spPr>
          <a:xfrm>
            <a:off x="4945600" y="4411461"/>
            <a:ext cx="2280081" cy="317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*******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DAC569-4EBF-4C45-AA40-341346BAE84F}"/>
              </a:ext>
            </a:extLst>
          </p:cNvPr>
          <p:cNvSpPr/>
          <p:nvPr/>
        </p:nvSpPr>
        <p:spPr>
          <a:xfrm>
            <a:off x="5117605" y="2578775"/>
            <a:ext cx="1956789" cy="5489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DFF1FA-5420-41D2-9E66-89595DC942F1}"/>
              </a:ext>
            </a:extLst>
          </p:cNvPr>
          <p:cNvSpPr/>
          <p:nvPr/>
        </p:nvSpPr>
        <p:spPr>
          <a:xfrm>
            <a:off x="6096000" y="4982222"/>
            <a:ext cx="1197743" cy="31737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Sign 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5DA5E-D5DE-4508-97C1-1A156F9BC93C}"/>
              </a:ext>
            </a:extLst>
          </p:cNvPr>
          <p:cNvSpPr/>
          <p:nvPr/>
        </p:nvSpPr>
        <p:spPr>
          <a:xfrm>
            <a:off x="4945600" y="3240350"/>
            <a:ext cx="2280081" cy="3173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Email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AECFE0-7A57-439C-8C1B-CAEDB60DFDA3}"/>
              </a:ext>
            </a:extLst>
          </p:cNvPr>
          <p:cNvSpPr/>
          <p:nvPr/>
        </p:nvSpPr>
        <p:spPr>
          <a:xfrm>
            <a:off x="4945600" y="4039892"/>
            <a:ext cx="2280081" cy="3173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07169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27F33-C49C-4FC4-9E5B-835016FB2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2804F4-466E-4EF0-AC71-5BDEF2807B16}"/>
              </a:ext>
            </a:extLst>
          </p:cNvPr>
          <p:cNvSpPr/>
          <p:nvPr/>
        </p:nvSpPr>
        <p:spPr>
          <a:xfrm>
            <a:off x="621437" y="639193"/>
            <a:ext cx="10937289" cy="56994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BE613-43B0-44DA-8C27-4BC7C082960E}"/>
              </a:ext>
            </a:extLst>
          </p:cNvPr>
          <p:cNvSpPr/>
          <p:nvPr/>
        </p:nvSpPr>
        <p:spPr>
          <a:xfrm>
            <a:off x="701335" y="710214"/>
            <a:ext cx="10768614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A21D41-A3A6-45A3-AB54-FCC851BFE3B8}"/>
              </a:ext>
            </a:extLst>
          </p:cNvPr>
          <p:cNvSpPr/>
          <p:nvPr/>
        </p:nvSpPr>
        <p:spPr>
          <a:xfrm>
            <a:off x="811564" y="914398"/>
            <a:ext cx="9462117" cy="2485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24BA71-1B31-4B7D-B3D8-4F52D20BE9C8}"/>
              </a:ext>
            </a:extLst>
          </p:cNvPr>
          <p:cNvSpPr/>
          <p:nvPr/>
        </p:nvSpPr>
        <p:spPr>
          <a:xfrm>
            <a:off x="11144433" y="790111"/>
            <a:ext cx="264851" cy="2485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C4559-1664-44E6-ADF9-EF82DB2B34D6}"/>
              </a:ext>
            </a:extLst>
          </p:cNvPr>
          <p:cNvSpPr/>
          <p:nvPr/>
        </p:nvSpPr>
        <p:spPr>
          <a:xfrm>
            <a:off x="10353579" y="914398"/>
            <a:ext cx="638454" cy="2485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B6FA78-220A-4D0E-A200-6087D647CD2A}"/>
              </a:ext>
            </a:extLst>
          </p:cNvPr>
          <p:cNvSpPr/>
          <p:nvPr/>
        </p:nvSpPr>
        <p:spPr>
          <a:xfrm>
            <a:off x="811564" y="1305017"/>
            <a:ext cx="10515600" cy="6303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1C4C22-E929-4163-98E7-61AF2D42409B}"/>
              </a:ext>
            </a:extLst>
          </p:cNvPr>
          <p:cNvSpPr/>
          <p:nvPr/>
        </p:nvSpPr>
        <p:spPr>
          <a:xfrm>
            <a:off x="2478349" y="3355759"/>
            <a:ext cx="7411375" cy="17831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C57B03-CDC2-4F1D-A2EE-0BBDF75D1443}"/>
              </a:ext>
            </a:extLst>
          </p:cNvPr>
          <p:cNvSpPr/>
          <p:nvPr/>
        </p:nvSpPr>
        <p:spPr>
          <a:xfrm>
            <a:off x="2478349" y="1987477"/>
            <a:ext cx="7411375" cy="4595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Start Game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41E4F5-4F7C-4A64-82D8-663DDC4BBEAA}"/>
              </a:ext>
            </a:extLst>
          </p:cNvPr>
          <p:cNvSpPr/>
          <p:nvPr/>
        </p:nvSpPr>
        <p:spPr>
          <a:xfrm>
            <a:off x="2805347" y="3701663"/>
            <a:ext cx="1154097" cy="1154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E4E29E-1A5B-48CC-8FB0-6DA186AF7097}"/>
              </a:ext>
            </a:extLst>
          </p:cNvPr>
          <p:cNvSpPr/>
          <p:nvPr/>
        </p:nvSpPr>
        <p:spPr>
          <a:xfrm>
            <a:off x="4246866" y="3701663"/>
            <a:ext cx="1154097" cy="11540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4AB715-C87C-4D35-921F-518FCC3B8524}"/>
              </a:ext>
            </a:extLst>
          </p:cNvPr>
          <p:cNvSpPr/>
          <p:nvPr/>
        </p:nvSpPr>
        <p:spPr>
          <a:xfrm>
            <a:off x="5688385" y="3701663"/>
            <a:ext cx="1154097" cy="1154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675360-FAD9-42D8-A689-818E2AF56D7A}"/>
              </a:ext>
            </a:extLst>
          </p:cNvPr>
          <p:cNvSpPr/>
          <p:nvPr/>
        </p:nvSpPr>
        <p:spPr>
          <a:xfrm>
            <a:off x="7059245" y="3701663"/>
            <a:ext cx="1154097" cy="11540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EE80C6-4A1B-469F-97CA-A7101E576C68}"/>
              </a:ext>
            </a:extLst>
          </p:cNvPr>
          <p:cNvSpPr/>
          <p:nvPr/>
        </p:nvSpPr>
        <p:spPr>
          <a:xfrm>
            <a:off x="8430105" y="3701663"/>
            <a:ext cx="1154097" cy="11540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702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27F33-C49C-4FC4-9E5B-835016FB2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2804F4-466E-4EF0-AC71-5BDEF2807B16}"/>
              </a:ext>
            </a:extLst>
          </p:cNvPr>
          <p:cNvSpPr/>
          <p:nvPr/>
        </p:nvSpPr>
        <p:spPr>
          <a:xfrm>
            <a:off x="621437" y="639193"/>
            <a:ext cx="10937289" cy="56994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BE613-43B0-44DA-8C27-4BC7C082960E}"/>
              </a:ext>
            </a:extLst>
          </p:cNvPr>
          <p:cNvSpPr/>
          <p:nvPr/>
        </p:nvSpPr>
        <p:spPr>
          <a:xfrm>
            <a:off x="701335" y="710214"/>
            <a:ext cx="10768614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A21D41-A3A6-45A3-AB54-FCC851BFE3B8}"/>
              </a:ext>
            </a:extLst>
          </p:cNvPr>
          <p:cNvSpPr/>
          <p:nvPr/>
        </p:nvSpPr>
        <p:spPr>
          <a:xfrm>
            <a:off x="811564" y="914398"/>
            <a:ext cx="9462117" cy="2485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24BA71-1B31-4B7D-B3D8-4F52D20BE9C8}"/>
              </a:ext>
            </a:extLst>
          </p:cNvPr>
          <p:cNvSpPr/>
          <p:nvPr/>
        </p:nvSpPr>
        <p:spPr>
          <a:xfrm>
            <a:off x="11144433" y="790111"/>
            <a:ext cx="264851" cy="2485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C4559-1664-44E6-ADF9-EF82DB2B34D6}"/>
              </a:ext>
            </a:extLst>
          </p:cNvPr>
          <p:cNvSpPr/>
          <p:nvPr/>
        </p:nvSpPr>
        <p:spPr>
          <a:xfrm>
            <a:off x="10353579" y="914398"/>
            <a:ext cx="638454" cy="2485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B6FA78-220A-4D0E-A200-6087D647CD2A}"/>
              </a:ext>
            </a:extLst>
          </p:cNvPr>
          <p:cNvSpPr/>
          <p:nvPr/>
        </p:nvSpPr>
        <p:spPr>
          <a:xfrm>
            <a:off x="811564" y="1305017"/>
            <a:ext cx="10515600" cy="6303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1C4C22-E929-4163-98E7-61AF2D42409B}"/>
              </a:ext>
            </a:extLst>
          </p:cNvPr>
          <p:cNvSpPr/>
          <p:nvPr/>
        </p:nvSpPr>
        <p:spPr>
          <a:xfrm>
            <a:off x="2478349" y="3355759"/>
            <a:ext cx="7411375" cy="17831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C57B03-CDC2-4F1D-A2EE-0BBDF75D1443}"/>
              </a:ext>
            </a:extLst>
          </p:cNvPr>
          <p:cNvSpPr/>
          <p:nvPr/>
        </p:nvSpPr>
        <p:spPr>
          <a:xfrm>
            <a:off x="2478349" y="1987477"/>
            <a:ext cx="7411375" cy="4595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 + 7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41E4F5-4F7C-4A64-82D8-663DDC4BBEAA}"/>
              </a:ext>
            </a:extLst>
          </p:cNvPr>
          <p:cNvSpPr/>
          <p:nvPr/>
        </p:nvSpPr>
        <p:spPr>
          <a:xfrm>
            <a:off x="2805347" y="3701663"/>
            <a:ext cx="1154097" cy="1154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E4E29E-1A5B-48CC-8FB0-6DA186AF7097}"/>
              </a:ext>
            </a:extLst>
          </p:cNvPr>
          <p:cNvSpPr/>
          <p:nvPr/>
        </p:nvSpPr>
        <p:spPr>
          <a:xfrm>
            <a:off x="4246866" y="3701663"/>
            <a:ext cx="1154097" cy="11540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4AB715-C87C-4D35-921F-518FCC3B8524}"/>
              </a:ext>
            </a:extLst>
          </p:cNvPr>
          <p:cNvSpPr/>
          <p:nvPr/>
        </p:nvSpPr>
        <p:spPr>
          <a:xfrm>
            <a:off x="5688385" y="3701663"/>
            <a:ext cx="1154097" cy="1154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675360-FAD9-42D8-A689-818E2AF56D7A}"/>
              </a:ext>
            </a:extLst>
          </p:cNvPr>
          <p:cNvSpPr/>
          <p:nvPr/>
        </p:nvSpPr>
        <p:spPr>
          <a:xfrm>
            <a:off x="7059245" y="3701663"/>
            <a:ext cx="1154097" cy="11540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EE80C6-4A1B-469F-97CA-A7101E576C68}"/>
              </a:ext>
            </a:extLst>
          </p:cNvPr>
          <p:cNvSpPr/>
          <p:nvPr/>
        </p:nvSpPr>
        <p:spPr>
          <a:xfrm>
            <a:off x="8430105" y="3701663"/>
            <a:ext cx="1154097" cy="11540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19290E-0C5C-4639-96A3-CC1799B3B7B3}"/>
              </a:ext>
            </a:extLst>
          </p:cNvPr>
          <p:cNvSpPr/>
          <p:nvPr/>
        </p:nvSpPr>
        <p:spPr>
          <a:xfrm>
            <a:off x="2478349" y="5138916"/>
            <a:ext cx="1488490" cy="4355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Score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3230FF-8283-462C-BD31-39A18A5A2CBA}"/>
              </a:ext>
            </a:extLst>
          </p:cNvPr>
          <p:cNvSpPr/>
          <p:nvPr/>
        </p:nvSpPr>
        <p:spPr>
          <a:xfrm>
            <a:off x="8389027" y="5138916"/>
            <a:ext cx="1488490" cy="4355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300E1D-9238-4E05-91CE-54CF3AE4CDEB}"/>
              </a:ext>
            </a:extLst>
          </p:cNvPr>
          <p:cNvSpPr/>
          <p:nvPr/>
        </p:nvSpPr>
        <p:spPr>
          <a:xfrm>
            <a:off x="6900537" y="5138916"/>
            <a:ext cx="1488490" cy="4355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10FFE0-C5F3-484C-86EA-08500D7E76ED}"/>
              </a:ext>
            </a:extLst>
          </p:cNvPr>
          <p:cNvSpPr/>
          <p:nvPr/>
        </p:nvSpPr>
        <p:spPr>
          <a:xfrm>
            <a:off x="3959444" y="5138916"/>
            <a:ext cx="1488490" cy="4355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90667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F3EC32D-3659-4FB5-9CA6-7BF3D5FD04AD}"/>
              </a:ext>
            </a:extLst>
          </p:cNvPr>
          <p:cNvSpPr/>
          <p:nvPr/>
        </p:nvSpPr>
        <p:spPr>
          <a:xfrm>
            <a:off x="621437" y="639193"/>
            <a:ext cx="10937289" cy="56994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A4A929-1442-4D36-A0D5-1D02DF101C4F}"/>
              </a:ext>
            </a:extLst>
          </p:cNvPr>
          <p:cNvSpPr/>
          <p:nvPr/>
        </p:nvSpPr>
        <p:spPr>
          <a:xfrm>
            <a:off x="701335" y="710214"/>
            <a:ext cx="10768614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60170E-9734-4500-B50F-4F2CAB4822C3}"/>
              </a:ext>
            </a:extLst>
          </p:cNvPr>
          <p:cNvSpPr/>
          <p:nvPr/>
        </p:nvSpPr>
        <p:spPr>
          <a:xfrm>
            <a:off x="811564" y="914398"/>
            <a:ext cx="9462117" cy="2485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064E93-608B-4D15-810F-50B43DE13CB3}"/>
              </a:ext>
            </a:extLst>
          </p:cNvPr>
          <p:cNvSpPr/>
          <p:nvPr/>
        </p:nvSpPr>
        <p:spPr>
          <a:xfrm>
            <a:off x="11144433" y="790111"/>
            <a:ext cx="264851" cy="2485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3087CD-8FC6-4B14-AEBB-27A80069F02B}"/>
              </a:ext>
            </a:extLst>
          </p:cNvPr>
          <p:cNvSpPr/>
          <p:nvPr/>
        </p:nvSpPr>
        <p:spPr>
          <a:xfrm>
            <a:off x="10353579" y="914398"/>
            <a:ext cx="638454" cy="2485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FC1291-BFED-4E42-AF59-0ED26BB0E159}"/>
              </a:ext>
            </a:extLst>
          </p:cNvPr>
          <p:cNvSpPr/>
          <p:nvPr/>
        </p:nvSpPr>
        <p:spPr>
          <a:xfrm>
            <a:off x="4520581" y="2414726"/>
            <a:ext cx="3130121" cy="31382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7E15F3-5B02-4D21-AA26-614BA3E597E0}"/>
              </a:ext>
            </a:extLst>
          </p:cNvPr>
          <p:cNvSpPr/>
          <p:nvPr/>
        </p:nvSpPr>
        <p:spPr>
          <a:xfrm>
            <a:off x="4935243" y="3587316"/>
            <a:ext cx="2290438" cy="317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James.Admin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E8EC01-AF60-424A-BEB1-5DD79956FCD2}"/>
              </a:ext>
            </a:extLst>
          </p:cNvPr>
          <p:cNvSpPr/>
          <p:nvPr/>
        </p:nvSpPr>
        <p:spPr>
          <a:xfrm>
            <a:off x="811564" y="1305017"/>
            <a:ext cx="10332869" cy="6303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81453C-189E-46C3-8227-9A2ADAD84B35}"/>
              </a:ext>
            </a:extLst>
          </p:cNvPr>
          <p:cNvSpPr/>
          <p:nvPr/>
        </p:nvSpPr>
        <p:spPr>
          <a:xfrm>
            <a:off x="4945600" y="4411461"/>
            <a:ext cx="2280081" cy="3173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******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DAC569-4EBF-4C45-AA40-341346BAE84F}"/>
              </a:ext>
            </a:extLst>
          </p:cNvPr>
          <p:cNvSpPr/>
          <p:nvPr/>
        </p:nvSpPr>
        <p:spPr>
          <a:xfrm>
            <a:off x="5117605" y="2578775"/>
            <a:ext cx="1956789" cy="5489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DFF1FA-5420-41D2-9E66-89595DC942F1}"/>
              </a:ext>
            </a:extLst>
          </p:cNvPr>
          <p:cNvSpPr/>
          <p:nvPr/>
        </p:nvSpPr>
        <p:spPr>
          <a:xfrm>
            <a:off x="6096000" y="4982222"/>
            <a:ext cx="1197743" cy="31737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Sign 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5DA5E-D5DE-4508-97C1-1A156F9BC93C}"/>
              </a:ext>
            </a:extLst>
          </p:cNvPr>
          <p:cNvSpPr/>
          <p:nvPr/>
        </p:nvSpPr>
        <p:spPr>
          <a:xfrm>
            <a:off x="4945600" y="3240350"/>
            <a:ext cx="2280081" cy="3173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Email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AECFE0-7A57-439C-8C1B-CAEDB60DFDA3}"/>
              </a:ext>
            </a:extLst>
          </p:cNvPr>
          <p:cNvSpPr/>
          <p:nvPr/>
        </p:nvSpPr>
        <p:spPr>
          <a:xfrm>
            <a:off x="4945600" y="4039892"/>
            <a:ext cx="2280081" cy="3173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414276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0202D-E49F-4C24-BD02-4C1F6DF8C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22CB4F-174C-4D4D-88EC-58311C701FD2}"/>
              </a:ext>
            </a:extLst>
          </p:cNvPr>
          <p:cNvSpPr/>
          <p:nvPr/>
        </p:nvSpPr>
        <p:spPr>
          <a:xfrm>
            <a:off x="621437" y="639193"/>
            <a:ext cx="10937289" cy="56994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B4064F-A3D0-4747-B3D8-0217ED26D022}"/>
              </a:ext>
            </a:extLst>
          </p:cNvPr>
          <p:cNvSpPr/>
          <p:nvPr/>
        </p:nvSpPr>
        <p:spPr>
          <a:xfrm>
            <a:off x="701335" y="710214"/>
            <a:ext cx="10768614" cy="52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664B4A-CF66-4186-90D3-37BFA340A993}"/>
              </a:ext>
            </a:extLst>
          </p:cNvPr>
          <p:cNvSpPr/>
          <p:nvPr/>
        </p:nvSpPr>
        <p:spPr>
          <a:xfrm>
            <a:off x="811564" y="914398"/>
            <a:ext cx="9462117" cy="2485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FF3505-9425-43E1-AE28-12641AF89DF6}"/>
              </a:ext>
            </a:extLst>
          </p:cNvPr>
          <p:cNvSpPr/>
          <p:nvPr/>
        </p:nvSpPr>
        <p:spPr>
          <a:xfrm>
            <a:off x="11144433" y="790111"/>
            <a:ext cx="264851" cy="2485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DEB7C-223E-4DBB-8D5E-9A41519741DF}"/>
              </a:ext>
            </a:extLst>
          </p:cNvPr>
          <p:cNvSpPr/>
          <p:nvPr/>
        </p:nvSpPr>
        <p:spPr>
          <a:xfrm>
            <a:off x="10353579" y="914398"/>
            <a:ext cx="638454" cy="2485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FCF6EB-AA81-4DEB-A887-88E313F577EC}"/>
              </a:ext>
            </a:extLst>
          </p:cNvPr>
          <p:cNvSpPr/>
          <p:nvPr/>
        </p:nvSpPr>
        <p:spPr>
          <a:xfrm>
            <a:off x="811564" y="1305017"/>
            <a:ext cx="10515600" cy="6303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Admin Screen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58B232-BEDF-49BD-97AD-13ABE922AC31}"/>
              </a:ext>
            </a:extLst>
          </p:cNvPr>
          <p:cNvSpPr/>
          <p:nvPr/>
        </p:nvSpPr>
        <p:spPr>
          <a:xfrm>
            <a:off x="1791714" y="2455941"/>
            <a:ext cx="8608568" cy="25569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8D4DA7-5109-4508-AA4C-9ADE26C0626A}"/>
              </a:ext>
            </a:extLst>
          </p:cNvPr>
          <p:cNvSpPr/>
          <p:nvPr/>
        </p:nvSpPr>
        <p:spPr>
          <a:xfrm>
            <a:off x="1791713" y="2455941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A3C4A-A695-4B86-AB6D-D2F3DFB674D0}"/>
              </a:ext>
            </a:extLst>
          </p:cNvPr>
          <p:cNvSpPr/>
          <p:nvPr/>
        </p:nvSpPr>
        <p:spPr>
          <a:xfrm>
            <a:off x="3513428" y="2455941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Year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285B8B-78DF-41DF-8B48-7A97B46E8A84}"/>
              </a:ext>
            </a:extLst>
          </p:cNvPr>
          <p:cNvSpPr/>
          <p:nvPr/>
        </p:nvSpPr>
        <p:spPr>
          <a:xfrm>
            <a:off x="5235142" y="2455941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Score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ADD98A-B2A2-4AE0-A500-74CDB9731964}"/>
              </a:ext>
            </a:extLst>
          </p:cNvPr>
          <p:cNvSpPr/>
          <p:nvPr/>
        </p:nvSpPr>
        <p:spPr>
          <a:xfrm>
            <a:off x="1791713" y="2920747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Lewis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2DD4E1-BC1F-49E3-AF5F-A35FC2FE6242}"/>
              </a:ext>
            </a:extLst>
          </p:cNvPr>
          <p:cNvSpPr/>
          <p:nvPr/>
        </p:nvSpPr>
        <p:spPr>
          <a:xfrm>
            <a:off x="3513428" y="2920747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6FF34-51BB-4DB2-8232-9C868C59DC74}"/>
              </a:ext>
            </a:extLst>
          </p:cNvPr>
          <p:cNvSpPr/>
          <p:nvPr/>
        </p:nvSpPr>
        <p:spPr>
          <a:xfrm>
            <a:off x="5235142" y="2920747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48BEAF-BCF1-4E73-93D3-A7BBA1B30753}"/>
              </a:ext>
            </a:extLst>
          </p:cNvPr>
          <p:cNvSpPr/>
          <p:nvPr/>
        </p:nvSpPr>
        <p:spPr>
          <a:xfrm>
            <a:off x="1791713" y="336833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Chris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9FCB1B-8581-47B1-A143-CABF8BFF04CE}"/>
              </a:ext>
            </a:extLst>
          </p:cNvPr>
          <p:cNvSpPr/>
          <p:nvPr/>
        </p:nvSpPr>
        <p:spPr>
          <a:xfrm>
            <a:off x="3513428" y="336833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0232B8-8E5D-4BF0-91D8-34E07B2A83BF}"/>
              </a:ext>
            </a:extLst>
          </p:cNvPr>
          <p:cNvSpPr/>
          <p:nvPr/>
        </p:nvSpPr>
        <p:spPr>
          <a:xfrm>
            <a:off x="5235142" y="336833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0B9DCE-558D-4D81-920F-54865FB77BF3}"/>
              </a:ext>
            </a:extLst>
          </p:cNvPr>
          <p:cNvSpPr/>
          <p:nvPr/>
        </p:nvSpPr>
        <p:spPr>
          <a:xfrm>
            <a:off x="1791712" y="383102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Evan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C918FF-53C4-4532-9838-4BC1BCAE7077}"/>
              </a:ext>
            </a:extLst>
          </p:cNvPr>
          <p:cNvSpPr/>
          <p:nvPr/>
        </p:nvSpPr>
        <p:spPr>
          <a:xfrm>
            <a:off x="3513427" y="383102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9B553D-7315-4C40-A4E1-04BB7367F6F4}"/>
              </a:ext>
            </a:extLst>
          </p:cNvPr>
          <p:cNvSpPr/>
          <p:nvPr/>
        </p:nvSpPr>
        <p:spPr>
          <a:xfrm>
            <a:off x="5235141" y="383102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EAD7C9-77E5-4D8B-A3C0-4980A18F7467}"/>
              </a:ext>
            </a:extLst>
          </p:cNvPr>
          <p:cNvSpPr/>
          <p:nvPr/>
        </p:nvSpPr>
        <p:spPr>
          <a:xfrm>
            <a:off x="6956855" y="2455941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Remove Student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8AA016-18A2-4880-A3DF-664B5D9ED4C2}"/>
              </a:ext>
            </a:extLst>
          </p:cNvPr>
          <p:cNvSpPr/>
          <p:nvPr/>
        </p:nvSpPr>
        <p:spPr>
          <a:xfrm>
            <a:off x="6956855" y="2920747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Delete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087ABD-156C-4F9A-84B6-1000C5266A2D}"/>
              </a:ext>
            </a:extLst>
          </p:cNvPr>
          <p:cNvSpPr/>
          <p:nvPr/>
        </p:nvSpPr>
        <p:spPr>
          <a:xfrm>
            <a:off x="6956855" y="336833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Delete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97BDAE-DAA4-4662-ABED-FBCC484A0DD3}"/>
              </a:ext>
            </a:extLst>
          </p:cNvPr>
          <p:cNvSpPr/>
          <p:nvPr/>
        </p:nvSpPr>
        <p:spPr>
          <a:xfrm>
            <a:off x="6956854" y="383102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Delete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8E0D3D-80C3-4276-B908-8AB846AFFAFB}"/>
              </a:ext>
            </a:extLst>
          </p:cNvPr>
          <p:cNvSpPr/>
          <p:nvPr/>
        </p:nvSpPr>
        <p:spPr>
          <a:xfrm>
            <a:off x="8678568" y="2455941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Edit Student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AFA741-5C13-48CD-8343-5CF6DD3461CE}"/>
              </a:ext>
            </a:extLst>
          </p:cNvPr>
          <p:cNvSpPr/>
          <p:nvPr/>
        </p:nvSpPr>
        <p:spPr>
          <a:xfrm>
            <a:off x="8678567" y="3831020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Edit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3B2116-1274-44F2-8CFC-CCB8F8C5FEE7}"/>
              </a:ext>
            </a:extLst>
          </p:cNvPr>
          <p:cNvSpPr/>
          <p:nvPr/>
        </p:nvSpPr>
        <p:spPr>
          <a:xfrm>
            <a:off x="8678564" y="2918631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Edit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5316F2-1D77-47E9-9863-8D398F2AE349}"/>
              </a:ext>
            </a:extLst>
          </p:cNvPr>
          <p:cNvSpPr/>
          <p:nvPr/>
        </p:nvSpPr>
        <p:spPr>
          <a:xfrm>
            <a:off x="8678564" y="3366214"/>
            <a:ext cx="1721715" cy="464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383559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108</Words>
  <Application>Microsoft Office PowerPoint</Application>
  <PresentationFormat>Widescreen</PresentationFormat>
  <Paragraphs>89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MMP Prototype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MMP Prototype </dc:title>
  <dc:creator>Rhodri Smith</dc:creator>
  <cp:lastModifiedBy>Rhodri Smith</cp:lastModifiedBy>
  <cp:revision>17</cp:revision>
  <dcterms:created xsi:type="dcterms:W3CDTF">2020-04-19T19:32:46Z</dcterms:created>
  <dcterms:modified xsi:type="dcterms:W3CDTF">2020-04-22T00:23:12Z</dcterms:modified>
</cp:coreProperties>
</file>