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82978-3FCC-4B5D-A25C-39CC48A921E7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22F74-A276-4FA6-9C88-53D2E8CC5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85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9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ECF7-FFB1-44D5-AC78-287FA087A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AA53-9718-45E5-A2D9-D94B95A7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1DA5-B4D8-4E38-8EB9-2FF27F9A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A1BA-BFD8-464E-BD99-37D424C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DAD1-C724-46D8-B18F-911571EE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C8DF-3027-4927-8009-99A9969D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903C7-7403-423E-B372-29F62F0B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5AE-344D-4B47-94B8-E417BAFD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CAB2-CEBF-45DE-8E81-F852E73B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6ECB-8394-452F-87D6-A03F3D1F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A0BAD-C8F9-4E79-B2B7-952EE91B3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7BB33-404B-4C09-9D6E-D93A2903E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5DF6-37E7-4FC9-B1FF-AB22CC40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5B96-FBEB-4BFC-BC22-54E6D8EA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65F9C-F360-47E5-AC7A-F36C7C4B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409E-2AEA-4B6F-BA39-E284F7BC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2E0C-956A-4A79-9404-1B136056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C687-765D-4BF2-9354-B8D3EF4E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1F0FC-3E48-4820-B0D6-CF41C1A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145D-C4DA-44B2-8249-63CCB4A5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8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1C4E-0C77-44EC-BB90-6FA2B476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DDA6-DEF8-4D7D-8FB1-6485CA34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0DDE-49FF-4365-BCA8-6746EBC2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16FF-8511-41CF-A566-D3F5387C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9BA8-9D39-4060-B298-D3A82678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3FF1-4472-44D0-8BB1-94C39205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C26E-5DC8-4C34-BC2B-176C194F8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4481-CCA9-4345-98D2-0077CAC5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DF32-7F53-4F0C-A9FB-33719C4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F3AA8-1859-4B7B-BA7F-8B17049E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9026-6628-4C49-B564-5C15CC3C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4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0356-672E-474E-B2BA-7EEA61A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961E-A231-4043-ACA8-10085C84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D2910-EF3F-448A-A8AC-EA7D90FC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A6F28-FC38-4ABC-AA72-CBE7F3865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5FB1F-B9E3-4D12-B3C7-C3C09BAC7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A6680-7D97-4000-96E6-D1BF873C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83DA-99A7-4539-9D06-7D867A91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39717-6197-4DCC-A0D5-ECE64E98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CE76-0523-4E77-B390-5ED8F293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2943D-4369-4EFF-B934-3967F31C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16A7-B9ED-41F0-BACF-12C67726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CB8E0-8D73-452F-88D8-1DE5334D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1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692B9-872E-4EBB-8D8F-284C0513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B8278-8DC1-4B5D-82B2-468C9A5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A85F8-5BB8-45FC-835C-82872379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44B7-757A-45EB-BCB7-884FD586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BDE6-872F-47EB-A3E6-454B1A18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AD6D-DD25-4EEC-A80E-B8937534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025B-1D5C-4FE6-9F5C-1D568197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EC24-F729-4440-BDFD-A0CBF8A1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EBFC-410A-4777-B65C-4716083E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A971-5819-4EB2-9355-028B0E4F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8AF0D-BE27-4411-BEB7-2DCB9CC8C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1AE71-3E30-4100-98B2-6C3053EC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FCFC-5884-4469-8CAE-CD05B436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ADE93-1407-466B-B84E-75FF40B2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E354-B376-4252-9879-DC01DD4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3D267-3EBE-44C2-88E2-2F6813D6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C24E-CCFB-4FC7-B9B7-253835C4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6278-B0CB-4784-AD95-D4C42027D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435D-6373-43E2-B92D-3B41A1B5989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CE63-556C-4ED3-B0AE-087A9DF23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5B93-FB03-4689-8BCC-88EBD37F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EA7A-CDA3-4873-8159-641820F4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MMP Prototype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A92F-1711-4CE8-A5B3-66C94FB6D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Rhodri Smith</a:t>
            </a:r>
          </a:p>
        </p:txBody>
      </p:sp>
    </p:spTree>
    <p:extLst>
      <p:ext uri="{BB962C8B-B14F-4D97-AF65-F5344CB8AC3E}">
        <p14:creationId xmlns:p14="http://schemas.microsoft.com/office/powerpoint/2010/main" val="229397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290760F-662C-48CE-8843-A7DB6C5E8723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56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3533867" y="2365691"/>
            <a:ext cx="5165143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3533866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5255581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6977295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3533866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5255581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6977295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3533866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5255581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6977295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3533865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5255580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6977294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743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B6941-A1F9-4425-9C2C-D93DACE5B6FA}"/>
              </a:ext>
            </a:extLst>
          </p:cNvPr>
          <p:cNvSpPr/>
          <p:nvPr/>
        </p:nvSpPr>
        <p:spPr>
          <a:xfrm>
            <a:off x="443147" y="549307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716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F33-C49C-4FC4-9E5B-835016FB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804F4-466E-4EF0-AC71-5BDEF2807B16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BE613-43B0-44DA-8C27-4BC7C082960E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1D41-A3A6-45A3-AB54-FCC851BFE3B8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BA71-1B31-4B7D-B3D8-4F52D20BE9C8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C4559-1664-44E6-ADF9-EF82DB2B34D6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6FA78-220A-4D0E-A200-6087D647CD2A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C4C22-E929-4163-98E7-61AF2D42409B}"/>
              </a:ext>
            </a:extLst>
          </p:cNvPr>
          <p:cNvSpPr/>
          <p:nvPr/>
        </p:nvSpPr>
        <p:spPr>
          <a:xfrm>
            <a:off x="2478349" y="3355759"/>
            <a:ext cx="7411375" cy="1783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57B03-CDC2-4F1D-A2EE-0BBDF75D1443}"/>
              </a:ext>
            </a:extLst>
          </p:cNvPr>
          <p:cNvSpPr/>
          <p:nvPr/>
        </p:nvSpPr>
        <p:spPr>
          <a:xfrm>
            <a:off x="2478349" y="1987477"/>
            <a:ext cx="7411375" cy="45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1E4F5-4F7C-4A64-82D8-663DDC4BBEAA}"/>
              </a:ext>
            </a:extLst>
          </p:cNvPr>
          <p:cNvSpPr/>
          <p:nvPr/>
        </p:nvSpPr>
        <p:spPr>
          <a:xfrm>
            <a:off x="2805347" y="3701663"/>
            <a:ext cx="1154097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4E29E-1A5B-48CC-8FB0-6DA186AF7097}"/>
              </a:ext>
            </a:extLst>
          </p:cNvPr>
          <p:cNvSpPr/>
          <p:nvPr/>
        </p:nvSpPr>
        <p:spPr>
          <a:xfrm>
            <a:off x="4246866" y="3701663"/>
            <a:ext cx="1154097" cy="115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AB715-C87C-4D35-921F-518FCC3B8524}"/>
              </a:ext>
            </a:extLst>
          </p:cNvPr>
          <p:cNvSpPr/>
          <p:nvPr/>
        </p:nvSpPr>
        <p:spPr>
          <a:xfrm>
            <a:off x="5688385" y="3701663"/>
            <a:ext cx="1154097" cy="115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75360-FAD9-42D8-A689-818E2AF56D7A}"/>
              </a:ext>
            </a:extLst>
          </p:cNvPr>
          <p:cNvSpPr/>
          <p:nvPr/>
        </p:nvSpPr>
        <p:spPr>
          <a:xfrm>
            <a:off x="7059245" y="3701663"/>
            <a:ext cx="1154097" cy="1154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E80C6-4A1B-469F-97CA-A7101E576C68}"/>
              </a:ext>
            </a:extLst>
          </p:cNvPr>
          <p:cNvSpPr/>
          <p:nvPr/>
        </p:nvSpPr>
        <p:spPr>
          <a:xfrm>
            <a:off x="8430105" y="3701663"/>
            <a:ext cx="1154097" cy="11540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0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F33-C49C-4FC4-9E5B-835016FB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804F4-466E-4EF0-AC71-5BDEF2807B16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BE613-43B0-44DA-8C27-4BC7C082960E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1D41-A3A6-45A3-AB54-FCC851BFE3B8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BA71-1B31-4B7D-B3D8-4F52D20BE9C8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C4559-1664-44E6-ADF9-EF82DB2B34D6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6FA78-220A-4D0E-A200-6087D647CD2A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C4C22-E929-4163-98E7-61AF2D42409B}"/>
              </a:ext>
            </a:extLst>
          </p:cNvPr>
          <p:cNvSpPr/>
          <p:nvPr/>
        </p:nvSpPr>
        <p:spPr>
          <a:xfrm>
            <a:off x="2478349" y="3355759"/>
            <a:ext cx="7411375" cy="1783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57B03-CDC2-4F1D-A2EE-0BBDF75D1443}"/>
              </a:ext>
            </a:extLst>
          </p:cNvPr>
          <p:cNvSpPr/>
          <p:nvPr/>
        </p:nvSpPr>
        <p:spPr>
          <a:xfrm>
            <a:off x="2478349" y="1987477"/>
            <a:ext cx="7411375" cy="45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 + 7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1E4F5-4F7C-4A64-82D8-663DDC4BBEAA}"/>
              </a:ext>
            </a:extLst>
          </p:cNvPr>
          <p:cNvSpPr/>
          <p:nvPr/>
        </p:nvSpPr>
        <p:spPr>
          <a:xfrm>
            <a:off x="2805347" y="3701663"/>
            <a:ext cx="1154097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4E29E-1A5B-48CC-8FB0-6DA186AF7097}"/>
              </a:ext>
            </a:extLst>
          </p:cNvPr>
          <p:cNvSpPr/>
          <p:nvPr/>
        </p:nvSpPr>
        <p:spPr>
          <a:xfrm>
            <a:off x="4246866" y="3701663"/>
            <a:ext cx="1154097" cy="115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AB715-C87C-4D35-921F-518FCC3B8524}"/>
              </a:ext>
            </a:extLst>
          </p:cNvPr>
          <p:cNvSpPr/>
          <p:nvPr/>
        </p:nvSpPr>
        <p:spPr>
          <a:xfrm>
            <a:off x="5688385" y="3701663"/>
            <a:ext cx="1154097" cy="115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75360-FAD9-42D8-A689-818E2AF56D7A}"/>
              </a:ext>
            </a:extLst>
          </p:cNvPr>
          <p:cNvSpPr/>
          <p:nvPr/>
        </p:nvSpPr>
        <p:spPr>
          <a:xfrm>
            <a:off x="7059245" y="3701663"/>
            <a:ext cx="1154097" cy="1154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E80C6-4A1B-469F-97CA-A7101E576C68}"/>
              </a:ext>
            </a:extLst>
          </p:cNvPr>
          <p:cNvSpPr/>
          <p:nvPr/>
        </p:nvSpPr>
        <p:spPr>
          <a:xfrm>
            <a:off x="8430105" y="3701663"/>
            <a:ext cx="1154097" cy="11540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9290E-0C5C-4639-96A3-CC1799B3B7B3}"/>
              </a:ext>
            </a:extLst>
          </p:cNvPr>
          <p:cNvSpPr/>
          <p:nvPr/>
        </p:nvSpPr>
        <p:spPr>
          <a:xfrm>
            <a:off x="2478349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230FF-8283-462C-BD31-39A18A5A2CBA}"/>
              </a:ext>
            </a:extLst>
          </p:cNvPr>
          <p:cNvSpPr/>
          <p:nvPr/>
        </p:nvSpPr>
        <p:spPr>
          <a:xfrm>
            <a:off x="838902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300E1D-9238-4E05-91CE-54CF3AE4CDEB}"/>
              </a:ext>
            </a:extLst>
          </p:cNvPr>
          <p:cNvSpPr/>
          <p:nvPr/>
        </p:nvSpPr>
        <p:spPr>
          <a:xfrm>
            <a:off x="690053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10FFE0-C5F3-484C-86EA-08500D7E76ED}"/>
              </a:ext>
            </a:extLst>
          </p:cNvPr>
          <p:cNvSpPr/>
          <p:nvPr/>
        </p:nvSpPr>
        <p:spPr>
          <a:xfrm>
            <a:off x="3959444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066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3EC32D-3659-4FB5-9CA6-7BF3D5FD04AD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James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41427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1791714" y="2455941"/>
            <a:ext cx="8608568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1791713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351342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5235142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1791713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3513428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5235142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1791713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3513428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5235142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1791712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351342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5235141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AD7C9-77E5-4D8B-A3C0-4980A18F7467}"/>
              </a:ext>
            </a:extLst>
          </p:cNvPr>
          <p:cNvSpPr/>
          <p:nvPr/>
        </p:nvSpPr>
        <p:spPr>
          <a:xfrm>
            <a:off x="6956855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Remove Student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8AA016-18A2-4880-A3DF-664B5D9ED4C2}"/>
              </a:ext>
            </a:extLst>
          </p:cNvPr>
          <p:cNvSpPr/>
          <p:nvPr/>
        </p:nvSpPr>
        <p:spPr>
          <a:xfrm>
            <a:off x="6956855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087ABD-156C-4F9A-84B6-1000C5266A2D}"/>
              </a:ext>
            </a:extLst>
          </p:cNvPr>
          <p:cNvSpPr/>
          <p:nvPr/>
        </p:nvSpPr>
        <p:spPr>
          <a:xfrm>
            <a:off x="6956855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97BDAE-DAA4-4662-ABED-FBCC484A0DD3}"/>
              </a:ext>
            </a:extLst>
          </p:cNvPr>
          <p:cNvSpPr/>
          <p:nvPr/>
        </p:nvSpPr>
        <p:spPr>
          <a:xfrm>
            <a:off x="6956854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E0D3D-80C3-4276-B908-8AB846AFFAFB}"/>
              </a:ext>
            </a:extLst>
          </p:cNvPr>
          <p:cNvSpPr/>
          <p:nvPr/>
        </p:nvSpPr>
        <p:spPr>
          <a:xfrm>
            <a:off x="867856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 Student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AFA741-5C13-48CD-8343-5CF6DD3461CE}"/>
              </a:ext>
            </a:extLst>
          </p:cNvPr>
          <p:cNvSpPr/>
          <p:nvPr/>
        </p:nvSpPr>
        <p:spPr>
          <a:xfrm>
            <a:off x="867856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3B2116-1274-44F2-8CFC-CCB8F8C5FEE7}"/>
              </a:ext>
            </a:extLst>
          </p:cNvPr>
          <p:cNvSpPr/>
          <p:nvPr/>
        </p:nvSpPr>
        <p:spPr>
          <a:xfrm>
            <a:off x="8678564" y="291863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5316F2-1D77-47E9-9863-8D398F2AE349}"/>
              </a:ext>
            </a:extLst>
          </p:cNvPr>
          <p:cNvSpPr/>
          <p:nvPr/>
        </p:nvSpPr>
        <p:spPr>
          <a:xfrm>
            <a:off x="8678564" y="3366214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83559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102</Words>
  <Application>Microsoft Office PowerPoint</Application>
  <PresentationFormat>Widescreen</PresentationFormat>
  <Paragraphs>89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MMP Prototype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MMP Prototype </dc:title>
  <dc:creator>Rhodri Smith</dc:creator>
  <cp:lastModifiedBy>Rhodri Smith</cp:lastModifiedBy>
  <cp:revision>20</cp:revision>
  <dcterms:created xsi:type="dcterms:W3CDTF">2020-04-19T19:32:46Z</dcterms:created>
  <dcterms:modified xsi:type="dcterms:W3CDTF">2020-05-08T23:48:25Z</dcterms:modified>
</cp:coreProperties>
</file>