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58" r:id="rId5"/>
    <p:sldId id="257" r:id="rId6"/>
    <p:sldId id="259" r:id="rId7"/>
    <p:sldId id="266" r:id="rId8"/>
    <p:sldId id="260" r:id="rId9"/>
    <p:sldId id="262" r:id="rId10"/>
    <p:sldId id="263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2978-3FCC-4B5D-A25C-39CC48A921E7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2F74-A276-4FA6-9C88-53D2E8CC5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5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4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6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9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7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ECF7-FFB1-44D5-AC78-287FA087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AA53-9718-45E5-A2D9-D94B95A7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DA5-B4D8-4E38-8EB9-2FF27F9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A1BA-BFD8-464E-BD99-37D424C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DAD1-C724-46D8-B18F-911571EE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8DF-3027-4927-8009-99A9969D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03C7-7403-423E-B372-29F62F0B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5AE-344D-4B47-94B8-E417BAF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CAB2-CEBF-45DE-8E81-F852E73B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6ECB-8394-452F-87D6-A03F3D1F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A0BAD-C8F9-4E79-B2B7-952EE91B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BB33-404B-4C09-9D6E-D93A2903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5DF6-37E7-4FC9-B1FF-AB22CC4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B96-FBEB-4BFC-BC22-54E6D8EA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5F9C-F360-47E5-AC7A-F36C7C4B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09E-2AEA-4B6F-BA39-E284F7B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E0C-956A-4A79-9404-1B13605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C687-765D-4BF2-9354-B8D3EF4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F0FC-3E48-4820-B0D6-CF41C1A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145D-C4DA-44B2-8249-63CCB4A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C4E-0C77-44EC-BB90-6FA2B47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DDA6-DEF8-4D7D-8FB1-6485CA34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0DDE-49FF-4365-BCA8-6746EBC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16FF-8511-41CF-A566-D3F5387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9BA8-9D39-4060-B298-D3A8267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FF1-4472-44D0-8BB1-94C3920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26E-5DC8-4C34-BC2B-176C194F8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4481-CCA9-4345-98D2-0077CAC5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DF32-7F53-4F0C-A9FB-33719C4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3AA8-1859-4B7B-BA7F-8B17049E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9026-6628-4C49-B564-5C15CC3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0356-672E-474E-B2BA-7EEA61A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961E-A231-4043-ACA8-10085C84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2910-EF3F-448A-A8AC-EA7D90FC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6F28-FC38-4ABC-AA72-CBE7F386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FB1F-B9E3-4D12-B3C7-C3C09BAC7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6680-7D97-4000-96E6-D1BF873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83DA-99A7-4539-9D06-7D867A9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39717-6197-4DCC-A0D5-ECE64E9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CE76-0523-4E77-B390-5ED8F29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943D-4369-4EFF-B934-3967F31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16A7-B9ED-41F0-BACF-12C67726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B8E0-8D73-452F-88D8-1DE5334D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92B9-872E-4EBB-8D8F-284C0513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B8278-8DC1-4B5D-82B2-468C9A5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A85F8-5BB8-45FC-835C-8287237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44B7-757A-45EB-BCB7-884FD586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BDE6-872F-47EB-A3E6-454B1A18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D6D-DD25-4EEC-A80E-B8937534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025B-1D5C-4FE6-9F5C-1D56819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C24-F729-4440-BDFD-A0CBF8A1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EBFC-410A-4777-B65C-4716083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971-5819-4EB2-9355-028B0E4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AF0D-BE27-4411-BEB7-2DCB9CC8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1AE71-3E30-4100-98B2-6C3053EC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CFC-5884-4469-8CAE-CD05B43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DE93-1407-466B-B84E-75FF40B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E354-B376-4252-9879-DC01DD4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D267-3EBE-44C2-88E2-2F6813D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C24E-CCFB-4FC7-B9B7-253835C4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6278-B0CB-4784-AD95-D4C42027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435D-6373-43E2-B92D-3B41A1B5989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CE63-556C-4ED3-B0AE-087A9DF2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5B93-FB03-4689-8BCC-88EBD37F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EA7A-CDA3-4873-8159-641820F4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MMP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A92F-1711-4CE8-A5B3-66C94FB6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Rhodri Smith</a:t>
            </a:r>
          </a:p>
        </p:txBody>
      </p:sp>
    </p:spTree>
    <p:extLst>
      <p:ext uri="{BB962C8B-B14F-4D97-AF65-F5344CB8AC3E}">
        <p14:creationId xmlns:p14="http://schemas.microsoft.com/office/powerpoint/2010/main" val="22939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791714" y="2455941"/>
            <a:ext cx="8608568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79171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51342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235142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791713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513428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23514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791713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513428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23514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791712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51342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23514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AD7C9-77E5-4D8B-A3C0-4980A18F7467}"/>
              </a:ext>
            </a:extLst>
          </p:cNvPr>
          <p:cNvSpPr/>
          <p:nvPr/>
        </p:nvSpPr>
        <p:spPr>
          <a:xfrm>
            <a:off x="695685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AA016-18A2-4880-A3DF-664B5D9ED4C2}"/>
              </a:ext>
            </a:extLst>
          </p:cNvPr>
          <p:cNvSpPr/>
          <p:nvPr/>
        </p:nvSpPr>
        <p:spPr>
          <a:xfrm>
            <a:off x="695685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87ABD-156C-4F9A-84B6-1000C5266A2D}"/>
              </a:ext>
            </a:extLst>
          </p:cNvPr>
          <p:cNvSpPr/>
          <p:nvPr/>
        </p:nvSpPr>
        <p:spPr>
          <a:xfrm>
            <a:off x="695685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97BDAE-DAA4-4662-ABED-FBCC484A0DD3}"/>
              </a:ext>
            </a:extLst>
          </p:cNvPr>
          <p:cNvSpPr/>
          <p:nvPr/>
        </p:nvSpPr>
        <p:spPr>
          <a:xfrm>
            <a:off x="695685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E0D3D-80C3-4276-B908-8AB846AFFAFB}"/>
              </a:ext>
            </a:extLst>
          </p:cNvPr>
          <p:cNvSpPr/>
          <p:nvPr/>
        </p:nvSpPr>
        <p:spPr>
          <a:xfrm>
            <a:off x="867856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FA741-5C13-48CD-8343-5CF6DD3461CE}"/>
              </a:ext>
            </a:extLst>
          </p:cNvPr>
          <p:cNvSpPr/>
          <p:nvPr/>
        </p:nvSpPr>
        <p:spPr>
          <a:xfrm>
            <a:off x="867856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3B2116-1274-44F2-8CFC-CCB8F8C5FEE7}"/>
              </a:ext>
            </a:extLst>
          </p:cNvPr>
          <p:cNvSpPr/>
          <p:nvPr/>
        </p:nvSpPr>
        <p:spPr>
          <a:xfrm>
            <a:off x="8678564" y="291863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316F2-1D77-47E9-9863-8D398F2AE349}"/>
              </a:ext>
            </a:extLst>
          </p:cNvPr>
          <p:cNvSpPr/>
          <p:nvPr/>
        </p:nvSpPr>
        <p:spPr>
          <a:xfrm>
            <a:off x="8678564" y="3366214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28962-D484-4676-A879-3B9AA045B284}"/>
              </a:ext>
            </a:extLst>
          </p:cNvPr>
          <p:cNvSpPr/>
          <p:nvPr/>
        </p:nvSpPr>
        <p:spPr>
          <a:xfrm>
            <a:off x="621438" y="2032986"/>
            <a:ext cx="372861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F7E8E-CC70-4E51-B7AD-F7E000E10F67}"/>
              </a:ext>
            </a:extLst>
          </p:cNvPr>
          <p:cNvSpPr/>
          <p:nvPr/>
        </p:nvSpPr>
        <p:spPr>
          <a:xfrm rot="16200000">
            <a:off x="-52990" y="3412186"/>
            <a:ext cx="1721716" cy="3728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3559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532660" y="579269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791714" y="2455941"/>
            <a:ext cx="8608568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79171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51342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235142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791713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513428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23514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791713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513428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23514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791712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51342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23514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AD7C9-77E5-4D8B-A3C0-4980A18F7467}"/>
              </a:ext>
            </a:extLst>
          </p:cNvPr>
          <p:cNvSpPr/>
          <p:nvPr/>
        </p:nvSpPr>
        <p:spPr>
          <a:xfrm>
            <a:off x="695685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AA016-18A2-4880-A3DF-664B5D9ED4C2}"/>
              </a:ext>
            </a:extLst>
          </p:cNvPr>
          <p:cNvSpPr/>
          <p:nvPr/>
        </p:nvSpPr>
        <p:spPr>
          <a:xfrm>
            <a:off x="695685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87ABD-156C-4F9A-84B6-1000C5266A2D}"/>
              </a:ext>
            </a:extLst>
          </p:cNvPr>
          <p:cNvSpPr/>
          <p:nvPr/>
        </p:nvSpPr>
        <p:spPr>
          <a:xfrm>
            <a:off x="695685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97BDAE-DAA4-4662-ABED-FBCC484A0DD3}"/>
              </a:ext>
            </a:extLst>
          </p:cNvPr>
          <p:cNvSpPr/>
          <p:nvPr/>
        </p:nvSpPr>
        <p:spPr>
          <a:xfrm>
            <a:off x="695685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E0D3D-80C3-4276-B908-8AB846AFFAFB}"/>
              </a:ext>
            </a:extLst>
          </p:cNvPr>
          <p:cNvSpPr/>
          <p:nvPr/>
        </p:nvSpPr>
        <p:spPr>
          <a:xfrm>
            <a:off x="867856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FA741-5C13-48CD-8343-5CF6DD3461CE}"/>
              </a:ext>
            </a:extLst>
          </p:cNvPr>
          <p:cNvSpPr/>
          <p:nvPr/>
        </p:nvSpPr>
        <p:spPr>
          <a:xfrm>
            <a:off x="867856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3B2116-1274-44F2-8CFC-CCB8F8C5FEE7}"/>
              </a:ext>
            </a:extLst>
          </p:cNvPr>
          <p:cNvSpPr/>
          <p:nvPr/>
        </p:nvSpPr>
        <p:spPr>
          <a:xfrm>
            <a:off x="8678564" y="291863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316F2-1D77-47E9-9863-8D398F2AE349}"/>
              </a:ext>
            </a:extLst>
          </p:cNvPr>
          <p:cNvSpPr/>
          <p:nvPr/>
        </p:nvSpPr>
        <p:spPr>
          <a:xfrm>
            <a:off x="8678564" y="3366214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28962-D484-4676-A879-3B9AA045B284}"/>
              </a:ext>
            </a:extLst>
          </p:cNvPr>
          <p:cNvSpPr/>
          <p:nvPr/>
        </p:nvSpPr>
        <p:spPr>
          <a:xfrm>
            <a:off x="621438" y="2032986"/>
            <a:ext cx="372861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A37801-A156-4AE5-910A-06DDFA71B0D2}"/>
              </a:ext>
            </a:extLst>
          </p:cNvPr>
          <p:cNvSpPr/>
          <p:nvPr/>
        </p:nvSpPr>
        <p:spPr>
          <a:xfrm>
            <a:off x="4070523" y="2217371"/>
            <a:ext cx="3908582" cy="2958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F7E8E-CC70-4E51-B7AD-F7E000E10F67}"/>
              </a:ext>
            </a:extLst>
          </p:cNvPr>
          <p:cNvSpPr/>
          <p:nvPr/>
        </p:nvSpPr>
        <p:spPr>
          <a:xfrm rot="16200000">
            <a:off x="-52990" y="3412186"/>
            <a:ext cx="1721716" cy="3728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33F0B-D013-4141-A5BA-88A41D839824}"/>
              </a:ext>
            </a:extLst>
          </p:cNvPr>
          <p:cNvSpPr/>
          <p:nvPr/>
        </p:nvSpPr>
        <p:spPr>
          <a:xfrm>
            <a:off x="4270869" y="3033860"/>
            <a:ext cx="1721716" cy="46480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B1B781-CDF2-43C1-9115-E5FBBC9DBF74}"/>
              </a:ext>
            </a:extLst>
          </p:cNvPr>
          <p:cNvSpPr/>
          <p:nvPr/>
        </p:nvSpPr>
        <p:spPr>
          <a:xfrm>
            <a:off x="4270868" y="3498666"/>
            <a:ext cx="1721716" cy="46480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A50171-C80E-4291-97C0-EBC29279F62F}"/>
              </a:ext>
            </a:extLst>
          </p:cNvPr>
          <p:cNvSpPr/>
          <p:nvPr/>
        </p:nvSpPr>
        <p:spPr>
          <a:xfrm>
            <a:off x="4070522" y="2377580"/>
            <a:ext cx="1371983" cy="52811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Edit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38076A-B2B3-485E-A894-0F164BFA9F77}"/>
              </a:ext>
            </a:extLst>
          </p:cNvPr>
          <p:cNvSpPr/>
          <p:nvPr/>
        </p:nvSpPr>
        <p:spPr>
          <a:xfrm>
            <a:off x="4270868" y="3950679"/>
            <a:ext cx="1721716" cy="46480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Difficulty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B3AC2F-925C-4B1B-BFE5-952F0DE24610}"/>
              </a:ext>
            </a:extLst>
          </p:cNvPr>
          <p:cNvSpPr/>
          <p:nvPr/>
        </p:nvSpPr>
        <p:spPr>
          <a:xfrm>
            <a:off x="5992584" y="3033860"/>
            <a:ext cx="1276307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Lewis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8AD4B5-6CB6-4530-90A6-32931CBF8989}"/>
              </a:ext>
            </a:extLst>
          </p:cNvPr>
          <p:cNvSpPr/>
          <p:nvPr/>
        </p:nvSpPr>
        <p:spPr>
          <a:xfrm>
            <a:off x="5992584" y="3497608"/>
            <a:ext cx="1276307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787D4B-FC64-4B1B-8D8F-D24F13B791F0}"/>
              </a:ext>
            </a:extLst>
          </p:cNvPr>
          <p:cNvSpPr/>
          <p:nvPr/>
        </p:nvSpPr>
        <p:spPr>
          <a:xfrm>
            <a:off x="5986089" y="3943075"/>
            <a:ext cx="1276307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D30125-A14F-458B-AAD8-786386083E03}"/>
              </a:ext>
            </a:extLst>
          </p:cNvPr>
          <p:cNvSpPr/>
          <p:nvPr/>
        </p:nvSpPr>
        <p:spPr>
          <a:xfrm>
            <a:off x="6318700" y="4529357"/>
            <a:ext cx="1276307" cy="464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Submit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92D6B4-7619-4AA0-9283-7239A95B999C}"/>
              </a:ext>
            </a:extLst>
          </p:cNvPr>
          <p:cNvSpPr/>
          <p:nvPr/>
        </p:nvSpPr>
        <p:spPr>
          <a:xfrm>
            <a:off x="7711694" y="2221135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870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791714" y="2455941"/>
            <a:ext cx="8608568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79171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51342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235142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791713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513428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23514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791713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513428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23514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791712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51342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23514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AD7C9-77E5-4D8B-A3C0-4980A18F7467}"/>
              </a:ext>
            </a:extLst>
          </p:cNvPr>
          <p:cNvSpPr/>
          <p:nvPr/>
        </p:nvSpPr>
        <p:spPr>
          <a:xfrm>
            <a:off x="695685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AA016-18A2-4880-A3DF-664B5D9ED4C2}"/>
              </a:ext>
            </a:extLst>
          </p:cNvPr>
          <p:cNvSpPr/>
          <p:nvPr/>
        </p:nvSpPr>
        <p:spPr>
          <a:xfrm>
            <a:off x="695685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87ABD-156C-4F9A-84B6-1000C5266A2D}"/>
              </a:ext>
            </a:extLst>
          </p:cNvPr>
          <p:cNvSpPr/>
          <p:nvPr/>
        </p:nvSpPr>
        <p:spPr>
          <a:xfrm>
            <a:off x="695685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97BDAE-DAA4-4662-ABED-FBCC484A0DD3}"/>
              </a:ext>
            </a:extLst>
          </p:cNvPr>
          <p:cNvSpPr/>
          <p:nvPr/>
        </p:nvSpPr>
        <p:spPr>
          <a:xfrm>
            <a:off x="695685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E0D3D-80C3-4276-B908-8AB846AFFAFB}"/>
              </a:ext>
            </a:extLst>
          </p:cNvPr>
          <p:cNvSpPr/>
          <p:nvPr/>
        </p:nvSpPr>
        <p:spPr>
          <a:xfrm>
            <a:off x="867856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FA741-5C13-48CD-8343-5CF6DD3461CE}"/>
              </a:ext>
            </a:extLst>
          </p:cNvPr>
          <p:cNvSpPr/>
          <p:nvPr/>
        </p:nvSpPr>
        <p:spPr>
          <a:xfrm>
            <a:off x="867856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3B2116-1274-44F2-8CFC-CCB8F8C5FEE7}"/>
              </a:ext>
            </a:extLst>
          </p:cNvPr>
          <p:cNvSpPr/>
          <p:nvPr/>
        </p:nvSpPr>
        <p:spPr>
          <a:xfrm>
            <a:off x="8678564" y="291863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316F2-1D77-47E9-9863-8D398F2AE349}"/>
              </a:ext>
            </a:extLst>
          </p:cNvPr>
          <p:cNvSpPr/>
          <p:nvPr/>
        </p:nvSpPr>
        <p:spPr>
          <a:xfrm>
            <a:off x="8678564" y="3366214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28962-D484-4676-A879-3B9AA045B284}"/>
              </a:ext>
            </a:extLst>
          </p:cNvPr>
          <p:cNvSpPr/>
          <p:nvPr/>
        </p:nvSpPr>
        <p:spPr>
          <a:xfrm>
            <a:off x="621438" y="2032986"/>
            <a:ext cx="1721716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D68CF9-353B-475B-998C-6AEE8C418D35}"/>
              </a:ext>
            </a:extLst>
          </p:cNvPr>
          <p:cNvSpPr/>
          <p:nvPr/>
        </p:nvSpPr>
        <p:spPr>
          <a:xfrm>
            <a:off x="621437" y="2556765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Games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3E8B04-50B9-4CA0-B205-15C579C509C1}"/>
              </a:ext>
            </a:extLst>
          </p:cNvPr>
          <p:cNvSpPr/>
          <p:nvPr/>
        </p:nvSpPr>
        <p:spPr>
          <a:xfrm>
            <a:off x="621436" y="3021571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37D45F-4818-4112-BA2A-73CCC0DA9363}"/>
              </a:ext>
            </a:extLst>
          </p:cNvPr>
          <p:cNvSpPr/>
          <p:nvPr/>
        </p:nvSpPr>
        <p:spPr>
          <a:xfrm>
            <a:off x="621436" y="2032985"/>
            <a:ext cx="1721716" cy="5281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4422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90760F-662C-48CE-8843-A7DB6C5E8723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56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3533867" y="2365691"/>
            <a:ext cx="5165143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3533866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5255581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6977295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3533866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5255581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6977295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3533866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5255581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6977295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3533865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5255580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6977294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5FF1F-3F66-4FC2-8395-DEEED9E4B258}"/>
              </a:ext>
            </a:extLst>
          </p:cNvPr>
          <p:cNvSpPr/>
          <p:nvPr/>
        </p:nvSpPr>
        <p:spPr>
          <a:xfrm>
            <a:off x="621434" y="5563130"/>
            <a:ext cx="10949129" cy="775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C6CAAB-098E-45A6-8D4C-395FB9BA06C2}"/>
              </a:ext>
            </a:extLst>
          </p:cNvPr>
          <p:cNvSpPr/>
          <p:nvPr/>
        </p:nvSpPr>
        <p:spPr>
          <a:xfrm>
            <a:off x="621438" y="2032986"/>
            <a:ext cx="372861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D05770-8C4E-4BC6-B988-FAB29F5B62AF}"/>
              </a:ext>
            </a:extLst>
          </p:cNvPr>
          <p:cNvSpPr/>
          <p:nvPr/>
        </p:nvSpPr>
        <p:spPr>
          <a:xfrm rot="16200000">
            <a:off x="-52990" y="3412186"/>
            <a:ext cx="1721716" cy="3728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56608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3533867" y="2365691"/>
            <a:ext cx="5165143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3533866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5255581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6977295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3533866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5255581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6977295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3533866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5255581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6977295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3533865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5255580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6977294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4DA3FC-C1C3-4FE5-AC0A-3434A2E1B22F}"/>
              </a:ext>
            </a:extLst>
          </p:cNvPr>
          <p:cNvSpPr/>
          <p:nvPr/>
        </p:nvSpPr>
        <p:spPr>
          <a:xfrm>
            <a:off x="621438" y="2032986"/>
            <a:ext cx="1721716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901A7-E35E-4BFC-8E52-6CE9CE7C8003}"/>
              </a:ext>
            </a:extLst>
          </p:cNvPr>
          <p:cNvSpPr/>
          <p:nvPr/>
        </p:nvSpPr>
        <p:spPr>
          <a:xfrm>
            <a:off x="621437" y="2556765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Games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BA93-6642-4B9A-922D-8B52873D779E}"/>
              </a:ext>
            </a:extLst>
          </p:cNvPr>
          <p:cNvSpPr/>
          <p:nvPr/>
        </p:nvSpPr>
        <p:spPr>
          <a:xfrm>
            <a:off x="621436" y="3021571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Login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5FF1F-3F66-4FC2-8395-DEEED9E4B258}"/>
              </a:ext>
            </a:extLst>
          </p:cNvPr>
          <p:cNvSpPr/>
          <p:nvPr/>
        </p:nvSpPr>
        <p:spPr>
          <a:xfrm>
            <a:off x="621434" y="5563130"/>
            <a:ext cx="10949129" cy="775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E082F7-9D48-4657-9C6B-0BC55BA54FA8}"/>
              </a:ext>
            </a:extLst>
          </p:cNvPr>
          <p:cNvSpPr/>
          <p:nvPr/>
        </p:nvSpPr>
        <p:spPr>
          <a:xfrm>
            <a:off x="621436" y="2032985"/>
            <a:ext cx="1721716" cy="5281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5274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B6941-A1F9-4425-9C2C-D93DACE5B6FA}"/>
              </a:ext>
            </a:extLst>
          </p:cNvPr>
          <p:cNvSpPr/>
          <p:nvPr/>
        </p:nvSpPr>
        <p:spPr>
          <a:xfrm>
            <a:off x="443147" y="549307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716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D46FEC-C922-4A71-B2E8-93C025872F00}"/>
              </a:ext>
            </a:extLst>
          </p:cNvPr>
          <p:cNvSpPr/>
          <p:nvPr/>
        </p:nvSpPr>
        <p:spPr>
          <a:xfrm>
            <a:off x="621438" y="2032986"/>
            <a:ext cx="372861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7F307E-0800-4D40-A1D1-F7C316A0BF9F}"/>
              </a:ext>
            </a:extLst>
          </p:cNvPr>
          <p:cNvSpPr/>
          <p:nvPr/>
        </p:nvSpPr>
        <p:spPr>
          <a:xfrm rot="16200000">
            <a:off x="-52990" y="3412186"/>
            <a:ext cx="1721716" cy="3728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06170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FD871-F035-4E40-AF15-84AB0DCC647B}"/>
              </a:ext>
            </a:extLst>
          </p:cNvPr>
          <p:cNvSpPr/>
          <p:nvPr/>
        </p:nvSpPr>
        <p:spPr>
          <a:xfrm>
            <a:off x="621438" y="2032986"/>
            <a:ext cx="1721716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5FE89-B7B5-486D-B765-06A0E21530B1}"/>
              </a:ext>
            </a:extLst>
          </p:cNvPr>
          <p:cNvSpPr/>
          <p:nvPr/>
        </p:nvSpPr>
        <p:spPr>
          <a:xfrm>
            <a:off x="621437" y="2556765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Games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F4178-CA6B-4F6F-8D03-A71609F0C7E6}"/>
              </a:ext>
            </a:extLst>
          </p:cNvPr>
          <p:cNvSpPr/>
          <p:nvPr/>
        </p:nvSpPr>
        <p:spPr>
          <a:xfrm>
            <a:off x="621436" y="3021571"/>
            <a:ext cx="1721716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E8342-8BC6-4A58-95F4-47D8A1B0CD29}"/>
              </a:ext>
            </a:extLst>
          </p:cNvPr>
          <p:cNvSpPr/>
          <p:nvPr/>
        </p:nvSpPr>
        <p:spPr>
          <a:xfrm>
            <a:off x="621436" y="2032985"/>
            <a:ext cx="1721716" cy="5281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87393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 + 7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9290E-0C5C-4639-96A3-CC1799B3B7B3}"/>
              </a:ext>
            </a:extLst>
          </p:cNvPr>
          <p:cNvSpPr/>
          <p:nvPr/>
        </p:nvSpPr>
        <p:spPr>
          <a:xfrm>
            <a:off x="2478349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230FF-8283-462C-BD31-39A18A5A2CBA}"/>
              </a:ext>
            </a:extLst>
          </p:cNvPr>
          <p:cNvSpPr/>
          <p:nvPr/>
        </p:nvSpPr>
        <p:spPr>
          <a:xfrm>
            <a:off x="838902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00E1D-9238-4E05-91CE-54CF3AE4CDEB}"/>
              </a:ext>
            </a:extLst>
          </p:cNvPr>
          <p:cNvSpPr/>
          <p:nvPr/>
        </p:nvSpPr>
        <p:spPr>
          <a:xfrm>
            <a:off x="690053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0FFE0-C5F3-484C-86EA-08500D7E76ED}"/>
              </a:ext>
            </a:extLst>
          </p:cNvPr>
          <p:cNvSpPr/>
          <p:nvPr/>
        </p:nvSpPr>
        <p:spPr>
          <a:xfrm>
            <a:off x="3959444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6B3B9D-A24E-45F2-AA69-53BA2D44FFAF}"/>
              </a:ext>
            </a:extLst>
          </p:cNvPr>
          <p:cNvSpPr/>
          <p:nvPr/>
        </p:nvSpPr>
        <p:spPr>
          <a:xfrm>
            <a:off x="621438" y="2032986"/>
            <a:ext cx="372861" cy="35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96A46B-735B-4E99-A8BE-8D4C79B15C4F}"/>
              </a:ext>
            </a:extLst>
          </p:cNvPr>
          <p:cNvSpPr/>
          <p:nvPr/>
        </p:nvSpPr>
        <p:spPr>
          <a:xfrm rot="16200000">
            <a:off x="-52990" y="3412186"/>
            <a:ext cx="1721716" cy="3728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99066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3EC32D-3659-4FB5-9CA6-7BF3D5FD04AD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James.Admin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1427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205</Words>
  <Application>Microsoft Office PowerPoint</Application>
  <PresentationFormat>Widescreen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MMP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Prototype </dc:title>
  <dc:creator>Rhodri Smith</dc:creator>
  <cp:lastModifiedBy>Rhodri Smith</cp:lastModifiedBy>
  <cp:revision>27</cp:revision>
  <dcterms:created xsi:type="dcterms:W3CDTF">2020-04-19T19:32:46Z</dcterms:created>
  <dcterms:modified xsi:type="dcterms:W3CDTF">2020-05-08T23:56:51Z</dcterms:modified>
</cp:coreProperties>
</file>