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96B63-C63E-77F0-1157-959828F9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A61B57-43E6-E407-5FBC-EA36047C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21C38C-72DC-E714-D6AC-C092979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71EB8-4BCB-61BE-4906-4AF33FC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C478C9-0539-5265-AF15-7B10FD43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741DC-A2D3-FAE1-B189-6359BAE0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9D8071-ACD0-620B-1F56-E8CE4C09C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84A006-5751-D73A-9C31-8897908C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2F2A2C-923E-3BB9-BCF0-281CD08C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48037-D791-5CD7-E9C7-7CA8F68A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B5C7F5-9184-383E-3188-7725855B1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53E0CC-E6FD-BEA0-7E1C-6D89FC10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2ABA18-EBC7-7A9E-534A-323FCB84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A6D594-4B9F-0D54-3296-6E65FF74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2CF6C2-1ABE-AC76-3245-E05C7B1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76457-B2AC-8192-7F43-E6A32E9D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FB54E-15C4-800D-85C4-47906F1D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9A001-6AFA-47E5-04BF-C208462D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DA753-3888-7F5B-86A5-50CC54CF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808FE-3EF4-E510-670A-C66AA189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062C0-382D-C2F0-89EF-4E75E96F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C933EB-0AA0-DEC1-769B-2A90556C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90AA1-5A24-2C70-D286-0E9DBDD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42972-B5C5-D97D-C246-B5761D41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49EB9-93F1-FB35-BCA4-B884E1CF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F09C2-E96E-E2B0-2BAA-2A98B7B4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DE3A95-FF30-A12B-B35D-C95B71C49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CB48AB-4194-3864-1710-CAE82D73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2B214E-3B10-5557-50BB-E3ECCE48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A39264-9FCC-5855-C383-023FC387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4BD445-3548-318F-7BE5-8E0840E5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9C00B-072C-1232-4E0A-D45ED03C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5E662E-A3B6-83B0-C39F-B70A6AAF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32EB1-3AE1-8258-C375-6EE5DA69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69FC75-3C10-DC09-DB86-0566E9070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8D4EDE-DC9B-477D-93E3-FB294DEA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3689A7-3BC9-38AC-86DF-E31C2D1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B7ECEE-C541-CD06-EC74-783011E9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70FF28A-9D00-8BAE-7E5B-E6D3F04A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03A96-35BD-3A46-EBF7-00DC98E4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A85D87-82C6-9508-474D-C3D703C4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A29329-DB7C-5EB7-E397-0A4F7890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FB11A3-EDF9-29E8-F7A3-46DB9F0E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CD924A-7F65-1830-B7ED-DC4DFA44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8D37A9-0426-DA55-107A-3057A80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FCB0D3-D67A-500B-2701-DD9B251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D3129-E08C-10A0-C7F9-C888517B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3D931-8F28-E6B4-07C4-81A7354F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2ECA4C-AD5A-C82D-9939-5A89385A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8245D0-5EA2-385F-9ADB-2076A7CC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429634-2FC4-AD45-BB78-E04AA416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45CB0-209A-4B6F-C8F2-093AB29C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47FD2A-F124-2F61-F9E5-6FA5AAEC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38295AC-4646-0AAF-3C8A-33930E0C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3B3586-2D52-1117-1889-F52395A1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9FDC0E-CEDE-9804-9950-3FACFDF9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FC554F-726A-5ED1-D12F-5A129E5C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54D704-D925-ECA9-7DAE-676CA96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B85D1F-4E57-5687-0879-D854259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DBE2C-827E-0C7C-8C71-8A07B432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7C673C-641F-CB86-55E5-1732C42A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E821-89BE-4199-8246-CD58EBFCB4A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08E276-2997-515F-688E-ECEE2BC79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D3D8A-2A70-9B79-10C2-65425DAE7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7927-1C25-4F28-B9DF-CF3B9481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238D5-56BB-FFC0-AADB-F6F0D2EC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" y="0"/>
            <a:ext cx="12178795" cy="25016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A presentation</a:t>
            </a:r>
            <a:br>
              <a:rPr lang="en-US" sz="2800" dirty="0" smtClean="0"/>
            </a:br>
            <a:r>
              <a:rPr lang="en-US" sz="2800" dirty="0" smtClean="0"/>
              <a:t>on</a:t>
            </a:r>
            <a:br>
              <a:rPr lang="en-US" sz="2800" dirty="0" smtClean="0"/>
            </a:br>
            <a:r>
              <a:rPr lang="en-US" sz="3600" b="1" dirty="0" smtClean="0"/>
              <a:t>EQUATORIAL ROSSBY AND KELVIN WAVES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BD470B-C9FE-0DA5-28B8-72F8659A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751825"/>
            <a:ext cx="12192000" cy="3453031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endParaRPr lang="en-US" dirty="0" smtClean="0"/>
          </a:p>
          <a:p>
            <a:r>
              <a:rPr lang="en-US" dirty="0" err="1" smtClean="0"/>
              <a:t>Rhodaline</a:t>
            </a:r>
            <a:r>
              <a:rPr lang="en-US" dirty="0" smtClean="0"/>
              <a:t> </a:t>
            </a:r>
            <a:r>
              <a:rPr lang="en-US" dirty="0" err="1" smtClean="0"/>
              <a:t>Asare</a:t>
            </a:r>
            <a:r>
              <a:rPr lang="en-US" dirty="0" smtClean="0"/>
              <a:t> </a:t>
            </a:r>
            <a:r>
              <a:rPr lang="en-US" dirty="0" err="1" smtClean="0"/>
              <a:t>Odame</a:t>
            </a:r>
            <a:endParaRPr lang="en-US" dirty="0" smtClean="0"/>
          </a:p>
          <a:p>
            <a:r>
              <a:rPr lang="en-US" dirty="0" smtClean="0"/>
              <a:t>Meteorology and Climate Science</a:t>
            </a:r>
          </a:p>
          <a:p>
            <a:r>
              <a:rPr lang="en-US" dirty="0" smtClean="0"/>
              <a:t>Index number: 9474119</a:t>
            </a:r>
          </a:p>
          <a:p>
            <a:r>
              <a:rPr lang="en-US" dirty="0" smtClean="0"/>
              <a:t>Year</a:t>
            </a:r>
            <a:r>
              <a:rPr lang="en-US" dirty="0" smtClean="0"/>
              <a:t> Three (3)</a:t>
            </a:r>
          </a:p>
          <a:p>
            <a:r>
              <a:rPr lang="en-US" dirty="0" smtClean="0"/>
              <a:t>26</a:t>
            </a:r>
            <a:r>
              <a:rPr lang="en-US" baseline="30000" dirty="0" smtClean="0"/>
              <a:t>th</a:t>
            </a:r>
            <a:r>
              <a:rPr lang="en-US" dirty="0" smtClean="0"/>
              <a:t> August, 2022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1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presentation on EQUATORIAL ROSSBY AND KELVIN WAVES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EQUATORIAL ROSSBY and KELVIN WAVES</dc:title>
  <dc:creator>user</dc:creator>
  <cp:lastModifiedBy>user</cp:lastModifiedBy>
  <cp:revision>8</cp:revision>
  <dcterms:created xsi:type="dcterms:W3CDTF">2022-08-24T12:19:52Z</dcterms:created>
  <dcterms:modified xsi:type="dcterms:W3CDTF">2022-08-25T17:47:18Z</dcterms:modified>
</cp:coreProperties>
</file>