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94665"/>
  </p:normalViewPr>
  <p:slideViewPr>
    <p:cSldViewPr snapToGrid="0">
      <p:cViewPr>
        <p:scale>
          <a:sx n="75" d="100"/>
          <a:sy n="75" d="100"/>
        </p:scale>
        <p:origin x="175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9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8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2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7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7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5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7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2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2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6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jiang3@ed.ac.u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ylorfrancis.com/chapters/edit/10.4324/9781003181989-10/one-social-worker-made-difference-karen-mcalister?context=ubx&amp;refId=877b8d34-e496-41f1-aa91-cc00bb6d504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Top view of a background splashed with colors">
            <a:extLst>
              <a:ext uri="{FF2B5EF4-FFF2-40B4-BE49-F238E27FC236}">
                <a16:creationId xmlns:a16="http://schemas.microsoft.com/office/drawing/2014/main" id="{93895ED1-BD46-9B4D-16DE-3DAF16A996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A27D1-220F-D30D-363A-4C8E949DE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8" y="5545297"/>
            <a:ext cx="11499428" cy="960120"/>
          </a:xfrm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RhodaJiang</a:t>
            </a:r>
            <a:r>
              <a:rPr lang="en-US" sz="2400" dirty="0"/>
              <a:t>/Social-Work-Making-a-difference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8E533-6961-34CC-C16B-5EE208B82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978" y="6025357"/>
            <a:ext cx="3392781" cy="960120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✉️</a:t>
            </a:r>
            <a:r>
              <a:rPr lang="zh-CN" alt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ljiang3@ed.ac.uk</a:t>
            </a:r>
            <a:endParaRPr lang="en-US" sz="2000" i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C16D7-1684-F5F9-915C-09A6A00BCFC3}"/>
              </a:ext>
            </a:extLst>
          </p:cNvPr>
          <p:cNvSpPr txBox="1"/>
          <p:nvPr/>
        </p:nvSpPr>
        <p:spPr>
          <a:xfrm>
            <a:off x="1580827" y="2479729"/>
            <a:ext cx="8369085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Bradley Hand" pitchFamily="2" charset="77"/>
                <a:cs typeface="Algerian" panose="020F0502020204030204" pitchFamily="34" charset="0"/>
              </a:rPr>
              <a:t>Social Work: 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latin typeface="Bradley Hand" pitchFamily="2" charset="77"/>
                <a:cs typeface="Algerian" panose="020F0502020204030204" pitchFamily="34" charset="0"/>
              </a:rPr>
              <a:t>Making a Difference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2CA603-5795-9C2F-AB97-54FAA5FF303B}"/>
              </a:ext>
            </a:extLst>
          </p:cNvPr>
          <p:cNvSpPr txBox="1">
            <a:spLocks/>
          </p:cNvSpPr>
          <p:nvPr/>
        </p:nvSpPr>
        <p:spPr>
          <a:xfrm>
            <a:off x="320038" y="545156"/>
            <a:ext cx="8196431" cy="960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W2 Tutorial</a:t>
            </a:r>
          </a:p>
        </p:txBody>
      </p:sp>
    </p:spTree>
    <p:extLst>
      <p:ext uri="{BB962C8B-B14F-4D97-AF65-F5344CB8AC3E}">
        <p14:creationId xmlns:p14="http://schemas.microsoft.com/office/powerpoint/2010/main" val="1290530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6807-1D8E-D373-18A6-F5D650BE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(10min)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C3DE7-C7AB-C40E-8685-2514347AC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82800"/>
            <a:ext cx="11155680" cy="4263136"/>
          </a:xfrm>
        </p:spPr>
        <p:txBody>
          <a:bodyPr>
            <a:normAutofit/>
          </a:bodyPr>
          <a:lstStyle/>
          <a:p>
            <a:r>
              <a:rPr lang="en-US" sz="2800" b="1" dirty="0"/>
              <a:t>What did you think of the Lecture?</a:t>
            </a:r>
          </a:p>
          <a:p>
            <a:pPr lvl="1"/>
            <a:r>
              <a:rPr lang="en-US" sz="2400" dirty="0"/>
              <a:t>What did you learn?</a:t>
            </a:r>
          </a:p>
          <a:p>
            <a:pPr lvl="1"/>
            <a:r>
              <a:rPr lang="en-US" sz="2400" dirty="0"/>
              <a:t>What points stood out?</a:t>
            </a:r>
          </a:p>
          <a:p>
            <a:pPr lvl="1"/>
            <a:r>
              <a:rPr lang="en-US" sz="2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60365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CE178-4D0C-18BE-025C-95BAC3B6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(20-25min)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FD31F-5A20-4EB2-00B5-6AFC869B8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r>
              <a:rPr lang="en-US" sz="2800" b="1" dirty="0"/>
              <a:t>Read (link will open in a new browser tab) </a:t>
            </a:r>
            <a:r>
              <a:rPr lang="en-US" sz="2800" b="1" dirty="0">
                <a:hlinkClick r:id="rId2"/>
              </a:rPr>
              <a:t>Chapter 9 by Karen McAlister: 'How One Social Worker Made a Difference' in Becoming a Social Worker (3rd ed.), edited by V.E. Cree (2022), published by Routledge.</a:t>
            </a:r>
            <a:r>
              <a:rPr lang="en-US" sz="2800" b="1" dirty="0"/>
              <a:t> After completing the reading, answer the following question in your tutorial groups.</a:t>
            </a:r>
            <a:endParaRPr lang="en-GB" sz="2800" b="1" dirty="0"/>
          </a:p>
          <a:p>
            <a:pPr lvl="1"/>
            <a:r>
              <a:rPr lang="en-US" sz="2400" dirty="0"/>
              <a:t>How would you define social work based on the content of this chapter? </a:t>
            </a:r>
            <a:endParaRPr lang="en-GB" sz="2400" dirty="0"/>
          </a:p>
          <a:p>
            <a:pPr lvl="1"/>
            <a:r>
              <a:rPr lang="en-US" sz="2400" dirty="0"/>
              <a:t>Considering the author's experiences shared throughout the chapter, what insights do you gain about the challenges and rewards of social work in real-world practice?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596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D05FD-589F-CB5D-2167-5E1EC0119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6BA7-8BE7-102C-5F67-35867B03F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C7B20-568B-21D8-77E8-30F3AF475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How would you define social work based on the content of this chapter?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5334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3CAA9-AD91-FDB6-C096-DA3EF9317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D458-0F48-8008-D58C-A855C4D1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56F4C-1F86-1D06-C44E-682752B01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Considering the author's experiences shared throughout the chapter, what insights do you gain about the challenges and rewards of social work in real-world practice?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3104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4407-4E03-EF67-17DB-113D7980B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your experience (10-15min)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7502F1-B31B-211F-A484-6FEA3E0C4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82800"/>
            <a:ext cx="11155680" cy="4263136"/>
          </a:xfrm>
        </p:spPr>
        <p:txBody>
          <a:bodyPr>
            <a:normAutofit/>
          </a:bodyPr>
          <a:lstStyle/>
          <a:p>
            <a:r>
              <a:rPr lang="en-US" sz="2800" b="1" dirty="0"/>
              <a:t>What is social work?</a:t>
            </a:r>
          </a:p>
          <a:p>
            <a:pPr lvl="1"/>
            <a:r>
              <a:rPr lang="en-US" sz="2400" dirty="0"/>
              <a:t>…</a:t>
            </a:r>
          </a:p>
          <a:p>
            <a:r>
              <a:rPr lang="en-US" sz="2800" b="1" dirty="0"/>
              <a:t>Rewards and challenges social work faces?</a:t>
            </a:r>
          </a:p>
          <a:p>
            <a:pPr lvl="1"/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0077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39B17-D57C-967D-A67F-EB0A8BE29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459F-5755-22CA-D220-6C0F6171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2C6BC-DC49-560F-7846-6F139E65E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82800"/>
            <a:ext cx="11155680" cy="4263136"/>
          </a:xfrm>
        </p:spPr>
        <p:txBody>
          <a:bodyPr>
            <a:normAutofit/>
          </a:bodyPr>
          <a:lstStyle/>
          <a:p>
            <a:r>
              <a:rPr lang="en-US" sz="2800" b="1" dirty="0"/>
              <a:t>What is social work?</a:t>
            </a:r>
          </a:p>
          <a:p>
            <a:pPr lvl="1"/>
            <a:r>
              <a:rPr lang="en-US" sz="2400" dirty="0"/>
              <a:t>From this case: Relationships; Changes; Collaboration; User-centered </a:t>
            </a:r>
          </a:p>
          <a:p>
            <a:pPr lvl="1"/>
            <a:endParaRPr lang="en-US" sz="2400" dirty="0"/>
          </a:p>
          <a:p>
            <a:r>
              <a:rPr lang="en-US" sz="2800" b="1" dirty="0"/>
              <a:t>Rewards and challenges social work faces?</a:t>
            </a:r>
          </a:p>
          <a:p>
            <a:pPr lvl="1"/>
            <a:r>
              <a:rPr lang="en-US" sz="2400" dirty="0"/>
              <a:t>Rewards (individual level)</a:t>
            </a:r>
          </a:p>
          <a:p>
            <a:pPr lvl="1"/>
            <a:r>
              <a:rPr lang="en-US" sz="2400" dirty="0"/>
              <a:t>Rewards (system/systemic level)</a:t>
            </a:r>
          </a:p>
          <a:p>
            <a:pPr lvl="1"/>
            <a:r>
              <a:rPr lang="en-US" sz="2400" dirty="0"/>
              <a:t>Challenges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8669238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255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Bierstadt</vt:lpstr>
      <vt:lpstr>Bradley Hand</vt:lpstr>
      <vt:lpstr>GestaltVTI</vt:lpstr>
      <vt:lpstr>https://github.com/RhodaJiang/Social-Work-Making-a-difference</vt:lpstr>
      <vt:lpstr>Recap (10min)</vt:lpstr>
      <vt:lpstr>Activity (20-25min)</vt:lpstr>
      <vt:lpstr>Activity</vt:lpstr>
      <vt:lpstr>Activity</vt:lpstr>
      <vt:lpstr>From your experience (10-15min)</vt:lpstr>
      <vt:lpstr>Wrap-up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Rhoda Jiang</dc:creator>
  <cp:lastModifiedBy>Rhoda Jiang</cp:lastModifiedBy>
  <cp:revision>7</cp:revision>
  <dcterms:created xsi:type="dcterms:W3CDTF">2025-09-20T14:48:19Z</dcterms:created>
  <dcterms:modified xsi:type="dcterms:W3CDTF">2025-09-22T06:48:46Z</dcterms:modified>
</cp:coreProperties>
</file>