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6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Task </a:t>
            </a:r>
            <a:r>
              <a:rPr lang="en-US" dirty="0"/>
              <a:t>4</a:t>
            </a:r>
            <a:r>
              <a:rPr dirty="0"/>
              <a:t> – Dashboard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Analyst Internship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an interactive dashboard in Power BI using a chocolate sales dataset. The dashboard should present key business insights using KPIs and visual elements.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Product Category</a:t>
            </a:r>
          </a:p>
          <a:p>
            <a:r>
              <a:t>- Units Sold</a:t>
            </a:r>
          </a:p>
          <a:p>
            <a:r>
              <a:t>- Selling Price</a:t>
            </a:r>
          </a:p>
          <a:p>
            <a:r>
              <a:t>- Total Revenue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Revenue</a:t>
            </a:r>
          </a:p>
          <a:p>
            <a:r>
              <a:t>- Total Units Sold</a:t>
            </a:r>
          </a:p>
          <a:p>
            <a:r>
              <a:t>- Average Selling Price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Dark Chocolate appears to generate the most revenue.</a:t>
            </a:r>
          </a:p>
          <a:p>
            <a:r>
              <a:t>- There's a strong correlation between units sold and revenue.</a:t>
            </a:r>
          </a:p>
          <a:p>
            <a:r>
              <a:t>- Dashboard allows easy filtering and comparison by product type.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97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Task 4 – Dashboard Design</vt:lpstr>
      <vt:lpstr>Objective</vt:lpstr>
      <vt:lpstr>Dataset Overview</vt:lpstr>
      <vt:lpstr>KPIs Tracked</vt:lpstr>
      <vt:lpstr>Business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 Rhoda Rakshana</cp:lastModifiedBy>
  <cp:revision>2</cp:revision>
  <dcterms:created xsi:type="dcterms:W3CDTF">2013-01-27T09:14:16Z</dcterms:created>
  <dcterms:modified xsi:type="dcterms:W3CDTF">2025-05-31T16:30:08Z</dcterms:modified>
  <cp:category/>
</cp:coreProperties>
</file>