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AFD7-73C2-42DA-B691-EC41E63DC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5A519-14D2-4C18-812A-68CAAFD41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00091-5144-414A-8FB2-5087227E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155E-8293-44B5-B74B-B7A5FB08BA8E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E77F1-ACF7-4E35-93C9-7B880233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63B06-ECCE-4E0F-8488-4AFA8C1F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45B5-EB73-45A5-B21A-75C66B72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2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3BA0-51C1-492C-907D-D1E54D3A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19E52-D97B-4BCF-9AFF-98868F914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02760-9987-49FB-9508-C942595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155E-8293-44B5-B74B-B7A5FB08BA8E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59141-87AF-4D37-8658-7146EBEE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B5791-E4CE-47B6-874E-4D14EB19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45B5-EB73-45A5-B21A-75C66B72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5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04475-DB67-4CB5-8F9F-CE0C025A3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2C637-4908-4197-A5CB-31EA3A8E9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7137-8A01-489C-B091-98F6D1A6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155E-8293-44B5-B74B-B7A5FB08BA8E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E8502-2A48-407D-8BBA-1D29E295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2CA94-1629-4487-A0C9-661DAB48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45B5-EB73-45A5-B21A-75C66B72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4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405C-DB13-471F-8B84-788627EC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62850-4295-4E47-9059-4834A24E4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7A5B-7E8C-49B9-8C19-BDF6C5BA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155E-8293-44B5-B74B-B7A5FB08BA8E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42311-ECC5-4F9A-AC47-1A5423C0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4E6B4-1419-4837-810E-05E7C500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45B5-EB73-45A5-B21A-75C66B72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5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A96B-9200-4B15-8289-C52C7C61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83AC8-55DC-4F71-A60E-1D5AB7D43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B9FED-76DC-4C63-A36A-7381C0B8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155E-8293-44B5-B74B-B7A5FB08BA8E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50117-8A71-4A44-8022-4034A1EC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D8219-42AE-40FA-A3D4-37582A82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45B5-EB73-45A5-B21A-75C66B72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2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8C58-D9DD-4DB7-B155-180BF502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7D3D8-2AA6-4A1E-9C85-AD8ADE811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C9CCF-1A52-4191-AFD9-278F07FCD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420EE-FAE0-4D7C-9D32-5A30ECFA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155E-8293-44B5-B74B-B7A5FB08BA8E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6A973-61E8-4F43-99DA-50ABD9B1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27129-C021-4704-9955-5E5DA4AB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45B5-EB73-45A5-B21A-75C66B72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1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B854-E9AF-4F78-BFDF-8466AB5CF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A5C4F-2B6F-40C7-8F66-5D051B97E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7EB36-A53A-452F-B705-B85B4B323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3EBA3-1F90-4FEC-83F5-7345A57F0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444DA-07B3-4ABA-9A8A-13FDF384D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8DDEE-A945-4394-A02D-9186740E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155E-8293-44B5-B74B-B7A5FB08BA8E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6D750-EF3E-4840-B177-01A3C5F6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581E7-6606-4C63-B293-31B78B4E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45B5-EB73-45A5-B21A-75C66B72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F554-C70C-4EB6-A74A-3D7AB64C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308B9-D3F3-4B6A-AAE7-25D9C6D1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155E-8293-44B5-B74B-B7A5FB08BA8E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7F210-1DCC-4455-B178-1CFAA640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E9A68-8789-41B6-B885-85870C33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45B5-EB73-45A5-B21A-75C66B72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8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22DAE-FF31-431A-9BE1-9EC8A2F8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155E-8293-44B5-B74B-B7A5FB08BA8E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E6085-0F21-42CB-8D1A-A7CB0887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95B47-AA07-4F7B-A115-96267537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45B5-EB73-45A5-B21A-75C66B72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5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771F-6385-4DF3-BEC8-6775AA1CA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EA82D-3129-45D2-B991-9D998CC3D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5A9FE-3C76-49FC-B5AA-68B91BC76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E30C5-F7EC-46AD-936E-7A5A718A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155E-8293-44B5-B74B-B7A5FB08BA8E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35624-9163-41E8-BAEE-B90C2E02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9D381-5781-4B57-ADBE-1669FB29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45B5-EB73-45A5-B21A-75C66B72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4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634A-0D8B-4123-87CC-A56D04F4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ADBE0-12FF-4EC6-AFBB-F500C689F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143C1-0675-44D7-96BB-F161C0F75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FBAA2-60AC-4DE9-BE8E-11E07D30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155E-8293-44B5-B74B-B7A5FB08BA8E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47E6A-BA80-4ACB-A683-9BBD6C4E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080B0-9C26-4F3E-9DBE-F8021E77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45B5-EB73-45A5-B21A-75C66B72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1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42885-6713-44B9-97B9-B45CACFF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2E5B9-3D40-4578-8E63-FC0154CF3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D7D5F-404F-4BAE-8372-10EDB9D28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D155E-8293-44B5-B74B-B7A5FB08BA8E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945DC-3C7D-4C21-A229-2927CDE48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470DB-65F4-477D-B746-0023968A1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545B5-EB73-45A5-B21A-75C66B72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5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data.gov/dataset/sandhill-crane-locations-autumn-2013-migr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17CA-CCCC-499A-A712-A4AA4AFD6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Cody Rhodes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61944-C211-47EB-B5E3-03429BD5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GEOG 5201</a:t>
            </a:r>
          </a:p>
          <a:p>
            <a:r>
              <a:rPr lang="en-US" dirty="0"/>
              <a:t>11/5/2018</a:t>
            </a:r>
          </a:p>
          <a:p>
            <a:r>
              <a:rPr lang="en-US" dirty="0"/>
              <a:t>Crane tracking in Kansas</a:t>
            </a:r>
          </a:p>
          <a:p>
            <a:r>
              <a:rPr lang="en-US" dirty="0"/>
              <a:t>Data range: 9/1/13 – 10/22/13</a:t>
            </a:r>
          </a:p>
        </p:txBody>
      </p:sp>
    </p:spTree>
    <p:extLst>
      <p:ext uri="{BB962C8B-B14F-4D97-AF65-F5344CB8AC3E}">
        <p14:creationId xmlns:p14="http://schemas.microsoft.com/office/powerpoint/2010/main" val="12160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2E56-95E6-4504-BF50-742BE919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6A9E-FE7F-480D-989A-7450C7EE0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https://catalog.data.gov/dataset/sandhill-crane-locations-autumn-2013-migration</a:t>
            </a:r>
            <a:endParaRPr lang="en-US" dirty="0"/>
          </a:p>
          <a:p>
            <a:r>
              <a:rPr lang="en-US" dirty="0"/>
              <a:t>Using tracking data from this source confined to Kansas, USA to visualize flight paths of migrating Sandhill Cranes.</a:t>
            </a:r>
          </a:p>
        </p:txBody>
      </p:sp>
    </p:spTree>
    <p:extLst>
      <p:ext uri="{BB962C8B-B14F-4D97-AF65-F5344CB8AC3E}">
        <p14:creationId xmlns:p14="http://schemas.microsoft.com/office/powerpoint/2010/main" val="307317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5512F19-AA81-4CE9-8387-233189A01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8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A4F2A1-0134-4DE7-B71B-552BA3722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49" y="4831765"/>
            <a:ext cx="3200400" cy="1071062"/>
          </a:xfrm>
          <a:solidFill>
            <a:srgbClr val="262626"/>
          </a:solidFill>
          <a:ln w="257175" cap="sq" cmpd="sng" algn="ctr">
            <a:solidFill>
              <a:srgbClr val="262626">
                <a:alpha val="6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chemeClr val="lt1"/>
                </a:solidFill>
              </a:rPr>
              <a:t>Crane Track Full Extent</a:t>
            </a:r>
            <a:br>
              <a:rPr lang="en-US" sz="2400" dirty="0">
                <a:solidFill>
                  <a:schemeClr val="lt1"/>
                </a:solidFill>
              </a:rPr>
            </a:br>
            <a:r>
              <a:rPr lang="en-US" sz="2400" dirty="0">
                <a:solidFill>
                  <a:schemeClr val="lt1"/>
                </a:solidFill>
              </a:rPr>
              <a:t>Kansas, USA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4F840B-6241-43CE-8066-8E5ECA8438AC}"/>
              </a:ext>
            </a:extLst>
          </p:cNvPr>
          <p:cNvSpPr txBox="1"/>
          <p:nvPr/>
        </p:nvSpPr>
        <p:spPr>
          <a:xfrm>
            <a:off x="787078" y="3276427"/>
            <a:ext cx="2789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cranes only move just out of the county within the span of a month (9/1/13 – 10/17/13)</a:t>
            </a:r>
          </a:p>
        </p:txBody>
      </p:sp>
    </p:spTree>
    <p:extLst>
      <p:ext uri="{BB962C8B-B14F-4D97-AF65-F5344CB8AC3E}">
        <p14:creationId xmlns:p14="http://schemas.microsoft.com/office/powerpoint/2010/main" val="2774015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D43B9277-BCBA-4267-9149-87942E45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952" y="316992"/>
            <a:ext cx="3922445" cy="590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This data clock for the crane track shows that the data was exclusively collected in the months of September and October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day of the week varies for the dataset but from a glance more of the data seems to be collected from Sunday to Tuesday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C2CF87C-7550-4B5C-9C0B-6EE8F1D74C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6" r="3" b="9059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5842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797984-BDCA-4D69-B13A-77A167EDE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643" y="1787525"/>
            <a:ext cx="3797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Date shown: 9/1/2013</a:t>
            </a:r>
          </a:p>
          <a:p>
            <a:pPr marL="0" indent="0">
              <a:buNone/>
            </a:pPr>
            <a:r>
              <a:rPr lang="en-US" sz="2000" dirty="0"/>
              <a:t>5 cranes shown at starting position when data collection started</a:t>
            </a:r>
          </a:p>
          <a:p>
            <a:pPr marL="0" indent="0">
              <a:buNone/>
            </a:pPr>
            <a:r>
              <a:rPr lang="en-US" sz="2000" dirty="0"/>
              <a:t>Based on this data and the following frames I would say that cranes do not move very far very fast</a:t>
            </a:r>
          </a:p>
        </p:txBody>
      </p:sp>
      <p:pic>
        <p:nvPicPr>
          <p:cNvPr id="56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4DF0C9-2488-4447-BCEC-1EE27E8605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5" r="-2" b="-2"/>
          <a:stretch/>
        </p:blipFill>
        <p:spPr>
          <a:xfrm>
            <a:off x="4114800" y="0"/>
            <a:ext cx="8077200" cy="553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8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21A67DA-30E3-4A01-9EC3-532E737DA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406" y="1"/>
            <a:ext cx="8319594" cy="4924424"/>
          </a:xfrm>
        </p:spPr>
      </p:pic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0035C15C-C1CB-4AEB-B29C-75913AF6700D}"/>
              </a:ext>
            </a:extLst>
          </p:cNvPr>
          <p:cNvSpPr txBox="1">
            <a:spLocks/>
          </p:cNvSpPr>
          <p:nvPr/>
        </p:nvSpPr>
        <p:spPr>
          <a:xfrm>
            <a:off x="183643" y="1787525"/>
            <a:ext cx="37978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Date shown: 9/21/2013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Over the course of 20 days the cranes have moved further south and have become more separated but have not travelled even as far as the county line</a:t>
            </a:r>
          </a:p>
        </p:txBody>
      </p:sp>
    </p:spTree>
    <p:extLst>
      <p:ext uri="{BB962C8B-B14F-4D97-AF65-F5344CB8AC3E}">
        <p14:creationId xmlns:p14="http://schemas.microsoft.com/office/powerpoint/2010/main" val="261993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D15204C-1FB6-473A-998C-8CE37D576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77" y="0"/>
            <a:ext cx="8313023" cy="4923692"/>
          </a:xfrm>
        </p:spPr>
      </p:pic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3032EEF-9C02-457A-86C7-6F104223D7B9}"/>
              </a:ext>
            </a:extLst>
          </p:cNvPr>
          <p:cNvSpPr txBox="1">
            <a:spLocks/>
          </p:cNvSpPr>
          <p:nvPr/>
        </p:nvSpPr>
        <p:spPr>
          <a:xfrm>
            <a:off x="183643" y="1787525"/>
            <a:ext cx="37978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Date shown: 10/17/2013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Finally the cranes have crossed the county line after a month.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One might be able to tell from this frame that there are many days the cranes hardly move</a:t>
            </a:r>
          </a:p>
        </p:txBody>
      </p:sp>
    </p:spTree>
    <p:extLst>
      <p:ext uri="{BB962C8B-B14F-4D97-AF65-F5344CB8AC3E}">
        <p14:creationId xmlns:p14="http://schemas.microsoft.com/office/powerpoint/2010/main" val="175682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23AE-9872-4F9B-9300-5A003620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19E1-99AF-464C-8F88-71B716EDB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data set is helpful for analyzing the movement and migration of cranes. However it would have been nice to have access to a wider temporal range to observe the long term migration pattern of these birds. The cranes move very small distances in the span of one week but a more obvious and interesting trend would be seen over the course of several months.</a:t>
            </a:r>
          </a:p>
        </p:txBody>
      </p:sp>
    </p:spTree>
    <p:extLst>
      <p:ext uri="{BB962C8B-B14F-4D97-AF65-F5344CB8AC3E}">
        <p14:creationId xmlns:p14="http://schemas.microsoft.com/office/powerpoint/2010/main" val="69668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286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Cody Rhodes</vt:lpstr>
      <vt:lpstr>Source</vt:lpstr>
      <vt:lpstr>Crane Track Full Extent Kansas, USA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Cody Rhodes</dc:title>
  <dc:creator>Flyawayautumn</dc:creator>
  <cp:lastModifiedBy>Flyawayautumn</cp:lastModifiedBy>
  <cp:revision>5</cp:revision>
  <dcterms:created xsi:type="dcterms:W3CDTF">2018-11-06T02:45:15Z</dcterms:created>
  <dcterms:modified xsi:type="dcterms:W3CDTF">2018-12-12T22:56:56Z</dcterms:modified>
</cp:coreProperties>
</file>