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jm4Vp0BkoaV3ShT4YUG255P3jK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5969a4e99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45969a4e9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5969a4e99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45969a4e9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45969a4e99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45969a4e9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5969a4e99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45969a4e9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5969a4e99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45969a4e9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5969a4e99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5969a4e9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5969a4e99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5969a4e9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5969a4e99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45969a4e9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5969a4e99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45969a4e9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0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10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0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4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4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9" name="Google Shape;49;p14"/>
          <p:cNvPicPr preferRelativeResize="0"/>
          <p:nvPr>
            <p:ph idx="2" type="pic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50" name="Google Shape;50;p14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5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9" name="Google Shape;59;p1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2" name="Google Shape;62;p1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8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18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9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9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13.xml"/><Relationship Id="rId4" Type="http://schemas.openxmlformats.org/officeDocument/2006/relationships/hyperlink" Target="https://www.exploringdata.org/post/how-to-explore-data-dataexplorer-packag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nicapotato/womens-ecommerce-clothing-review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Using NLP to Predict Customer Satisfaction</a:t>
            </a:r>
            <a:endParaRPr/>
          </a:p>
        </p:txBody>
      </p:sp>
      <p:sp>
        <p:nvSpPr>
          <p:cNvPr id="102" name="Google Shape;102;p1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RACHEL HOESLEY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/>
              <a:t>DATA SCIENCE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/>
              <a:t>08/18/2022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45969a4e99_0_10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WordCloud</a:t>
            </a:r>
            <a:endParaRPr/>
          </a:p>
        </p:txBody>
      </p:sp>
      <p:pic>
        <p:nvPicPr>
          <p:cNvPr id="161" name="Google Shape;161;g145969a4e99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2350" y="1299675"/>
            <a:ext cx="6615525" cy="455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145969a4e99_0_10"/>
          <p:cNvSpPr txBox="1"/>
          <p:nvPr>
            <p:ph idx="2" type="body"/>
          </p:nvPr>
        </p:nvSpPr>
        <p:spPr>
          <a:xfrm>
            <a:off x="457200" y="2926080"/>
            <a:ext cx="3200400" cy="337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/>
              <a:t>WordCloud can be used as a marketing tool as well!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/>
              <a:t>Also analyze for - 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Only Positive Reviews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Only Negative Reviews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Reviews on Specific Departments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5969a4e99_0_86"/>
          <p:cNvSpPr txBox="1"/>
          <p:nvPr>
            <p:ph type="title"/>
          </p:nvPr>
        </p:nvSpPr>
        <p:spPr>
          <a:xfrm>
            <a:off x="1097275" y="286601"/>
            <a:ext cx="10058400" cy="923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 Vs Rating</a:t>
            </a:r>
            <a:endParaRPr/>
          </a:p>
        </p:txBody>
      </p:sp>
      <p:pic>
        <p:nvPicPr>
          <p:cNvPr id="168" name="Google Shape;168;g145969a4e99_0_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850" y="1262476"/>
            <a:ext cx="9244001" cy="49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5969a4e99_0_78"/>
          <p:cNvSpPr txBox="1"/>
          <p:nvPr>
            <p:ph type="title"/>
          </p:nvPr>
        </p:nvSpPr>
        <p:spPr>
          <a:xfrm>
            <a:off x="1097275" y="286601"/>
            <a:ext cx="10058400" cy="996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Tree Map to showcase PFC </a:t>
            </a:r>
            <a:endParaRPr/>
          </a:p>
        </p:txBody>
      </p:sp>
      <p:pic>
        <p:nvPicPr>
          <p:cNvPr id="174" name="Google Shape;174;g145969a4e99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406" y="1282600"/>
            <a:ext cx="8718993" cy="502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Credits</a:t>
            </a:r>
            <a:endParaRPr/>
          </a:p>
        </p:txBody>
      </p:sp>
      <p:sp>
        <p:nvSpPr>
          <p:cNvPr id="180" name="Google Shape;180;p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Sources:</a:t>
            </a:r>
            <a:endParaRPr/>
          </a:p>
          <a:p>
            <a:pPr indent="-1143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/>
              <a:t>enterprisersproject.com</a:t>
            </a:r>
            <a:endParaRPr/>
          </a:p>
          <a:p>
            <a:pPr indent="-1143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t/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Images: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u="sng">
                <a:solidFill>
                  <a:schemeClr val="hlink"/>
                </a:solidFill>
                <a:hlinkClick action="ppaction://hlinksldjump" r:id="rId3"/>
              </a:rPr>
              <a:t>https://www.mentimeter.com/blog/audience-energizers/live-audience-word-clouds</a:t>
            </a:r>
            <a:endParaRPr/>
          </a:p>
          <a:p>
            <a:pPr indent="-1143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How to Explore Data: {DataExplorer} Package (exploringdata.org)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5969a4e99_0_4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 -</a:t>
            </a:r>
            <a:endParaRPr/>
          </a:p>
        </p:txBody>
      </p:sp>
      <p:sp>
        <p:nvSpPr>
          <p:cNvPr id="108" name="Google Shape;108;g145969a4e99_0_43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 lnSpcReduction="20000"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Located: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St. Petersburg, Fl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Previous Experience: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2014-20 : Combination of Retail and Service Industries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‘22 : Financial Industry -&gt; Breaking into the ever-growing Tech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Data: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Women's E-Commerce Clothing Reviews | Kaggle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Methods of NLP - </a:t>
            </a:r>
            <a:r>
              <a:rPr lang="en-US" sz="3100"/>
              <a:t>an intersection of Artificial intelligence, Computer Science and Linguistics.</a:t>
            </a:r>
            <a:endParaRPr/>
          </a:p>
        </p:txBody>
      </p:sp>
      <p:sp>
        <p:nvSpPr>
          <p:cNvPr id="114" name="Google Shape;114;p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- Seven primary techniques of Natural Language Processing:</a:t>
            </a:r>
            <a:endParaRPr/>
          </a:p>
          <a:p>
            <a:pPr indent="-1143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US" sz="1800"/>
              <a:t>Named Entity Recognition (NER)</a:t>
            </a:r>
            <a:endParaRPr/>
          </a:p>
          <a:p>
            <a:pPr indent="-1143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US" sz="1800"/>
              <a:t>Tokenization</a:t>
            </a:r>
            <a:endParaRPr/>
          </a:p>
          <a:p>
            <a:pPr indent="-1143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US" sz="1800">
                <a:solidFill>
                  <a:schemeClr val="dk1"/>
                </a:solidFill>
              </a:rPr>
              <a:t>Stemming and Lemmatization</a:t>
            </a:r>
            <a:endParaRPr sz="1800">
              <a:solidFill>
                <a:schemeClr val="dk1"/>
              </a:solidFill>
            </a:endParaRPr>
          </a:p>
          <a:p>
            <a:pPr indent="-1143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US" sz="1800"/>
              <a:t>Bag of Words</a:t>
            </a:r>
            <a:endParaRPr/>
          </a:p>
          <a:p>
            <a:pPr indent="-1143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US" sz="1800"/>
              <a:t>Natural language generation</a:t>
            </a:r>
            <a:endParaRPr/>
          </a:p>
          <a:p>
            <a:pPr indent="-1143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US" sz="1800">
                <a:highlight>
                  <a:srgbClr val="FFFF00"/>
                </a:highlight>
              </a:rPr>
              <a:t>Sentiment Analysis </a:t>
            </a:r>
            <a:endParaRPr>
              <a:highlight>
                <a:srgbClr val="FFFF00"/>
              </a:highlight>
            </a:endParaRPr>
          </a:p>
          <a:p>
            <a:pPr indent="-1143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US" sz="1800"/>
              <a:t>Sentence Segmentation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15" name="Google Shape;1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450" y="2307300"/>
            <a:ext cx="6833101" cy="384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What Is Sentiment Analysis?</a:t>
            </a:r>
            <a:endParaRPr/>
          </a:p>
        </p:txBody>
      </p:sp>
      <p:sp>
        <p:nvSpPr>
          <p:cNvPr id="121" name="Google Shape;121;p3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- A subset of NLP (Natural Language Processing) using NLTK (Natural Language Tool Kit)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- Used to label the “emotion” within a comment/review; determined in three levels – positive, neutral, negative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/>
              <a:t>- Determined by the polarity score of the text</a:t>
            </a:r>
            <a:endParaRPr/>
          </a:p>
        </p:txBody>
      </p:sp>
      <p:pic>
        <p:nvPicPr>
          <p:cNvPr descr="Sentiment Analysis Using Bidirectional Stacked LSTM - Analytics Vidhya" id="122" name="Google Shape;122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5656" y="2004713"/>
            <a:ext cx="5150019" cy="3864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5969a4e99_0_57"/>
          <p:cNvSpPr txBox="1"/>
          <p:nvPr>
            <p:ph type="title"/>
          </p:nvPr>
        </p:nvSpPr>
        <p:spPr>
          <a:xfrm>
            <a:off x="1039355" y="5488670"/>
            <a:ext cx="10113300" cy="822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Exploring Data - </a:t>
            </a:r>
            <a:endParaRPr/>
          </a:p>
        </p:txBody>
      </p:sp>
      <p:sp>
        <p:nvSpPr>
          <p:cNvPr id="128" name="Google Shape;128;g145969a4e99_0_57"/>
          <p:cNvSpPr/>
          <p:nvPr>
            <p:ph idx="2" type="pic"/>
          </p:nvPr>
        </p:nvSpPr>
        <p:spPr>
          <a:xfrm>
            <a:off x="15" y="0"/>
            <a:ext cx="12192000" cy="4915200"/>
          </a:xfrm>
          <a:prstGeom prst="rect">
            <a:avLst/>
          </a:prstGeom>
        </p:spPr>
      </p:sp>
      <p:pic>
        <p:nvPicPr>
          <p:cNvPr id="129" name="Google Shape;129;g145969a4e99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550" y="164188"/>
            <a:ext cx="8362950" cy="532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5969a4e99_0_25"/>
          <p:cNvSpPr txBox="1"/>
          <p:nvPr>
            <p:ph type="title"/>
          </p:nvPr>
        </p:nvSpPr>
        <p:spPr>
          <a:xfrm rot="5400000">
            <a:off x="7903500" y="2721775"/>
            <a:ext cx="5757300" cy="1143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Let’s Explore - </a:t>
            </a:r>
            <a:endParaRPr/>
          </a:p>
        </p:txBody>
      </p:sp>
      <p:pic>
        <p:nvPicPr>
          <p:cNvPr id="135" name="Google Shape;135;g145969a4e99_0_25"/>
          <p:cNvPicPr preferRelativeResize="0"/>
          <p:nvPr/>
        </p:nvPicPr>
        <p:blipFill rotWithShape="1">
          <a:blip r:embed="rId3">
            <a:alphaModFix/>
          </a:blip>
          <a:srcRect b="10233" l="24451" r="13363" t="14685"/>
          <a:stretch/>
        </p:blipFill>
        <p:spPr>
          <a:xfrm>
            <a:off x="425650" y="335550"/>
            <a:ext cx="8965048" cy="583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5969a4e99_0_52"/>
          <p:cNvSpPr txBox="1"/>
          <p:nvPr>
            <p:ph type="title"/>
          </p:nvPr>
        </p:nvSpPr>
        <p:spPr>
          <a:xfrm rot="5400000">
            <a:off x="-1686625" y="2664925"/>
            <a:ext cx="5757300" cy="1257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Let’s Explore Cont. -</a:t>
            </a:r>
            <a:endParaRPr/>
          </a:p>
        </p:txBody>
      </p:sp>
      <p:pic>
        <p:nvPicPr>
          <p:cNvPr id="141" name="Google Shape;141;g145969a4e99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800" y="150000"/>
            <a:ext cx="3886000" cy="6164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145969a4e99_0_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3950" y="928200"/>
            <a:ext cx="6268399" cy="4845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5969a4e99_0_66"/>
          <p:cNvSpPr txBox="1"/>
          <p:nvPr>
            <p:ph idx="4294967295"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Exploratory Analysis in Py -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5969a4e99_0_71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Overall Polarity of Text</a:t>
            </a:r>
            <a:endParaRPr/>
          </a:p>
        </p:txBody>
      </p:sp>
      <p:sp>
        <p:nvSpPr>
          <p:cNvPr id="153" name="Google Shape;153;g145969a4e99_0_71"/>
          <p:cNvSpPr txBox="1"/>
          <p:nvPr>
            <p:ph idx="1" type="body"/>
          </p:nvPr>
        </p:nvSpPr>
        <p:spPr>
          <a:xfrm>
            <a:off x="4800600" y="731520"/>
            <a:ext cx="6492300" cy="52578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45969a4e99_0_71"/>
          <p:cNvSpPr txBox="1"/>
          <p:nvPr>
            <p:ph idx="2" type="body"/>
          </p:nvPr>
        </p:nvSpPr>
        <p:spPr>
          <a:xfrm>
            <a:off x="457200" y="2926080"/>
            <a:ext cx="3200400" cy="337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 u="sng"/>
              <a:t>Polarity Scale - </a:t>
            </a:r>
            <a:endParaRPr b="1" sz="20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Negative = &lt; -0.5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Neutral = -0.5 - 0.5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000"/>
              <a:t>Positive = &gt; 0.5</a:t>
            </a:r>
            <a:endParaRPr sz="2000"/>
          </a:p>
        </p:txBody>
      </p:sp>
      <p:pic>
        <p:nvPicPr>
          <p:cNvPr id="155" name="Google Shape;155;g145969a4e99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8531" y="731525"/>
            <a:ext cx="8332094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2022-08-12T16:50:41Z</dcterms:created>
  <dc:creator>Rachel Hoesley</dc:creator>
</cp:coreProperties>
</file>