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6AFF4E0-DFC5-45B8-F36F-E9F902ED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672DE-F941-345D-435D-BC332F110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9953" y="419100"/>
            <a:ext cx="5600097" cy="1362075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эквалайзер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F7E14-102C-3694-3E11-0F93AE2F4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978" y="6345352"/>
            <a:ext cx="5302044" cy="39664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Авторы: Жаркова Татьяна 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Якимушкин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6316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BBA3BB72-6247-1073-8889-A51DF05B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5464-5B0A-DF33-4D91-9EA2EF27AB2B}"/>
              </a:ext>
            </a:extLst>
          </p:cNvPr>
          <p:cNvSpPr txBox="1"/>
          <p:nvPr/>
        </p:nvSpPr>
        <p:spPr>
          <a:xfrm>
            <a:off x="638175" y="224521"/>
            <a:ext cx="214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Эквалайзер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D5E51-7D23-0E7D-7183-EE23900464C8}"/>
              </a:ext>
            </a:extLst>
          </p:cNvPr>
          <p:cNvSpPr txBox="1"/>
          <p:nvPr/>
        </p:nvSpPr>
        <p:spPr>
          <a:xfrm>
            <a:off x="704850" y="962023"/>
            <a:ext cx="815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 программа, позволяющая настроить аудиофайл в режиме реального времени с помощью избирательного корректирования амплитуды сигнала частотных характеристик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64A32-7234-C5C0-9296-8A3C00D6B0E1}"/>
              </a:ext>
            </a:extLst>
          </p:cNvPr>
          <p:cNvSpPr txBox="1"/>
          <p:nvPr/>
        </p:nvSpPr>
        <p:spPr>
          <a:xfrm>
            <a:off x="704849" y="2672090"/>
            <a:ext cx="523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Используя нашу программу, Вы сможете: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FEB5A-162E-D347-05F4-B3BCE75E2C35}"/>
              </a:ext>
            </a:extLst>
          </p:cNvPr>
          <p:cNvSpPr txBox="1"/>
          <p:nvPr/>
        </p:nvSpPr>
        <p:spPr>
          <a:xfrm>
            <a:off x="704849" y="3429000"/>
            <a:ext cx="9439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- настраивать громкость</a:t>
            </a:r>
          </a:p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- настраивать частоты</a:t>
            </a:r>
          </a:p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- создавать, сохранять и удалять собственные пресеты частот и громкости</a:t>
            </a:r>
          </a:p>
        </p:txBody>
      </p:sp>
    </p:spTree>
    <p:extLst>
      <p:ext uri="{BB962C8B-B14F-4D97-AF65-F5344CB8AC3E}">
        <p14:creationId xmlns:p14="http://schemas.microsoft.com/office/powerpoint/2010/main" val="159367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FBB8C64-0E81-A518-F62F-886E524BE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5464-5B0A-DF33-4D91-9EA2EF27AB2B}"/>
              </a:ext>
            </a:extLst>
          </p:cNvPr>
          <p:cNvSpPr txBox="1"/>
          <p:nvPr/>
        </p:nvSpPr>
        <p:spPr>
          <a:xfrm>
            <a:off x="638175" y="224521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Начальное окно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D5E51-7D23-0E7D-7183-EE23900464C8}"/>
              </a:ext>
            </a:extLst>
          </p:cNvPr>
          <p:cNvSpPr txBox="1"/>
          <p:nvPr/>
        </p:nvSpPr>
        <p:spPr>
          <a:xfrm>
            <a:off x="210598" y="1095373"/>
            <a:ext cx="248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</a:t>
            </a:r>
            <a:r>
              <a:rPr lang="en-US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шкалы частот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BD5F60-0207-9C62-6D16-8AC61697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285" y="224521"/>
            <a:ext cx="6588117" cy="6376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FE4E7E-E96C-609A-5C50-FF9CA1F4A3D7}"/>
              </a:ext>
            </a:extLst>
          </p:cNvPr>
          <p:cNvSpPr txBox="1"/>
          <p:nvPr/>
        </p:nvSpPr>
        <p:spPr>
          <a:xfrm>
            <a:off x="210598" y="1704616"/>
            <a:ext cx="365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</a:t>
            </a:r>
            <a:r>
              <a:rPr lang="en-US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шкала </a:t>
            </a:r>
            <a:r>
              <a:rPr lang="ru-RU" sz="2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предусиления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05175-0AC7-8ADA-00C8-4A12736B34DD}"/>
              </a:ext>
            </a:extLst>
          </p:cNvPr>
          <p:cNvSpPr txBox="1"/>
          <p:nvPr/>
        </p:nvSpPr>
        <p:spPr>
          <a:xfrm>
            <a:off x="210598" y="2313859"/>
            <a:ext cx="4504277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</a:t>
            </a:r>
            <a:r>
              <a:rPr lang="en-US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кнопка загрузки песни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60C39-4F64-4DE2-EAE1-85B3C8DD7941}"/>
              </a:ext>
            </a:extLst>
          </p:cNvPr>
          <p:cNvSpPr txBox="1"/>
          <p:nvPr/>
        </p:nvSpPr>
        <p:spPr>
          <a:xfrm>
            <a:off x="210597" y="2923103"/>
            <a:ext cx="248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</a:t>
            </a:r>
            <a:r>
              <a:rPr lang="en-US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играть/пауза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2C774-39DE-FA8E-7966-2D2FCED16D07}"/>
              </a:ext>
            </a:extLst>
          </p:cNvPr>
          <p:cNvSpPr txBox="1"/>
          <p:nvPr/>
        </p:nvSpPr>
        <p:spPr>
          <a:xfrm>
            <a:off x="210597" y="3532346"/>
            <a:ext cx="2484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 список пресетов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B3DC4-96E0-2C74-984E-C7561CBE71D0}"/>
              </a:ext>
            </a:extLst>
          </p:cNvPr>
          <p:cNvSpPr txBox="1"/>
          <p:nvPr/>
        </p:nvSpPr>
        <p:spPr>
          <a:xfrm>
            <a:off x="210597" y="4141589"/>
            <a:ext cx="5731301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 кнопки добавления/удаления пресета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BD421-65B8-7FAD-B27D-A762BA00ECE9}"/>
              </a:ext>
            </a:extLst>
          </p:cNvPr>
          <p:cNvSpPr txBox="1"/>
          <p:nvPr/>
        </p:nvSpPr>
        <p:spPr>
          <a:xfrm>
            <a:off x="210597" y="4628942"/>
            <a:ext cx="2894553" cy="52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</a:t>
            </a:r>
            <a:r>
              <a:rPr lang="en-US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принять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355408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5712601-8E57-CB5E-D2E1-60645F23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5464-5B0A-DF33-4D91-9EA2EF27AB2B}"/>
              </a:ext>
            </a:extLst>
          </p:cNvPr>
          <p:cNvSpPr txBox="1"/>
          <p:nvPr/>
        </p:nvSpPr>
        <p:spPr>
          <a:xfrm>
            <a:off x="609600" y="224521"/>
            <a:ext cx="737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База данных. Хранение пресетов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D5E51-7D23-0E7D-7183-EE23900464C8}"/>
              </a:ext>
            </a:extLst>
          </p:cNvPr>
          <p:cNvSpPr txBox="1"/>
          <p:nvPr/>
        </p:nvSpPr>
        <p:spPr>
          <a:xfrm>
            <a:off x="704848" y="962023"/>
            <a:ext cx="9925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chemeClr val="bg1">
                    <a:lumMod val="95000"/>
                  </a:schemeClr>
                </a:solidFill>
                <a:effectLst/>
                <a:latin typeface="Bahnschrift Condensed" panose="020B0502040204020203" pitchFamily="34" charset="0"/>
              </a:rPr>
              <a:t>- каждый пресет хранится в отдельной таблице базы данных</a:t>
            </a:r>
          </a:p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- таблица имеет 6 колонок для значения частот и 1 для значения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предусиления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- название пресета записывается в главном окне эквалайзера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AA44B7-EBE2-0285-8FB7-6033D497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159" y="2638341"/>
            <a:ext cx="4684791" cy="32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BBA3BB72-6247-1073-8889-A51DF05B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5464-5B0A-DF33-4D91-9EA2EF27AB2B}"/>
              </a:ext>
            </a:extLst>
          </p:cNvPr>
          <p:cNvSpPr txBox="1"/>
          <p:nvPr/>
        </p:nvSpPr>
        <p:spPr>
          <a:xfrm>
            <a:off x="638175" y="224521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Принцип работы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D5E51-7D23-0E7D-7183-EE23900464C8}"/>
              </a:ext>
            </a:extLst>
          </p:cNvPr>
          <p:cNvSpPr txBox="1"/>
          <p:nvPr/>
        </p:nvSpPr>
        <p:spPr>
          <a:xfrm>
            <a:off x="723898" y="1885947"/>
            <a:ext cx="102774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Пользователь загружает аудиофайл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Пользователь выставляет собственные настройки частот 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предусиления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 или использует уже готовые пресеты из базы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Пользователь сохраняет пресет в базу данных </a:t>
            </a:r>
          </a:p>
        </p:txBody>
      </p:sp>
    </p:spTree>
    <p:extLst>
      <p:ext uri="{BB962C8B-B14F-4D97-AF65-F5344CB8AC3E}">
        <p14:creationId xmlns:p14="http://schemas.microsoft.com/office/powerpoint/2010/main" val="421644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BC857D35-7C29-C2AE-1D5D-5886754D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5464-5B0A-DF33-4D91-9EA2EF27AB2B}"/>
              </a:ext>
            </a:extLst>
          </p:cNvPr>
          <p:cNvSpPr txBox="1"/>
          <p:nvPr/>
        </p:nvSpPr>
        <p:spPr>
          <a:xfrm>
            <a:off x="933450" y="5396596"/>
            <a:ext cx="621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Спасибо за внимание!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79309-9D88-6D9B-8411-F50040A973F7}"/>
              </a:ext>
            </a:extLst>
          </p:cNvPr>
          <p:cNvSpPr txBox="1"/>
          <p:nvPr/>
        </p:nvSpPr>
        <p:spPr>
          <a:xfrm>
            <a:off x="3009901" y="1395859"/>
            <a:ext cx="689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Программист как содержание хорошей книги – ничего не знает, но знает где найти!</a:t>
            </a:r>
          </a:p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</a:rPr>
              <a:t>Жемчужников Д.Г.</a:t>
            </a:r>
          </a:p>
        </p:txBody>
      </p:sp>
    </p:spTree>
    <p:extLst>
      <p:ext uri="{BB962C8B-B14F-4D97-AF65-F5344CB8AC3E}">
        <p14:creationId xmlns:p14="http://schemas.microsoft.com/office/powerpoint/2010/main" val="404924717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82</TotalTime>
  <Words>164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Bahnschrift Condensed</vt:lpstr>
      <vt:lpstr>Franklin Gothic Book</vt:lpstr>
      <vt:lpstr>Уголки</vt:lpstr>
      <vt:lpstr>эквалайзер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эквалайзер</dc:title>
  <dc:creator>Татьяна</dc:creator>
  <cp:lastModifiedBy>Татьяна</cp:lastModifiedBy>
  <cp:revision>12</cp:revision>
  <dcterms:created xsi:type="dcterms:W3CDTF">2023-11-24T13:46:45Z</dcterms:created>
  <dcterms:modified xsi:type="dcterms:W3CDTF">2023-12-10T17:49:05Z</dcterms:modified>
</cp:coreProperties>
</file>