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9" r:id="rId2"/>
    <p:sldId id="278" r:id="rId3"/>
    <p:sldId id="277" r:id="rId4"/>
    <p:sldId id="280" r:id="rId5"/>
    <p:sldId id="256" r:id="rId6"/>
    <p:sldId id="281" r:id="rId7"/>
    <p:sldId id="282" r:id="rId8"/>
    <p:sldId id="283" r:id="rId9"/>
    <p:sldId id="263" r:id="rId10"/>
    <p:sldId id="284" r:id="rId11"/>
    <p:sldId id="285" r:id="rId12"/>
    <p:sldId id="276" r:id="rId13"/>
    <p:sldId id="257" r:id="rId14"/>
    <p:sldId id="258" r:id="rId15"/>
    <p:sldId id="259" r:id="rId16"/>
    <p:sldId id="260" r:id="rId17"/>
    <p:sldId id="261" r:id="rId18"/>
    <p:sldId id="262" r:id="rId19"/>
    <p:sldId id="28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EFE2-4181-764C-BB31-883D88C23F0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79A7-7B1D-814C-B31E-F3F0CE595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9298-7258-1D4F-A3E1-B1BF5AB8B4F4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31D9-526A-8A47-A3A9-5C81DC9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127" y="19559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Weather Dataset</a:t>
            </a:r>
            <a:br>
              <a:rPr lang="en-US" sz="4000" dirty="0" smtClean="0"/>
            </a:br>
            <a:r>
              <a:rPr lang="en-US" sz="4000" dirty="0" smtClean="0"/>
              <a:t>Aarhus Denmark</a:t>
            </a:r>
            <a:br>
              <a:rPr lang="en-US" sz="4000" dirty="0" smtClean="0"/>
            </a:br>
            <a:r>
              <a:rPr lang="en-US" sz="4000" dirty="0" smtClean="0"/>
              <a:t>DS-670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131127" y="3908801"/>
            <a:ext cx="430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Rhonald Reside</a:t>
            </a:r>
          </a:p>
          <a:p>
            <a:r>
              <a:rPr lang="en-US" sz="3200" dirty="0" smtClean="0"/>
              <a:t>Assignment 6 - Proposal</a:t>
            </a:r>
          </a:p>
        </p:txBody>
      </p:sp>
    </p:spTree>
    <p:extLst>
      <p:ext uri="{BB962C8B-B14F-4D97-AF65-F5344CB8AC3E}">
        <p14:creationId xmlns:p14="http://schemas.microsoft.com/office/powerpoint/2010/main" val="192816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1818" y="51016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653166"/>
            <a:ext cx="10058400" cy="460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Weather data set came with seven different types of variable.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It came in with Dew Point, which was in degrees Celsius.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Humidity was the next variable which came in percentage.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Pressure was the next variable which came in the measurement of </a:t>
            </a:r>
            <a:r>
              <a:rPr lang="en-US" sz="2200" dirty="0" err="1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mBar</a:t>
            </a: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Temperature was the next variable which was measured in degrees Celsius.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Wind direction was the next set of variables which was came in the measurement of degrees.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Wind speed is the next variable, which was measured in kilometers per hour.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The final variable was visibility.</a:t>
            </a:r>
            <a:endParaRPr lang="en-US" sz="2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36619" y="4824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255" y="1775844"/>
            <a:ext cx="101830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The weather data </a:t>
            </a:r>
            <a:r>
              <a:rPr lang="en-US" sz="3200" dirty="0" smtClean="0"/>
              <a:t>is </a:t>
            </a:r>
            <a:r>
              <a:rPr lang="en-US" sz="3200" dirty="0"/>
              <a:t>separated by two sets of dates.  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first range of the weather data set is February 2014 to June of 2014.  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second set of the weather data set is in August 2014 to September 2014.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436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1419713"/>
            <a:ext cx="8341822" cy="4944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229" y="387928"/>
            <a:ext cx="1832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1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1719512"/>
            <a:ext cx="8026749" cy="459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4629" y="387928"/>
            <a:ext cx="1832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2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0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6" y="1940134"/>
            <a:ext cx="10506073" cy="3384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229" y="387928"/>
            <a:ext cx="1832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3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2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57" y="1950720"/>
            <a:ext cx="6967932" cy="30131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229" y="387928"/>
            <a:ext cx="1832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 4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6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07" y="851139"/>
            <a:ext cx="3753983" cy="5055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8374" y="466419"/>
            <a:ext cx="1366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96291" y="2022764"/>
            <a:ext cx="459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map for data visualization of warmest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78" y="1633524"/>
            <a:ext cx="9842963" cy="3653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2229" y="387928"/>
            <a:ext cx="1366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7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2" y="2066173"/>
            <a:ext cx="4846320" cy="3853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6193" y="415637"/>
            <a:ext cx="1366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5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4270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Method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0" y="2100283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Data Aggregation (Downloading and Uploading)</a:t>
            </a:r>
          </a:p>
          <a:p>
            <a:r>
              <a:rPr lang="en-US" smtClean="0"/>
              <a:t>Data Cleansing (Excel)</a:t>
            </a:r>
          </a:p>
          <a:p>
            <a:r>
              <a:rPr lang="en-US" smtClean="0"/>
              <a:t>Data Modeling (Dependent on the tool used)</a:t>
            </a:r>
          </a:p>
          <a:p>
            <a:r>
              <a:rPr lang="en-US" smtClean="0"/>
              <a:t>Data Analysis (R, Zeppelin, Tableau, MS Excel)</a:t>
            </a:r>
          </a:p>
          <a:p>
            <a:r>
              <a:rPr lang="en-US" smtClean="0"/>
              <a:t>Findings (Tableau)</a:t>
            </a:r>
          </a:p>
          <a:p>
            <a:r>
              <a:rPr lang="en-US" smtClean="0"/>
              <a:t>Conclusion (Zeppelin, R,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5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1109" cy="396557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Novel Contribution</a:t>
            </a:r>
          </a:p>
          <a:p>
            <a:r>
              <a:rPr lang="en-US" sz="4800" dirty="0" smtClean="0"/>
              <a:t>Work By Competitors</a:t>
            </a:r>
          </a:p>
          <a:p>
            <a:r>
              <a:rPr lang="en-US" sz="4800" dirty="0" smtClean="0"/>
              <a:t>Data</a:t>
            </a:r>
          </a:p>
          <a:p>
            <a:pPr lvl="1"/>
            <a:r>
              <a:rPr lang="en-US" sz="4400" dirty="0" smtClean="0"/>
              <a:t>Data Visualization</a:t>
            </a:r>
          </a:p>
          <a:p>
            <a:r>
              <a:rPr lang="en-US" sz="4800" dirty="0" smtClean="0"/>
              <a:t>Method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71546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540"/>
            <a:ext cx="12192000" cy="53976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87661" y="503099"/>
            <a:ext cx="4016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Work 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1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Logistic Regression to find the relationship between Temperature, Humidity and </a:t>
            </a:r>
            <a:r>
              <a:rPr lang="en-US" dirty="0" err="1" smtClean="0"/>
              <a:t>Dewpoint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Used the ISLR library in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3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full logistic model using temperature, Dew Point, Humidity, pressure and wind direction.</a:t>
            </a:r>
          </a:p>
          <a:p>
            <a:r>
              <a:rPr lang="en-US" dirty="0" smtClean="0"/>
              <a:t>Create a training data set and a testing data set  </a:t>
            </a:r>
          </a:p>
          <a:p>
            <a:r>
              <a:rPr lang="en-US" dirty="0" smtClean="0"/>
              <a:t>Use different tools to analyze data to show how a story was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6920" y="2272146"/>
            <a:ext cx="7716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Data Aggregation (Downloading and Uploading)</a:t>
            </a:r>
          </a:p>
          <a:p>
            <a:r>
              <a:rPr lang="en-US" sz="2400" dirty="0" smtClean="0"/>
              <a:t>Data Cleansing (Excel)</a:t>
            </a:r>
          </a:p>
          <a:p>
            <a:r>
              <a:rPr lang="en-US" sz="2400" dirty="0" smtClean="0"/>
              <a:t>Data Modeling (Dependent on the tool used)</a:t>
            </a:r>
          </a:p>
          <a:p>
            <a:r>
              <a:rPr lang="en-US" sz="2400" dirty="0" smtClean="0"/>
              <a:t>Data Analysis (R, Zeppelin, Tableau, MS Excel)</a:t>
            </a:r>
          </a:p>
          <a:p>
            <a:r>
              <a:rPr lang="en-US" sz="2400" dirty="0" smtClean="0"/>
              <a:t>Findings (Tableau)</a:t>
            </a:r>
          </a:p>
          <a:p>
            <a:r>
              <a:rPr lang="en-US" sz="2400" dirty="0" smtClean="0"/>
              <a:t>Conclusion (Zeppelin, R, Tableau)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26920" y="762000"/>
            <a:ext cx="2343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METHOD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39636" y="55172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Work by competitors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5855" y="1884218"/>
            <a:ext cx="10099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US" sz="2800" dirty="0"/>
              <a:t>Competitor’s Article: “The Relationship between Relative Humidity and the </a:t>
            </a:r>
            <a:r>
              <a:rPr lang="en-US" sz="2800" dirty="0" err="1"/>
              <a:t>Dewpoint</a:t>
            </a:r>
            <a:r>
              <a:rPr lang="en-US" sz="2800" dirty="0"/>
              <a:t> Temperature in the Mount Air”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How are the </a:t>
            </a:r>
            <a:r>
              <a:rPr lang="en-US" sz="3200" dirty="0" err="1"/>
              <a:t>dewpoint</a:t>
            </a:r>
            <a:r>
              <a:rPr lang="en-US" sz="3200" dirty="0"/>
              <a:t> temperature and relative humidity related </a:t>
            </a: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Is </a:t>
            </a:r>
            <a:r>
              <a:rPr lang="en-US" sz="3200" dirty="0"/>
              <a:t>there an easy and sufficiently accurate way to convert between them without using a calculator </a:t>
            </a: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9593" y="2191389"/>
            <a:ext cx="9541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Lawrence, Mark G (2005). The Relationship between Relative Humidity and </a:t>
            </a:r>
            <a:r>
              <a:rPr lang="en-US" sz="2800" dirty="0" err="1" smtClean="0"/>
              <a:t>Dewpoint</a:t>
            </a:r>
            <a:r>
              <a:rPr lang="en-US" sz="2800" dirty="0" smtClean="0"/>
              <a:t> Temperature in Moist Air</a:t>
            </a:r>
            <a:r>
              <a:rPr lang="en-US" sz="2800" dirty="0"/>
              <a:t> : A Simple Conversion and Applications: Bulletin of the American Meteorological Society: Vol 86, No </a:t>
            </a:r>
            <a:r>
              <a:rPr lang="en-US" sz="2800" dirty="0" smtClean="0"/>
              <a:t>2. </a:t>
            </a:r>
            <a:r>
              <a:rPr lang="en-US" sz="2800" dirty="0" err="1" smtClean="0"/>
              <a:t>Journals.ametsoc.org</a:t>
            </a:r>
            <a:r>
              <a:rPr lang="en-US" sz="2800" dirty="0" smtClean="0"/>
              <a:t> http</a:t>
            </a:r>
            <a:r>
              <a:rPr lang="en-US" sz="2800" dirty="0"/>
              <a:t>://</a:t>
            </a:r>
            <a:r>
              <a:rPr lang="en-US" sz="2800" dirty="0" err="1" smtClean="0"/>
              <a:t>journals.ametsoc.org</a:t>
            </a:r>
            <a:r>
              <a:rPr lang="en-US" sz="2800" dirty="0" smtClean="0"/>
              <a:t>/</a:t>
            </a:r>
            <a:r>
              <a:rPr lang="en-US" sz="2800" dirty="0" err="1" smtClean="0"/>
              <a:t>doi</a:t>
            </a:r>
            <a:r>
              <a:rPr lang="en-US" sz="2800" dirty="0" smtClean="0"/>
              <a:t>/abs/10.1175/BAMS-86-2-225</a:t>
            </a: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005847" y="764370"/>
            <a:ext cx="24820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Reference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8231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11927" y="82882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Work by Competitors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62545" y="184958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authors first defines what is relative humidity and how temperature, humidity and dew point reacts to each other.</a:t>
            </a:r>
          </a:p>
          <a:p>
            <a:r>
              <a:rPr lang="en-US" dirty="0" smtClean="0"/>
              <a:t>Then the authors then provides a few theoretical equations on how the dependent variables (i.e. dew point and humidity) correlate with an independent variable temperature. </a:t>
            </a:r>
          </a:p>
          <a:p>
            <a:r>
              <a:rPr lang="en-US" dirty="0" smtClean="0"/>
              <a:t>The author calculates the equation by hand and give his error rate in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2229" y="387928"/>
            <a:ext cx="5608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WORK BY COMPETITOR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272145" y="1724891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342900">
                  <a:spcBef>
                    <a:spcPts val="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ratio of the actual water vapor pressure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to the equilibrium vapor pressure over a plane of water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(“saturation” vapor pressure):</a:t>
                </a:r>
              </a:p>
              <a:p>
                <a:pPr marL="400050" lvl="2" indent="0"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</a:pPr>
                <a:r>
                  <a:rPr lang="en-US" dirty="0"/>
                  <a:t>	</a:t>
                </a:r>
                <a:r>
                  <a:rPr lang="en-US" dirty="0"/>
                  <a:t>		</a:t>
                </a:r>
                <a:r>
                  <a:rPr lang="en-US" dirty="0" smtClean="0"/>
                  <a:t>       RH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400050" lvl="2" indent="0"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</a:pPr>
                <a:endParaRPr lang="en-US" dirty="0"/>
              </a:p>
              <a:p>
                <a:pPr marL="285750" lvl="1" indent="-342900">
                  <a:spcBef>
                    <a:spcPts val="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sz="2000" dirty="0"/>
                  <a:t>The ratio of actual water vapor dry mass mixing ratio </a:t>
                </a:r>
                <a:r>
                  <a:rPr lang="en-US" sz="2000" i="1" dirty="0"/>
                  <a:t>w</a:t>
                </a:r>
                <a:r>
                  <a:rPr lang="en-US" sz="2000" dirty="0"/>
                  <a:t> to the equilibrium mixing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/>
                  <a:t>at the ambient temperature and </a:t>
                </a:r>
                <a:r>
                  <a:rPr lang="en-US" sz="2000" dirty="0" smtClean="0"/>
                  <a:t>pressure:</a:t>
                </a:r>
              </a:p>
              <a:p>
                <a:pPr marL="3143250" lvl="8" indent="0"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</a:pPr>
                <a:r>
                  <a:rPr lang="en-US" dirty="0" smtClean="0"/>
                  <a:t>RH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3143250" lvl="8" indent="0"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</a:pPr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dirty="0"/>
                  <a:t>Part of his study is a linear regression for moist air. He states that RH &gt; 50% becomes nearly linear.  </a:t>
                </a:r>
              </a:p>
              <a:p>
                <a:pPr marL="3200400" lvl="7" indent="0"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</a:pPr>
                <a:r>
                  <a:rPr lang="en-US" dirty="0"/>
                  <a:t>RH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45" y="1724891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667" t="-1482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3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531</Words>
  <Application>Microsoft Macintosh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Content</vt:lpstr>
      <vt:lpstr>PROPOSAL</vt:lpstr>
      <vt:lpstr>Novel 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Rhonald R</dc:creator>
  <cp:lastModifiedBy>Rhonald R</cp:lastModifiedBy>
  <cp:revision>14</cp:revision>
  <dcterms:created xsi:type="dcterms:W3CDTF">2017-05-13T02:38:34Z</dcterms:created>
  <dcterms:modified xsi:type="dcterms:W3CDTF">2017-05-13T12:11:23Z</dcterms:modified>
</cp:coreProperties>
</file>