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32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Rhonald Reside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Agree with competitor that there is a direct relationship with temperature, humidity and dew</a:t>
            </a:r>
          </a:p>
          <a:p>
            <a:r>
              <a:rPr lang="en-US" sz="2800" dirty="0" smtClean="0"/>
              <a:t>From the dataset, the warmest day was on August 2, 2014 at 80.6⁰ F, with average humidity of 37 and dew point of 11.</a:t>
            </a:r>
          </a:p>
          <a:p>
            <a:r>
              <a:rPr lang="en-US" sz="2800" dirty="0" smtClean="0"/>
              <a:t>Coldest day was on March 11 at 26.6⁰ F, with </a:t>
            </a:r>
            <a:r>
              <a:rPr lang="en-US" sz="2800" dirty="0"/>
              <a:t>average </a:t>
            </a:r>
            <a:r>
              <a:rPr lang="en-US" sz="2800" dirty="0" smtClean="0"/>
              <a:t>humidity </a:t>
            </a:r>
            <a:r>
              <a:rPr lang="en-US" sz="2800" dirty="0"/>
              <a:t>of </a:t>
            </a:r>
            <a:r>
              <a:rPr lang="en-US" sz="2800" dirty="0" smtClean="0"/>
              <a:t>84 </a:t>
            </a:r>
            <a:r>
              <a:rPr lang="en-US" sz="2800" dirty="0"/>
              <a:t>and dew point of </a:t>
            </a:r>
            <a:r>
              <a:rPr lang="en-US" sz="2800" dirty="0" smtClean="0"/>
              <a:t>-4.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6" y="5101206"/>
            <a:ext cx="1952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spcBef>
                    <a:spcPts val="0"/>
                  </a:spcBef>
                  <a:spcAft>
                    <a:spcPts val="600"/>
                  </a:spcAft>
                  <a:buFont typeface="Arial"/>
                  <a:buChar char="•"/>
                </a:pPr>
                <a:r>
                  <a:rPr lang="en-US" sz="1800" dirty="0" smtClean="0"/>
                  <a:t>Competitor’s Article: “The Relationship between Relative Humidity and the Dewpoint Temperature in the Mount Air”</a:t>
                </a:r>
                <a:endParaRPr lang="en-US" sz="1800" dirty="0" smtClean="0"/>
              </a:p>
              <a:p>
                <a:pPr marL="342900" lvl="1" indent="-342900">
                  <a:spcBef>
                    <a:spcPts val="0"/>
                  </a:spcBef>
                  <a:spcAft>
                    <a:spcPts val="600"/>
                  </a:spcAft>
                  <a:buFont typeface="Arial"/>
                  <a:buChar char="•"/>
                </a:pPr>
                <a:r>
                  <a:rPr lang="en-US" sz="1800" dirty="0" smtClean="0"/>
                  <a:t>Mark G Lawrence defines relative humidity in one of two ways: </a:t>
                </a:r>
              </a:p>
              <a:p>
                <a:pPr marL="1200150" lvl="3" indent="-342900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either as the ratio of the actual water vapor pressure </a:t>
                </a:r>
                <a:r>
                  <a:rPr lang="en-US" sz="1800" i="1" dirty="0" smtClean="0"/>
                  <a:t>e</a:t>
                </a:r>
                <a:r>
                  <a:rPr lang="en-US" sz="1800" dirty="0" smtClean="0"/>
                  <a:t> to the equilibrium vapor pressure over a plane of water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(“saturation” vapor pressure):</a:t>
                </a:r>
              </a:p>
              <a:p>
                <a:pPr marL="400050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			RH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marL="1200150" lvl="3" indent="-342900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The ratio of actual water vapor dry mass mixing ratio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to the equilibrium mixing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at the ambient temperature and pressure:</a:t>
                </a:r>
              </a:p>
              <a:p>
                <a:pPr marL="3143250" lvl="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/>
                  <a:t>	</a:t>
                </a:r>
                <a:r>
                  <a:rPr lang="en-US" dirty="0" smtClean="0"/>
                  <a:t>RH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 smtClean="0"/>
                  <a:t>Part of his study is a linear regression for moist air. He states that RH &gt; 50% becomes nearly linear.  </a:t>
                </a:r>
              </a:p>
              <a:p>
                <a:pPr marL="3200400" lvl="7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RH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0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Logistic Regression to find the relationship between Temperature, Humidity and Dewpoint.</a:t>
                </a:r>
                <a:endParaRPr lang="en-US" dirty="0" smtClean="0"/>
              </a:p>
              <a:p>
                <a:r>
                  <a:rPr lang="en-US" dirty="0" smtClean="0"/>
                  <a:t>Used the ISLR library in R</a:t>
                </a:r>
                <a:endParaRPr lang="en-US" dirty="0" smtClean="0"/>
              </a:p>
              <a:p>
                <a:r>
                  <a:rPr lang="en-US" dirty="0" smtClean="0"/>
                  <a:t>Defined </a:t>
                </a:r>
                <a:r>
                  <a:rPr lang="en-US" dirty="0" smtClean="0"/>
                  <a:t>dependent variable as </a:t>
                </a:r>
                <a:r>
                  <a:rPr lang="en-US" dirty="0" smtClean="0"/>
                  <a:t>temperature</a:t>
                </a:r>
                <a:r>
                  <a:rPr lang="en-US" dirty="0" smtClean="0"/>
                  <a:t>, </a:t>
                </a:r>
                <a:r>
                  <a:rPr lang="en-US" dirty="0" smtClean="0"/>
                  <a:t>also known as Y-Variable</a:t>
                </a:r>
                <a:endParaRPr lang="en-US" dirty="0" smtClean="0"/>
              </a:p>
              <a:p>
                <a:r>
                  <a:rPr lang="en-US" dirty="0" smtClean="0"/>
                  <a:t>Independent variable is Dew and </a:t>
                </a:r>
                <a:r>
                  <a:rPr lang="en-US" dirty="0" smtClean="0"/>
                  <a:t>Humidity,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from the </a:t>
            </a:r>
            <a:r>
              <a:rPr lang="en-US" dirty="0" err="1" smtClean="0"/>
              <a:t>CityPulse</a:t>
            </a:r>
            <a:r>
              <a:rPr lang="en-US" dirty="0" smtClean="0"/>
              <a:t> data</a:t>
            </a:r>
            <a:r>
              <a:rPr lang="en-US" dirty="0" smtClean="0"/>
              <a:t>set </a:t>
            </a:r>
            <a:r>
              <a:rPr lang="en-US" dirty="0" smtClean="0"/>
              <a:t>collection from city </a:t>
            </a:r>
            <a:r>
              <a:rPr lang="en-US" dirty="0" smtClean="0"/>
              <a:t>Denmark</a:t>
            </a:r>
          </a:p>
          <a:p>
            <a:r>
              <a:rPr lang="en-US" dirty="0" smtClean="0"/>
              <a:t>Contains Date, Time, Temperature, Dew Point, Humidity, Wind Speed, Wind Direction and Visibility. </a:t>
            </a:r>
          </a:p>
          <a:p>
            <a:r>
              <a:rPr lang="en-US" dirty="0" smtClean="0"/>
              <a:t>Data was collected from February 2014 to September 2014.</a:t>
            </a:r>
          </a:p>
          <a:p>
            <a:r>
              <a:rPr lang="en-US" dirty="0" smtClean="0"/>
              <a:t>Data gap in June.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</a:t>
            </a:r>
            <a:r>
              <a:rPr lang="en-US" sz="2800" dirty="0" smtClean="0"/>
              <a:t>Aggregation (Downloading and Uploading)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smtClean="0"/>
              <a:t>Cleansing (Excel)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smtClean="0"/>
              <a:t>Modeling (Dependent on the tool used)</a:t>
            </a:r>
            <a:endParaRPr lang="en-US" sz="2800" dirty="0" smtClean="0"/>
          </a:p>
          <a:p>
            <a:r>
              <a:rPr lang="en-US" sz="2800" dirty="0" smtClean="0"/>
              <a:t>Data Analysis (R, Zeppelin, Tableau, MS Excel)</a:t>
            </a:r>
          </a:p>
          <a:p>
            <a:r>
              <a:rPr lang="en-US" sz="2800" dirty="0" smtClean="0"/>
              <a:t>Findings</a:t>
            </a:r>
            <a:endParaRPr lang="en-US" sz="2800" dirty="0" smtClean="0"/>
          </a:p>
          <a:p>
            <a:r>
              <a:rPr lang="en-US" sz="28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7" y="4718534"/>
            <a:ext cx="3069581" cy="1327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0" y="4814953"/>
            <a:ext cx="5450374" cy="1755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5476" y="1721131"/>
            <a:ext cx="390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Tableau to visualize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Find a relationship between Temperature, Dewpoint and Humidity.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data into training data and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Logistic Regression to predict temperature using a test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Confusion matrix tells us number of warm days and cold day on test data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0" y="1721131"/>
            <a:ext cx="4454145" cy="25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43" y="1634910"/>
            <a:ext cx="4634556" cy="1720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2243" y="3501014"/>
            <a:ext cx="4531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Tableau present a different visual representation of weather trends for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Aggregating the data using Zeppelin to create a subset of warmest and coldest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Gave the ability to extract the temperature, dew point (average), and humidity (average).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0" y="1613140"/>
            <a:ext cx="3753983" cy="50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rate of &lt;5%, (basic range of RH ~90% vs 70%)</a:t>
            </a:r>
          </a:p>
          <a:p>
            <a:r>
              <a:rPr lang="en-US" dirty="0" smtClean="0"/>
              <a:t>Direct relationship between temperature, humidity and dew point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36" y="4437773"/>
            <a:ext cx="2618686" cy="136921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867602" y="2174875"/>
            <a:ext cx="4041775" cy="3951288"/>
          </a:xfrm>
        </p:spPr>
        <p:txBody>
          <a:bodyPr/>
          <a:lstStyle/>
          <a:p>
            <a:r>
              <a:rPr lang="en-US" dirty="0" smtClean="0"/>
              <a:t>Decision was based on binary response of temperature.  65⁰ was the threshold.</a:t>
            </a:r>
          </a:p>
          <a:p>
            <a:r>
              <a:rPr lang="en-US" dirty="0" smtClean="0"/>
              <a:t>Using logistic regression, the model was able to predict a 90.3% accuracy rate on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download:  10 min</a:t>
            </a:r>
          </a:p>
          <a:p>
            <a:r>
              <a:rPr lang="en-US" dirty="0" smtClean="0"/>
              <a:t>Data upload: 60 sec</a:t>
            </a:r>
          </a:p>
          <a:p>
            <a:r>
              <a:rPr lang="en-US" dirty="0" smtClean="0"/>
              <a:t>Data Conversion: 1 hours (</a:t>
            </a:r>
            <a:r>
              <a:rPr lang="en-US" dirty="0" err="1"/>
              <a:t>Json</a:t>
            </a:r>
            <a:r>
              <a:rPr lang="en-US" dirty="0"/>
              <a:t> to </a:t>
            </a:r>
            <a:r>
              <a:rPr lang="en-US" dirty="0" smtClean="0"/>
              <a:t>CSV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Data cleansing: 3 hours</a:t>
            </a:r>
          </a:p>
          <a:p>
            <a:r>
              <a:rPr lang="en-US" dirty="0" smtClean="0"/>
              <a:t>Data exploration: 3 Days</a:t>
            </a:r>
          </a:p>
          <a:p>
            <a:r>
              <a:rPr lang="en-US" dirty="0" smtClean="0"/>
              <a:t>Data Analysis: 20 sec</a:t>
            </a:r>
          </a:p>
          <a:p>
            <a:r>
              <a:rPr lang="en-US" dirty="0" smtClean="0"/>
              <a:t>Data Visualization: 3 hours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524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Capstone of Rhonald Reside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Rhonald Reside</dc:title>
  <dc:subject/>
  <dc:creator>Rhonald Reside</dc:creator>
  <cp:keywords/>
  <dc:description/>
  <cp:lastModifiedBy>Rhonald R</cp:lastModifiedBy>
  <cp:revision>54</cp:revision>
  <dcterms:created xsi:type="dcterms:W3CDTF">2017-04-16T22:38:03Z</dcterms:created>
  <dcterms:modified xsi:type="dcterms:W3CDTF">2017-05-04T07:00:08Z</dcterms:modified>
  <cp:category/>
</cp:coreProperties>
</file>