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95" r:id="rId7"/>
    <p:sldId id="297" r:id="rId8"/>
    <p:sldId id="298" r:id="rId9"/>
    <p:sldId id="296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9999"/>
    <a:srgbClr val="CCFFCC"/>
    <a:srgbClr val="CCCC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867B8-009F-4BC1-8198-32D8FEA2F3A4}" v="21" dt="2023-08-25T16:37:55.419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ommers" userId="83f7ea8e9d261357" providerId="LiveId" clId="{17C867B8-009F-4BC1-8198-32D8FEA2F3A4}"/>
    <pc:docChg chg="undo custSel addSld delSld modSld modMainMaster">
      <pc:chgData name="Andrew Sommers" userId="83f7ea8e9d261357" providerId="LiveId" clId="{17C867B8-009F-4BC1-8198-32D8FEA2F3A4}" dt="2023-08-25T16:56:49.329" v="4006" actId="20577"/>
      <pc:docMkLst>
        <pc:docMk/>
      </pc:docMkLst>
      <pc:sldChg chg="del">
        <pc:chgData name="Andrew Sommers" userId="83f7ea8e9d261357" providerId="LiveId" clId="{17C867B8-009F-4BC1-8198-32D8FEA2F3A4}" dt="2023-08-21T15:40:47.193" v="180" actId="47"/>
        <pc:sldMkLst>
          <pc:docMk/>
          <pc:sldMk cId="707789176" sldId="258"/>
        </pc:sldMkLst>
      </pc:sldChg>
      <pc:sldChg chg="del">
        <pc:chgData name="Andrew Sommers" userId="83f7ea8e9d261357" providerId="LiveId" clId="{17C867B8-009F-4BC1-8198-32D8FEA2F3A4}" dt="2023-08-21T15:40:31.282" v="178" actId="47"/>
        <pc:sldMkLst>
          <pc:docMk/>
          <pc:sldMk cId="566997565" sldId="260"/>
        </pc:sldMkLst>
      </pc:sldChg>
      <pc:sldChg chg="del">
        <pc:chgData name="Andrew Sommers" userId="83f7ea8e9d261357" providerId="LiveId" clId="{17C867B8-009F-4BC1-8198-32D8FEA2F3A4}" dt="2023-08-21T15:40:54.614" v="183" actId="47"/>
        <pc:sldMkLst>
          <pc:docMk/>
          <pc:sldMk cId="1738561688" sldId="261"/>
        </pc:sldMkLst>
      </pc:sldChg>
      <pc:sldChg chg="del">
        <pc:chgData name="Andrew Sommers" userId="83f7ea8e9d261357" providerId="LiveId" clId="{17C867B8-009F-4BC1-8198-32D8FEA2F3A4}" dt="2023-08-21T15:40:55.785" v="184" actId="47"/>
        <pc:sldMkLst>
          <pc:docMk/>
          <pc:sldMk cId="1593920805" sldId="262"/>
        </pc:sldMkLst>
      </pc:sldChg>
      <pc:sldChg chg="del">
        <pc:chgData name="Andrew Sommers" userId="83f7ea8e9d261357" providerId="LiveId" clId="{17C867B8-009F-4BC1-8198-32D8FEA2F3A4}" dt="2023-08-21T15:40:50.574" v="181" actId="47"/>
        <pc:sldMkLst>
          <pc:docMk/>
          <pc:sldMk cId="1346372204" sldId="264"/>
        </pc:sldMkLst>
      </pc:sldChg>
      <pc:sldChg chg="del">
        <pc:chgData name="Andrew Sommers" userId="83f7ea8e9d261357" providerId="LiveId" clId="{17C867B8-009F-4BC1-8198-32D8FEA2F3A4}" dt="2023-08-21T15:40:47.193" v="180" actId="47"/>
        <pc:sldMkLst>
          <pc:docMk/>
          <pc:sldMk cId="2121178069" sldId="266"/>
        </pc:sldMkLst>
      </pc:sldChg>
      <pc:sldChg chg="del">
        <pc:chgData name="Andrew Sommers" userId="83f7ea8e9d261357" providerId="LiveId" clId="{17C867B8-009F-4BC1-8198-32D8FEA2F3A4}" dt="2023-08-21T15:40:41.646" v="179" actId="47"/>
        <pc:sldMkLst>
          <pc:docMk/>
          <pc:sldMk cId="4151694508" sldId="268"/>
        </pc:sldMkLst>
      </pc:sldChg>
      <pc:sldChg chg="del">
        <pc:chgData name="Andrew Sommers" userId="83f7ea8e9d261357" providerId="LiveId" clId="{17C867B8-009F-4BC1-8198-32D8FEA2F3A4}" dt="2023-08-21T15:40:41.646" v="179" actId="47"/>
        <pc:sldMkLst>
          <pc:docMk/>
          <pc:sldMk cId="1472106130" sldId="270"/>
        </pc:sldMkLst>
      </pc:sldChg>
      <pc:sldChg chg="del">
        <pc:chgData name="Andrew Sommers" userId="83f7ea8e9d261357" providerId="LiveId" clId="{17C867B8-009F-4BC1-8198-32D8FEA2F3A4}" dt="2023-08-21T15:40:31.282" v="178" actId="47"/>
        <pc:sldMkLst>
          <pc:docMk/>
          <pc:sldMk cId="920173932" sldId="275"/>
        </pc:sldMkLst>
      </pc:sldChg>
      <pc:sldChg chg="del">
        <pc:chgData name="Andrew Sommers" userId="83f7ea8e9d261357" providerId="LiveId" clId="{17C867B8-009F-4BC1-8198-32D8FEA2F3A4}" dt="2023-08-21T15:40:31.282" v="178" actId="47"/>
        <pc:sldMkLst>
          <pc:docMk/>
          <pc:sldMk cId="2436493926" sldId="276"/>
        </pc:sldMkLst>
      </pc:sldChg>
      <pc:sldChg chg="addSp delSp modSp mod">
        <pc:chgData name="Andrew Sommers" userId="83f7ea8e9d261357" providerId="LiveId" clId="{17C867B8-009F-4BC1-8198-32D8FEA2F3A4}" dt="2023-08-25T16:10:08.599" v="3078" actId="20577"/>
        <pc:sldMkLst>
          <pc:docMk/>
          <pc:sldMk cId="2243494996" sldId="277"/>
        </pc:sldMkLst>
        <pc:spChg chg="mod">
          <ac:chgData name="Andrew Sommers" userId="83f7ea8e9d261357" providerId="LiveId" clId="{17C867B8-009F-4BC1-8198-32D8FEA2F3A4}" dt="2023-08-21T15:39:00.494" v="20" actId="255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Andrew Sommers" userId="83f7ea8e9d261357" providerId="LiveId" clId="{17C867B8-009F-4BC1-8198-32D8FEA2F3A4}" dt="2023-08-25T16:09:44.337" v="3047" actId="14100"/>
          <ac:spMkLst>
            <pc:docMk/>
            <pc:sldMk cId="2243494996" sldId="277"/>
            <ac:spMk id="3" creationId="{35E3EA69-4E0E-41BD-8095-A124225A2647}"/>
          </ac:spMkLst>
        </pc:spChg>
        <pc:spChg chg="add mod">
          <ac:chgData name="Andrew Sommers" userId="83f7ea8e9d261357" providerId="LiveId" clId="{17C867B8-009F-4BC1-8198-32D8FEA2F3A4}" dt="2023-08-25T16:10:08.599" v="3078" actId="20577"/>
          <ac:spMkLst>
            <pc:docMk/>
            <pc:sldMk cId="2243494996" sldId="277"/>
            <ac:spMk id="5" creationId="{03C56DF0-89CD-1307-2350-07E12AF04B68}"/>
          </ac:spMkLst>
        </pc:spChg>
        <pc:spChg chg="del">
          <ac:chgData name="Andrew Sommers" userId="83f7ea8e9d261357" providerId="LiveId" clId="{17C867B8-009F-4BC1-8198-32D8FEA2F3A4}" dt="2023-08-22T16:57:33.607" v="1614" actId="478"/>
          <ac:spMkLst>
            <pc:docMk/>
            <pc:sldMk cId="2243494996" sldId="277"/>
            <ac:spMk id="5" creationId="{AF29EA23-F34E-486A-B8B2-0C3019266975}"/>
          </ac:spMkLst>
        </pc:spChg>
      </pc:sldChg>
      <pc:sldChg chg="del">
        <pc:chgData name="Andrew Sommers" userId="83f7ea8e9d261357" providerId="LiveId" clId="{17C867B8-009F-4BC1-8198-32D8FEA2F3A4}" dt="2023-08-21T15:40:47.193" v="180" actId="47"/>
        <pc:sldMkLst>
          <pc:docMk/>
          <pc:sldMk cId="2069393026" sldId="278"/>
        </pc:sldMkLst>
      </pc:sldChg>
      <pc:sldChg chg="del">
        <pc:chgData name="Andrew Sommers" userId="83f7ea8e9d261357" providerId="LiveId" clId="{17C867B8-009F-4BC1-8198-32D8FEA2F3A4}" dt="2023-08-21T15:40:41.646" v="179" actId="47"/>
        <pc:sldMkLst>
          <pc:docMk/>
          <pc:sldMk cId="1417396711" sldId="280"/>
        </pc:sldMkLst>
      </pc:sldChg>
      <pc:sldChg chg="del">
        <pc:chgData name="Andrew Sommers" userId="83f7ea8e9d261357" providerId="LiveId" clId="{17C867B8-009F-4BC1-8198-32D8FEA2F3A4}" dt="2023-08-21T15:40:31.282" v="178" actId="47"/>
        <pc:sldMkLst>
          <pc:docMk/>
          <pc:sldMk cId="3477453048" sldId="282"/>
        </pc:sldMkLst>
      </pc:sldChg>
      <pc:sldChg chg="del">
        <pc:chgData name="Andrew Sommers" userId="83f7ea8e9d261357" providerId="LiveId" clId="{17C867B8-009F-4BC1-8198-32D8FEA2F3A4}" dt="2023-08-21T15:40:31.282" v="178" actId="47"/>
        <pc:sldMkLst>
          <pc:docMk/>
          <pc:sldMk cId="3396266754" sldId="283"/>
        </pc:sldMkLst>
      </pc:sldChg>
      <pc:sldChg chg="del">
        <pc:chgData name="Andrew Sommers" userId="83f7ea8e9d261357" providerId="LiveId" clId="{17C867B8-009F-4BC1-8198-32D8FEA2F3A4}" dt="2023-08-21T15:40:52.055" v="182" actId="47"/>
        <pc:sldMkLst>
          <pc:docMk/>
          <pc:sldMk cId="1844941827" sldId="289"/>
        </pc:sldMkLst>
      </pc:sldChg>
      <pc:sldChg chg="del">
        <pc:chgData name="Andrew Sommers" userId="83f7ea8e9d261357" providerId="LiveId" clId="{17C867B8-009F-4BC1-8198-32D8FEA2F3A4}" dt="2023-08-21T15:40:31.282" v="178" actId="47"/>
        <pc:sldMkLst>
          <pc:docMk/>
          <pc:sldMk cId="1177824853" sldId="290"/>
        </pc:sldMkLst>
      </pc:sldChg>
      <pc:sldChg chg="del">
        <pc:chgData name="Andrew Sommers" userId="83f7ea8e9d261357" providerId="LiveId" clId="{17C867B8-009F-4BC1-8198-32D8FEA2F3A4}" dt="2023-08-21T15:40:41.646" v="179" actId="47"/>
        <pc:sldMkLst>
          <pc:docMk/>
          <pc:sldMk cId="404854312" sldId="292"/>
        </pc:sldMkLst>
      </pc:sldChg>
      <pc:sldChg chg="del">
        <pc:chgData name="Andrew Sommers" userId="83f7ea8e9d261357" providerId="LiveId" clId="{17C867B8-009F-4BC1-8198-32D8FEA2F3A4}" dt="2023-08-21T15:40:41.646" v="179" actId="47"/>
        <pc:sldMkLst>
          <pc:docMk/>
          <pc:sldMk cId="473871986" sldId="293"/>
        </pc:sldMkLst>
      </pc:sldChg>
      <pc:sldChg chg="addSp delSp modSp del mod">
        <pc:chgData name="Andrew Sommers" userId="83f7ea8e9d261357" providerId="LiveId" clId="{17C867B8-009F-4BC1-8198-32D8FEA2F3A4}" dt="2023-08-21T15:42:38.716" v="196" actId="47"/>
        <pc:sldMkLst>
          <pc:docMk/>
          <pc:sldMk cId="3084972071" sldId="294"/>
        </pc:sldMkLst>
        <pc:spChg chg="mod">
          <ac:chgData name="Andrew Sommers" userId="83f7ea8e9d261357" providerId="LiveId" clId="{17C867B8-009F-4BC1-8198-32D8FEA2F3A4}" dt="2023-08-21T15:41:20.035" v="186" actId="1076"/>
          <ac:spMkLst>
            <pc:docMk/>
            <pc:sldMk cId="3084972071" sldId="294"/>
            <ac:spMk id="2" creationId="{16684294-49A0-4C63-A7D7-E3BF9E591F59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6" creationId="{A6861FF3-B902-4DEC-B46D-0F2E499C51CF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7" creationId="{05941AA2-C85B-41A7-9264-A0C66F32930C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8" creationId="{2C4BD3D3-C7A9-46F1-8ED8-AB8D1BB89262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9" creationId="{873EDDDB-6509-4407-BA35-232AAF9F198D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10" creationId="{A33A061F-AC2A-4E3F-B448-DC6FEC307A53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11" creationId="{44D29552-2F85-4F4F-9B7F-B79798681FB6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12" creationId="{FAC81818-8260-4E49-9FCC-569FDE30B0B1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13" creationId="{D1FD068B-6917-4C40-B40D-5F7B670EA7BE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14" creationId="{EEAE71AD-30AF-4021-B577-B686EC6DA329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15" creationId="{4A477EE3-A17C-4158-91E8-03A401BE96CB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16" creationId="{D8E5FFBE-125E-43C8-A66E-DE8D2FE7AF38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17" creationId="{7209F81D-5EC6-4D97-B0C2-AC00081AB1A7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18" creationId="{C477818B-3CAB-4A39-939D-99E98D2EE682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19" creationId="{A7907FC8-DAAF-4896-A2B1-C173BF2FAE69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20" creationId="{FEC65619-A68A-4D21-9D17-40F8692EF196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21" creationId="{D9C4CCA5-A2BE-4897-994D-9B1669D69FD3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22" creationId="{0C5FD452-DC3E-4D62-B19B-0A79E604A8A8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23" creationId="{96D290B2-F312-4D9A-96C7-D40523406AC5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24" creationId="{80E52477-0BA9-471B-B2C2-F1A03FCF188F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25" creationId="{70D1D022-03FA-47E6-8430-252C6D5B4C4E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26" creationId="{FA7483FC-7290-41B1-B371-ECA1174519DE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27" creationId="{1787EDAC-5EAB-4A0D-9BD2-D6E9FD0B26A1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28" creationId="{D149E385-DCE9-4DC9-8F0A-F8BAF02D9797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29" creationId="{B7A506EE-32D5-4685-97A6-8FDFEF238C43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30" creationId="{E80CB353-63CA-4305-9748-807B6905DBFF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31" creationId="{1B52C010-5159-4F61-821F-E73647E7C066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32" creationId="{FEC048F6-3E3A-92C3-60EC-73636E5C8DDC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33" creationId="{3FBB4508-2CA6-4A49-9EAD-91DB1B20514A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34" creationId="{88989049-2208-43EB-A323-1B5374E0A2D0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35" creationId="{E3093EB5-1D82-4E0B-A4EF-8517FC047E4C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37" creationId="{EB596CBE-1770-F51C-2FDE-08123A4B0120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39" creationId="{ABF4E1EF-7510-FABC-FBF6-F58ACC87CBB0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41" creationId="{3F7B40BE-2F82-3787-E7CE-986C9012E10F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43" creationId="{7D130ABD-A188-548E-C02A-761FC33028D8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46" creationId="{D3D1B502-3066-8D3E-1055-358D7A0ABF85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48" creationId="{1DC26F87-2877-496A-B506-6A562ACD90AE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49" creationId="{C9B2B19F-341D-26AE-F7C7-F5F90974A2E7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51" creationId="{94959EA3-B71F-49E3-A68E-1329BE0461B0}"/>
          </ac:spMkLst>
        </pc:spChg>
        <pc:spChg chg="del mod">
          <ac:chgData name="Andrew Sommers" userId="83f7ea8e9d261357" providerId="LiveId" clId="{17C867B8-009F-4BC1-8198-32D8FEA2F3A4}" dt="2023-08-21T15:41:36.181" v="191" actId="478"/>
          <ac:spMkLst>
            <pc:docMk/>
            <pc:sldMk cId="3084972071" sldId="294"/>
            <ac:spMk id="52" creationId="{EFC30FAC-E9E5-427E-B670-7978BE575652}"/>
          </ac:spMkLst>
        </pc:spChg>
        <pc:spChg chg="del">
          <ac:chgData name="Andrew Sommers" userId="83f7ea8e9d261357" providerId="LiveId" clId="{17C867B8-009F-4BC1-8198-32D8FEA2F3A4}" dt="2023-08-21T15:41:34.101" v="189" actId="478"/>
          <ac:spMkLst>
            <pc:docMk/>
            <pc:sldMk cId="3084972071" sldId="294"/>
            <ac:spMk id="54" creationId="{E0CD2DAB-9E42-4D11-A98D-56ECD20DBC7E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56" creationId="{6E8FAB27-F000-4DFF-8595-B8ADBB6058E9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58" creationId="{082DCB52-65FA-4B5F-8785-060AF61C386B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59" creationId="{234079D9-E00C-4C6B-9F2D-D0BCB9C9D7D8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60" creationId="{246F9C95-7FD3-87CD-49CE-FDA580FBC9C5}"/>
          </ac:spMkLst>
        </pc:spChg>
        <pc:spChg chg="del">
          <ac:chgData name="Andrew Sommers" userId="83f7ea8e9d261357" providerId="LiveId" clId="{17C867B8-009F-4BC1-8198-32D8FEA2F3A4}" dt="2023-08-21T15:41:27.318" v="187" actId="478"/>
          <ac:spMkLst>
            <pc:docMk/>
            <pc:sldMk cId="3084972071" sldId="294"/>
            <ac:spMk id="63" creationId="{7C5F4630-959D-43D6-A6F0-5D5F3A4117C1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64" creationId="{3C80EF91-20F7-83D7-76AD-0144846F4CC1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68" creationId="{7305D8A1-D79A-6A5C-EFDB-8BD3C04E6637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70" creationId="{6E8459C6-2C17-C708-77BB-912533C6171F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72" creationId="{04E68FCA-7DBF-AB77-8814-5A04EFA2C737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74" creationId="{1C4F0E09-F44B-B3EC-B1E8-8F5C2B50D57D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76" creationId="{37B83C89-C637-60D2-9795-E4D6ECC7D714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78" creationId="{709D554D-895E-36C4-1D5B-FFD79EDE7205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80" creationId="{60DE5614-DA4A-CF4B-19F3-7D7A866F0FDE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82" creationId="{113A74D1-C190-5F25-9E9E-9E5D38265810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84" creationId="{A1AB9CC8-1A57-C30F-D9DD-01A98A7F810A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86" creationId="{490C7FC0-A4F2-1DBC-3840-8F051932D42D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88" creationId="{92007216-A301-D632-BB48-13C231B6EB35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90" creationId="{05FD35D5-979B-511D-8B94-A89576A30DF6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92" creationId="{99E893DE-8D63-9188-8849-0E51A020E777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94" creationId="{2E0E60F0-4B63-7751-BCCD-AAC1DAD8105E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96" creationId="{F0E690EB-B177-BFEE-D925-61A67308BFA8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98" creationId="{72D5AD27-DCB3-90F6-9797-4B9A6EA3118F}"/>
          </ac:spMkLst>
        </pc:spChg>
        <pc:spChg chg="add del mod">
          <ac:chgData name="Andrew Sommers" userId="83f7ea8e9d261357" providerId="LiveId" clId="{17C867B8-009F-4BC1-8198-32D8FEA2F3A4}" dt="2023-08-21T15:41:31.083" v="188" actId="478"/>
          <ac:spMkLst>
            <pc:docMk/>
            <pc:sldMk cId="3084972071" sldId="294"/>
            <ac:spMk id="100" creationId="{35ED0A8D-D2DC-ECF7-6B7A-8B150AFC413B}"/>
          </ac:spMkLst>
        </pc:spChg>
        <pc:spChg chg="del">
          <ac:chgData name="Andrew Sommers" userId="83f7ea8e9d261357" providerId="LiveId" clId="{17C867B8-009F-4BC1-8198-32D8FEA2F3A4}" dt="2023-08-21T15:41:37.837" v="192" actId="478"/>
          <ac:spMkLst>
            <pc:docMk/>
            <pc:sldMk cId="3084972071" sldId="294"/>
            <ac:spMk id="110" creationId="{2FF506C9-7C92-4B9C-A356-9B519D03C78D}"/>
          </ac:spMkLst>
        </pc:spChg>
        <pc:cxnChg chg="del mod">
          <ac:chgData name="Andrew Sommers" userId="83f7ea8e9d261357" providerId="LiveId" clId="{17C867B8-009F-4BC1-8198-32D8FEA2F3A4}" dt="2023-08-21T15:41:27.318" v="187" actId="478"/>
          <ac:cxnSpMkLst>
            <pc:docMk/>
            <pc:sldMk cId="3084972071" sldId="294"/>
            <ac:cxnSpMk id="45" creationId="{7AAE5EC1-092E-4A01-B866-C63F654AC331}"/>
          </ac:cxnSpMkLst>
        </pc:cxnChg>
        <pc:cxnChg chg="del mod">
          <ac:chgData name="Andrew Sommers" userId="83f7ea8e9d261357" providerId="LiveId" clId="{17C867B8-009F-4BC1-8198-32D8FEA2F3A4}" dt="2023-08-21T15:41:27.318" v="187" actId="478"/>
          <ac:cxnSpMkLst>
            <pc:docMk/>
            <pc:sldMk cId="3084972071" sldId="294"/>
            <ac:cxnSpMk id="53" creationId="{044DC497-37D3-454C-98C5-A4A1043E55E5}"/>
          </ac:cxnSpMkLst>
        </pc:cxnChg>
        <pc:cxnChg chg="del mod">
          <ac:chgData name="Andrew Sommers" userId="83f7ea8e9d261357" providerId="LiveId" clId="{17C867B8-009F-4BC1-8198-32D8FEA2F3A4}" dt="2023-08-21T15:41:27.318" v="187" actId="478"/>
          <ac:cxnSpMkLst>
            <pc:docMk/>
            <pc:sldMk cId="3084972071" sldId="294"/>
            <ac:cxnSpMk id="55" creationId="{EF3C6EDC-B2DD-42F0-911D-04963A0F20BE}"/>
          </ac:cxnSpMkLst>
        </pc:cxnChg>
        <pc:cxnChg chg="del mod">
          <ac:chgData name="Andrew Sommers" userId="83f7ea8e9d261357" providerId="LiveId" clId="{17C867B8-009F-4BC1-8198-32D8FEA2F3A4}" dt="2023-08-21T15:41:27.318" v="187" actId="478"/>
          <ac:cxnSpMkLst>
            <pc:docMk/>
            <pc:sldMk cId="3084972071" sldId="294"/>
            <ac:cxnSpMk id="57" creationId="{0C8EDAF4-CF26-40C7-AACE-2482D9323350}"/>
          </ac:cxnSpMkLst>
        </pc:cxnChg>
        <pc:cxnChg chg="del mod">
          <ac:chgData name="Andrew Sommers" userId="83f7ea8e9d261357" providerId="LiveId" clId="{17C867B8-009F-4BC1-8198-32D8FEA2F3A4}" dt="2023-08-21T15:41:27.318" v="187" actId="478"/>
          <ac:cxnSpMkLst>
            <pc:docMk/>
            <pc:sldMk cId="3084972071" sldId="294"/>
            <ac:cxnSpMk id="61" creationId="{F8C93671-1250-4705-A092-97036B901279}"/>
          </ac:cxnSpMkLst>
        </pc:cxnChg>
        <pc:cxnChg chg="del mod">
          <ac:chgData name="Andrew Sommers" userId="83f7ea8e9d261357" providerId="LiveId" clId="{17C867B8-009F-4BC1-8198-32D8FEA2F3A4}" dt="2023-08-21T15:41:27.318" v="187" actId="478"/>
          <ac:cxnSpMkLst>
            <pc:docMk/>
            <pc:sldMk cId="3084972071" sldId="294"/>
            <ac:cxnSpMk id="65" creationId="{F6C72AC5-2842-4966-BBE7-6F407A9C359B}"/>
          </ac:cxnSpMkLst>
        </pc:cxnChg>
      </pc:sldChg>
      <pc:sldChg chg="addSp delSp modSp new mod">
        <pc:chgData name="Andrew Sommers" userId="83f7ea8e9d261357" providerId="LiveId" clId="{17C867B8-009F-4BC1-8198-32D8FEA2F3A4}" dt="2023-08-25T15:34:56.627" v="2658" actId="14100"/>
        <pc:sldMkLst>
          <pc:docMk/>
          <pc:sldMk cId="3299030296" sldId="295"/>
        </pc:sldMkLst>
        <pc:spChg chg="mod">
          <ac:chgData name="Andrew Sommers" userId="83f7ea8e9d261357" providerId="LiveId" clId="{17C867B8-009F-4BC1-8198-32D8FEA2F3A4}" dt="2023-08-22T16:58:35.171" v="1652" actId="20577"/>
          <ac:spMkLst>
            <pc:docMk/>
            <pc:sldMk cId="3299030296" sldId="295"/>
            <ac:spMk id="2" creationId="{215E9AC7-CCCB-5D68-BA34-95E196F8C57F}"/>
          </ac:spMkLst>
        </pc:spChg>
        <pc:spChg chg="del">
          <ac:chgData name="Andrew Sommers" userId="83f7ea8e9d261357" providerId="LiveId" clId="{17C867B8-009F-4BC1-8198-32D8FEA2F3A4}" dt="2023-08-21T15:42:33.098" v="195" actId="478"/>
          <ac:spMkLst>
            <pc:docMk/>
            <pc:sldMk cId="3299030296" sldId="295"/>
            <ac:spMk id="3" creationId="{3288DADC-9870-8013-8267-017A9998E9DC}"/>
          </ac:spMkLst>
        </pc:spChg>
        <pc:spChg chg="del">
          <ac:chgData name="Andrew Sommers" userId="83f7ea8e9d261357" providerId="LiveId" clId="{17C867B8-009F-4BC1-8198-32D8FEA2F3A4}" dt="2023-08-22T16:58:52.238" v="1653" actId="478"/>
          <ac:spMkLst>
            <pc:docMk/>
            <pc:sldMk cId="3299030296" sldId="295"/>
            <ac:spMk id="5" creationId="{3A0A1FD7-145A-61B6-C999-EAF360E7EC66}"/>
          </ac:spMkLst>
        </pc:spChg>
        <pc:spChg chg="add mod">
          <ac:chgData name="Andrew Sommers" userId="83f7ea8e9d261357" providerId="LiveId" clId="{17C867B8-009F-4BC1-8198-32D8FEA2F3A4}" dt="2023-08-25T15:34:15.994" v="2647" actId="14100"/>
          <ac:spMkLst>
            <pc:docMk/>
            <pc:sldMk cId="3299030296" sldId="295"/>
            <ac:spMk id="7" creationId="{58E4E139-7A7F-48EB-EA84-40CC51A39E49}"/>
          </ac:spMkLst>
        </pc:spChg>
        <pc:spChg chg="add mod">
          <ac:chgData name="Andrew Sommers" userId="83f7ea8e9d261357" providerId="LiveId" clId="{17C867B8-009F-4BC1-8198-32D8FEA2F3A4}" dt="2023-08-25T15:34:13.564" v="2646" actId="14100"/>
          <ac:spMkLst>
            <pc:docMk/>
            <pc:sldMk cId="3299030296" sldId="295"/>
            <ac:spMk id="8" creationId="{EE27E3AF-1D74-07EE-C8F2-3B0F92547F55}"/>
          </ac:spMkLst>
        </pc:spChg>
        <pc:spChg chg="add del mod">
          <ac:chgData name="Andrew Sommers" userId="83f7ea8e9d261357" providerId="LiveId" clId="{17C867B8-009F-4BC1-8198-32D8FEA2F3A4}" dt="2023-08-21T16:15:57.267" v="921" actId="478"/>
          <ac:spMkLst>
            <pc:docMk/>
            <pc:sldMk cId="3299030296" sldId="295"/>
            <ac:spMk id="9" creationId="{38ABCB85-9F21-AC09-1E9B-A2732EB4099F}"/>
          </ac:spMkLst>
        </pc:spChg>
        <pc:spChg chg="add mod">
          <ac:chgData name="Andrew Sommers" userId="83f7ea8e9d261357" providerId="LiveId" clId="{17C867B8-009F-4BC1-8198-32D8FEA2F3A4}" dt="2023-08-25T15:34:56.627" v="2658" actId="14100"/>
          <ac:spMkLst>
            <pc:docMk/>
            <pc:sldMk cId="3299030296" sldId="295"/>
            <ac:spMk id="10" creationId="{27629B08-595F-808C-1FEA-C1D7D8235BA9}"/>
          </ac:spMkLst>
        </pc:spChg>
        <pc:cxnChg chg="add mod">
          <ac:chgData name="Andrew Sommers" userId="83f7ea8e9d261357" providerId="LiveId" clId="{17C867B8-009F-4BC1-8198-32D8FEA2F3A4}" dt="2023-08-25T15:34:34.314" v="2650" actId="14100"/>
          <ac:cxnSpMkLst>
            <pc:docMk/>
            <pc:sldMk cId="3299030296" sldId="295"/>
            <ac:cxnSpMk id="12" creationId="{B41C251A-DAA2-133C-5350-7D8EB6BCDA95}"/>
          </ac:cxnSpMkLst>
        </pc:cxnChg>
        <pc:cxnChg chg="add mod">
          <ac:chgData name="Andrew Sommers" userId="83f7ea8e9d261357" providerId="LiveId" clId="{17C867B8-009F-4BC1-8198-32D8FEA2F3A4}" dt="2023-08-25T15:34:43.330" v="2653" actId="14100"/>
          <ac:cxnSpMkLst>
            <pc:docMk/>
            <pc:sldMk cId="3299030296" sldId="295"/>
            <ac:cxnSpMk id="14" creationId="{2D672E21-C76A-5B45-700F-FE2B3970A17C}"/>
          </ac:cxnSpMkLst>
        </pc:cxnChg>
        <pc:cxnChg chg="add mod">
          <ac:chgData name="Andrew Sommers" userId="83f7ea8e9d261357" providerId="LiveId" clId="{17C867B8-009F-4BC1-8198-32D8FEA2F3A4}" dt="2023-08-25T15:34:48.611" v="2655" actId="14100"/>
          <ac:cxnSpMkLst>
            <pc:docMk/>
            <pc:sldMk cId="3299030296" sldId="295"/>
            <ac:cxnSpMk id="15" creationId="{415CA1A1-56C0-997A-C598-CF4E32F23707}"/>
          </ac:cxnSpMkLst>
        </pc:cxnChg>
        <pc:cxnChg chg="add del mod">
          <ac:chgData name="Andrew Sommers" userId="83f7ea8e9d261357" providerId="LiveId" clId="{17C867B8-009F-4BC1-8198-32D8FEA2F3A4}" dt="2023-08-21T16:08:58.018" v="907"/>
          <ac:cxnSpMkLst>
            <pc:docMk/>
            <pc:sldMk cId="3299030296" sldId="295"/>
            <ac:cxnSpMk id="18" creationId="{70380A56-FBD7-5B5F-91AA-6F5FC9E86403}"/>
          </ac:cxnSpMkLst>
        </pc:cxnChg>
        <pc:cxnChg chg="add mod">
          <ac:chgData name="Andrew Sommers" userId="83f7ea8e9d261357" providerId="LiveId" clId="{17C867B8-009F-4BC1-8198-32D8FEA2F3A4}" dt="2023-08-25T15:34:51.198" v="2656" actId="1076"/>
          <ac:cxnSpMkLst>
            <pc:docMk/>
            <pc:sldMk cId="3299030296" sldId="295"/>
            <ac:cxnSpMk id="20" creationId="{DB01FACE-8964-D762-333B-01E7FA45A7B1}"/>
          </ac:cxnSpMkLst>
        </pc:cxnChg>
      </pc:sldChg>
      <pc:sldChg chg="addSp delSp modSp add mod">
        <pc:chgData name="Andrew Sommers" userId="83f7ea8e9d261357" providerId="LiveId" clId="{17C867B8-009F-4BC1-8198-32D8FEA2F3A4}" dt="2023-08-25T16:11:26.855" v="3124" actId="20577"/>
        <pc:sldMkLst>
          <pc:docMk/>
          <pc:sldMk cId="568685272" sldId="296"/>
        </pc:sldMkLst>
        <pc:spChg chg="mod">
          <ac:chgData name="Andrew Sommers" userId="83f7ea8e9d261357" providerId="LiveId" clId="{17C867B8-009F-4BC1-8198-32D8FEA2F3A4}" dt="2023-08-25T16:11:26.855" v="3124" actId="20577"/>
          <ac:spMkLst>
            <pc:docMk/>
            <pc:sldMk cId="568685272" sldId="296"/>
            <ac:spMk id="2" creationId="{215E9AC7-CCCB-5D68-BA34-95E196F8C57F}"/>
          </ac:spMkLst>
        </pc:spChg>
        <pc:spChg chg="del">
          <ac:chgData name="Andrew Sommers" userId="83f7ea8e9d261357" providerId="LiveId" clId="{17C867B8-009F-4BC1-8198-32D8FEA2F3A4}" dt="2023-08-25T15:23:59.795" v="2392" actId="478"/>
          <ac:spMkLst>
            <pc:docMk/>
            <pc:sldMk cId="568685272" sldId="296"/>
            <ac:spMk id="5" creationId="{3A0A1FD7-145A-61B6-C999-EAF360E7EC66}"/>
          </ac:spMkLst>
        </pc:spChg>
        <pc:spChg chg="mod">
          <ac:chgData name="Andrew Sommers" userId="83f7ea8e9d261357" providerId="LiveId" clId="{17C867B8-009F-4BC1-8198-32D8FEA2F3A4}" dt="2023-08-25T15:30:05.935" v="2598" actId="14100"/>
          <ac:spMkLst>
            <pc:docMk/>
            <pc:sldMk cId="568685272" sldId="296"/>
            <ac:spMk id="7" creationId="{58E4E139-7A7F-48EB-EA84-40CC51A39E49}"/>
          </ac:spMkLst>
        </pc:spChg>
        <pc:spChg chg="mod">
          <ac:chgData name="Andrew Sommers" userId="83f7ea8e9d261357" providerId="LiveId" clId="{17C867B8-009F-4BC1-8198-32D8FEA2F3A4}" dt="2023-08-25T15:30:18.778" v="2601" actId="1076"/>
          <ac:spMkLst>
            <pc:docMk/>
            <pc:sldMk cId="568685272" sldId="296"/>
            <ac:spMk id="8" creationId="{EE27E3AF-1D74-07EE-C8F2-3B0F92547F55}"/>
          </ac:spMkLst>
        </pc:spChg>
        <pc:spChg chg="mod">
          <ac:chgData name="Andrew Sommers" userId="83f7ea8e9d261357" providerId="LiveId" clId="{17C867B8-009F-4BC1-8198-32D8FEA2F3A4}" dt="2023-08-25T15:30:30.338" v="2605" actId="14100"/>
          <ac:spMkLst>
            <pc:docMk/>
            <pc:sldMk cId="568685272" sldId="296"/>
            <ac:spMk id="9" creationId="{38ABCB85-9F21-AC09-1E9B-A2732EB4099F}"/>
          </ac:spMkLst>
        </pc:spChg>
        <pc:spChg chg="mod">
          <ac:chgData name="Andrew Sommers" userId="83f7ea8e9d261357" providerId="LiveId" clId="{17C867B8-009F-4BC1-8198-32D8FEA2F3A4}" dt="2023-08-25T15:58:26.874" v="3046" actId="20577"/>
          <ac:spMkLst>
            <pc:docMk/>
            <pc:sldMk cId="568685272" sldId="296"/>
            <ac:spMk id="10" creationId="{27629B08-595F-808C-1FEA-C1D7D8235BA9}"/>
          </ac:spMkLst>
        </pc:spChg>
        <pc:spChg chg="add mod">
          <ac:chgData name="Andrew Sommers" userId="83f7ea8e9d261357" providerId="LiveId" clId="{17C867B8-009F-4BC1-8198-32D8FEA2F3A4}" dt="2023-08-25T15:30:35.090" v="2606" actId="1076"/>
          <ac:spMkLst>
            <pc:docMk/>
            <pc:sldMk cId="568685272" sldId="296"/>
            <ac:spMk id="23" creationId="{D4F2448E-26F2-FAD7-302E-8F20342298CB}"/>
          </ac:spMkLst>
        </pc:spChg>
        <pc:cxnChg chg="mod">
          <ac:chgData name="Andrew Sommers" userId="83f7ea8e9d261357" providerId="LiveId" clId="{17C867B8-009F-4BC1-8198-32D8FEA2F3A4}" dt="2023-08-25T15:31:29.231" v="2616" actId="14100"/>
          <ac:cxnSpMkLst>
            <pc:docMk/>
            <pc:sldMk cId="568685272" sldId="296"/>
            <ac:cxnSpMk id="12" creationId="{B41C251A-DAA2-133C-5350-7D8EB6BCDA95}"/>
          </ac:cxnSpMkLst>
        </pc:cxnChg>
        <pc:cxnChg chg="mod">
          <ac:chgData name="Andrew Sommers" userId="83f7ea8e9d261357" providerId="LiveId" clId="{17C867B8-009F-4BC1-8198-32D8FEA2F3A4}" dt="2023-08-25T15:32:44.311" v="2630" actId="14100"/>
          <ac:cxnSpMkLst>
            <pc:docMk/>
            <pc:sldMk cId="568685272" sldId="296"/>
            <ac:cxnSpMk id="14" creationId="{2D672E21-C76A-5B45-700F-FE2B3970A17C}"/>
          </ac:cxnSpMkLst>
        </pc:cxnChg>
        <pc:cxnChg chg="mod">
          <ac:chgData name="Andrew Sommers" userId="83f7ea8e9d261357" providerId="LiveId" clId="{17C867B8-009F-4BC1-8198-32D8FEA2F3A4}" dt="2023-08-25T15:32:57.113" v="2633" actId="14100"/>
          <ac:cxnSpMkLst>
            <pc:docMk/>
            <pc:sldMk cId="568685272" sldId="296"/>
            <ac:cxnSpMk id="15" creationId="{415CA1A1-56C0-997A-C598-CF4E32F23707}"/>
          </ac:cxnSpMkLst>
        </pc:cxnChg>
        <pc:cxnChg chg="mod">
          <ac:chgData name="Andrew Sommers" userId="83f7ea8e9d261357" providerId="LiveId" clId="{17C867B8-009F-4BC1-8198-32D8FEA2F3A4}" dt="2023-08-25T15:32:48.907" v="2631" actId="1076"/>
          <ac:cxnSpMkLst>
            <pc:docMk/>
            <pc:sldMk cId="568685272" sldId="296"/>
            <ac:cxnSpMk id="20" creationId="{DB01FACE-8964-D762-333B-01E7FA45A7B1}"/>
          </ac:cxnSpMkLst>
        </pc:cxnChg>
        <pc:cxnChg chg="add mod">
          <ac:chgData name="Andrew Sommers" userId="83f7ea8e9d261357" providerId="LiveId" clId="{17C867B8-009F-4BC1-8198-32D8FEA2F3A4}" dt="2023-08-25T15:32:37.467" v="2628" actId="14100"/>
          <ac:cxnSpMkLst>
            <pc:docMk/>
            <pc:sldMk cId="568685272" sldId="296"/>
            <ac:cxnSpMk id="26" creationId="{F9C53D85-8EEA-246C-F90C-40C70584D18A}"/>
          </ac:cxnSpMkLst>
        </pc:cxnChg>
      </pc:sldChg>
      <pc:sldChg chg="addSp delSp modSp add mod">
        <pc:chgData name="Andrew Sommers" userId="83f7ea8e9d261357" providerId="LiveId" clId="{17C867B8-009F-4BC1-8198-32D8FEA2F3A4}" dt="2023-08-25T15:36:23.906" v="2681" actId="14100"/>
        <pc:sldMkLst>
          <pc:docMk/>
          <pc:sldMk cId="3890706757" sldId="297"/>
        </pc:sldMkLst>
        <pc:spChg chg="mod">
          <ac:chgData name="Andrew Sommers" userId="83f7ea8e9d261357" providerId="LiveId" clId="{17C867B8-009F-4BC1-8198-32D8FEA2F3A4}" dt="2023-08-22T17:03:08.583" v="1668" actId="20577"/>
          <ac:spMkLst>
            <pc:docMk/>
            <pc:sldMk cId="3890706757" sldId="297"/>
            <ac:spMk id="2" creationId="{215E9AC7-CCCB-5D68-BA34-95E196F8C57F}"/>
          </ac:spMkLst>
        </pc:spChg>
        <pc:spChg chg="add del mod">
          <ac:chgData name="Andrew Sommers" userId="83f7ea8e9d261357" providerId="LiveId" clId="{17C867B8-009F-4BC1-8198-32D8FEA2F3A4}" dt="2023-08-21T16:34:47.045" v="1106" actId="478"/>
          <ac:spMkLst>
            <pc:docMk/>
            <pc:sldMk cId="3890706757" sldId="297"/>
            <ac:spMk id="3" creationId="{017CDDB7-515D-480A-FCAC-69FF6D06FB53}"/>
          </ac:spMkLst>
        </pc:spChg>
        <pc:spChg chg="del">
          <ac:chgData name="Andrew Sommers" userId="83f7ea8e9d261357" providerId="LiveId" clId="{17C867B8-009F-4BC1-8198-32D8FEA2F3A4}" dt="2023-08-22T17:05:04.015" v="1817" actId="478"/>
          <ac:spMkLst>
            <pc:docMk/>
            <pc:sldMk cId="3890706757" sldId="297"/>
            <ac:spMk id="5" creationId="{3A0A1FD7-145A-61B6-C999-EAF360E7EC66}"/>
          </ac:spMkLst>
        </pc:spChg>
        <pc:spChg chg="mod">
          <ac:chgData name="Andrew Sommers" userId="83f7ea8e9d261357" providerId="LiveId" clId="{17C867B8-009F-4BC1-8198-32D8FEA2F3A4}" dt="2023-08-25T15:35:17.046" v="2664" actId="14100"/>
          <ac:spMkLst>
            <pc:docMk/>
            <pc:sldMk cId="3890706757" sldId="297"/>
            <ac:spMk id="7" creationId="{58E4E139-7A7F-48EB-EA84-40CC51A39E49}"/>
          </ac:spMkLst>
        </pc:spChg>
        <pc:spChg chg="mod">
          <ac:chgData name="Andrew Sommers" userId="83f7ea8e9d261357" providerId="LiveId" clId="{17C867B8-009F-4BC1-8198-32D8FEA2F3A4}" dt="2023-08-25T15:35:21.227" v="2665" actId="14100"/>
          <ac:spMkLst>
            <pc:docMk/>
            <pc:sldMk cId="3890706757" sldId="297"/>
            <ac:spMk id="8" creationId="{EE27E3AF-1D74-07EE-C8F2-3B0F92547F55}"/>
          </ac:spMkLst>
        </pc:spChg>
        <pc:spChg chg="mod">
          <ac:chgData name="Andrew Sommers" userId="83f7ea8e9d261357" providerId="LiveId" clId="{17C867B8-009F-4BC1-8198-32D8FEA2F3A4}" dt="2023-08-25T15:36:04.610" v="2676" actId="1076"/>
          <ac:spMkLst>
            <pc:docMk/>
            <pc:sldMk cId="3890706757" sldId="297"/>
            <ac:spMk id="10" creationId="{27629B08-595F-808C-1FEA-C1D7D8235BA9}"/>
          </ac:spMkLst>
        </pc:spChg>
        <pc:cxnChg chg="add del mod">
          <ac:chgData name="Andrew Sommers" userId="83f7ea8e9d261357" providerId="LiveId" clId="{17C867B8-009F-4BC1-8198-32D8FEA2F3A4}" dt="2023-08-21T16:34:45.123" v="1105" actId="478"/>
          <ac:cxnSpMkLst>
            <pc:docMk/>
            <pc:sldMk cId="3890706757" sldId="297"/>
            <ac:cxnSpMk id="9" creationId="{FE9FA228-A70B-8686-6EEC-F0560880BB4A}"/>
          </ac:cxnSpMkLst>
        </pc:cxnChg>
        <pc:cxnChg chg="add del mod">
          <ac:chgData name="Andrew Sommers" userId="83f7ea8e9d261357" providerId="LiveId" clId="{17C867B8-009F-4BC1-8198-32D8FEA2F3A4}" dt="2023-08-21T16:34:44.002" v="1104" actId="478"/>
          <ac:cxnSpMkLst>
            <pc:docMk/>
            <pc:sldMk cId="3890706757" sldId="297"/>
            <ac:cxnSpMk id="11" creationId="{F07297FF-A588-FC41-CF83-CE321520A29C}"/>
          </ac:cxnSpMkLst>
        </pc:cxnChg>
        <pc:cxnChg chg="mod">
          <ac:chgData name="Andrew Sommers" userId="83f7ea8e9d261357" providerId="LiveId" clId="{17C867B8-009F-4BC1-8198-32D8FEA2F3A4}" dt="2023-08-25T15:35:48.066" v="2672" actId="14100"/>
          <ac:cxnSpMkLst>
            <pc:docMk/>
            <pc:sldMk cId="3890706757" sldId="297"/>
            <ac:cxnSpMk id="12" creationId="{B41C251A-DAA2-133C-5350-7D8EB6BCDA95}"/>
          </ac:cxnSpMkLst>
        </pc:cxnChg>
        <pc:cxnChg chg="mod">
          <ac:chgData name="Andrew Sommers" userId="83f7ea8e9d261357" providerId="LiveId" clId="{17C867B8-009F-4BC1-8198-32D8FEA2F3A4}" dt="2023-08-25T15:35:41.298" v="2671" actId="14100"/>
          <ac:cxnSpMkLst>
            <pc:docMk/>
            <pc:sldMk cId="3890706757" sldId="297"/>
            <ac:cxnSpMk id="14" creationId="{2D672E21-C76A-5B45-700F-FE2B3970A17C}"/>
          </ac:cxnSpMkLst>
        </pc:cxnChg>
        <pc:cxnChg chg="mod">
          <ac:chgData name="Andrew Sommers" userId="83f7ea8e9d261357" providerId="LiveId" clId="{17C867B8-009F-4BC1-8198-32D8FEA2F3A4}" dt="2023-08-25T15:35:55.538" v="2674" actId="14100"/>
          <ac:cxnSpMkLst>
            <pc:docMk/>
            <pc:sldMk cId="3890706757" sldId="297"/>
            <ac:cxnSpMk id="15" creationId="{415CA1A1-56C0-997A-C598-CF4E32F23707}"/>
          </ac:cxnSpMkLst>
        </pc:cxnChg>
        <pc:cxnChg chg="mod">
          <ac:chgData name="Andrew Sommers" userId="83f7ea8e9d261357" providerId="LiveId" clId="{17C867B8-009F-4BC1-8198-32D8FEA2F3A4}" dt="2023-08-25T15:36:23.906" v="2681" actId="14100"/>
          <ac:cxnSpMkLst>
            <pc:docMk/>
            <pc:sldMk cId="3890706757" sldId="297"/>
            <ac:cxnSpMk id="20" creationId="{DB01FACE-8964-D762-333B-01E7FA45A7B1}"/>
          </ac:cxnSpMkLst>
        </pc:cxnChg>
      </pc:sldChg>
      <pc:sldChg chg="addSp delSp modSp add mod">
        <pc:chgData name="Andrew Sommers" userId="83f7ea8e9d261357" providerId="LiveId" clId="{17C867B8-009F-4BC1-8198-32D8FEA2F3A4}" dt="2023-08-25T15:38:44.787" v="2710" actId="478"/>
        <pc:sldMkLst>
          <pc:docMk/>
          <pc:sldMk cId="386483807" sldId="298"/>
        </pc:sldMkLst>
        <pc:spChg chg="mod">
          <ac:chgData name="Andrew Sommers" userId="83f7ea8e9d261357" providerId="LiveId" clId="{17C867B8-009F-4BC1-8198-32D8FEA2F3A4}" dt="2023-08-21T17:18:55.129" v="1576" actId="20577"/>
          <ac:spMkLst>
            <pc:docMk/>
            <pc:sldMk cId="386483807" sldId="298"/>
            <ac:spMk id="2" creationId="{215E9AC7-CCCB-5D68-BA34-95E196F8C57F}"/>
          </ac:spMkLst>
        </pc:spChg>
        <pc:spChg chg="mod">
          <ac:chgData name="Andrew Sommers" userId="83f7ea8e9d261357" providerId="LiveId" clId="{17C867B8-009F-4BC1-8198-32D8FEA2F3A4}" dt="2023-08-25T15:36:45.664" v="2685" actId="14100"/>
          <ac:spMkLst>
            <pc:docMk/>
            <pc:sldMk cId="386483807" sldId="298"/>
            <ac:spMk id="3" creationId="{017CDDB7-515D-480A-FCAC-69FF6D06FB53}"/>
          </ac:spMkLst>
        </pc:spChg>
        <pc:spChg chg="del">
          <ac:chgData name="Andrew Sommers" userId="83f7ea8e9d261357" providerId="LiveId" clId="{17C867B8-009F-4BC1-8198-32D8FEA2F3A4}" dt="2023-08-22T17:09:03.119" v="2051" actId="478"/>
          <ac:spMkLst>
            <pc:docMk/>
            <pc:sldMk cId="386483807" sldId="298"/>
            <ac:spMk id="5" creationId="{3A0A1FD7-145A-61B6-C999-EAF360E7EC66}"/>
          </ac:spMkLst>
        </pc:spChg>
        <pc:spChg chg="mod">
          <ac:chgData name="Andrew Sommers" userId="83f7ea8e9d261357" providerId="LiveId" clId="{17C867B8-009F-4BC1-8198-32D8FEA2F3A4}" dt="2023-08-25T15:36:37.813" v="2683" actId="14100"/>
          <ac:spMkLst>
            <pc:docMk/>
            <pc:sldMk cId="386483807" sldId="298"/>
            <ac:spMk id="7" creationId="{58E4E139-7A7F-48EB-EA84-40CC51A39E49}"/>
          </ac:spMkLst>
        </pc:spChg>
        <pc:spChg chg="mod">
          <ac:chgData name="Andrew Sommers" userId="83f7ea8e9d261357" providerId="LiveId" clId="{17C867B8-009F-4BC1-8198-32D8FEA2F3A4}" dt="2023-08-25T15:36:40.978" v="2684" actId="14100"/>
          <ac:spMkLst>
            <pc:docMk/>
            <pc:sldMk cId="386483807" sldId="298"/>
            <ac:spMk id="8" creationId="{EE27E3AF-1D74-07EE-C8F2-3B0F92547F55}"/>
          </ac:spMkLst>
        </pc:spChg>
        <pc:spChg chg="mod">
          <ac:chgData name="Andrew Sommers" userId="83f7ea8e9d261357" providerId="LiveId" clId="{17C867B8-009F-4BC1-8198-32D8FEA2F3A4}" dt="2023-08-25T15:36:51.516" v="2686" actId="14100"/>
          <ac:spMkLst>
            <pc:docMk/>
            <pc:sldMk cId="386483807" sldId="298"/>
            <ac:spMk id="10" creationId="{27629B08-595F-808C-1FEA-C1D7D8235BA9}"/>
          </ac:spMkLst>
        </pc:spChg>
        <pc:cxnChg chg="mod">
          <ac:chgData name="Andrew Sommers" userId="83f7ea8e9d261357" providerId="LiveId" clId="{17C867B8-009F-4BC1-8198-32D8FEA2F3A4}" dt="2023-08-25T15:38:17.760" v="2703" actId="14100"/>
          <ac:cxnSpMkLst>
            <pc:docMk/>
            <pc:sldMk cId="386483807" sldId="298"/>
            <ac:cxnSpMk id="9" creationId="{FE9FA228-A70B-8686-6EEC-F0560880BB4A}"/>
          </ac:cxnSpMkLst>
        </pc:cxnChg>
        <pc:cxnChg chg="del mod">
          <ac:chgData name="Andrew Sommers" userId="83f7ea8e9d261357" providerId="LiveId" clId="{17C867B8-009F-4BC1-8198-32D8FEA2F3A4}" dt="2023-08-25T15:37:01.618" v="2688" actId="478"/>
          <ac:cxnSpMkLst>
            <pc:docMk/>
            <pc:sldMk cId="386483807" sldId="298"/>
            <ac:cxnSpMk id="11" creationId="{F07297FF-A588-FC41-CF83-CE321520A29C}"/>
          </ac:cxnSpMkLst>
        </pc:cxnChg>
        <pc:cxnChg chg="mod">
          <ac:chgData name="Andrew Sommers" userId="83f7ea8e9d261357" providerId="LiveId" clId="{17C867B8-009F-4BC1-8198-32D8FEA2F3A4}" dt="2023-08-25T15:38:29.986" v="2706" actId="14100"/>
          <ac:cxnSpMkLst>
            <pc:docMk/>
            <pc:sldMk cId="386483807" sldId="298"/>
            <ac:cxnSpMk id="12" creationId="{B41C251A-DAA2-133C-5350-7D8EB6BCDA95}"/>
          </ac:cxnSpMkLst>
        </pc:cxnChg>
        <pc:cxnChg chg="del mod">
          <ac:chgData name="Andrew Sommers" userId="83f7ea8e9d261357" providerId="LiveId" clId="{17C867B8-009F-4BC1-8198-32D8FEA2F3A4}" dt="2023-08-25T15:38:44.787" v="2710" actId="478"/>
          <ac:cxnSpMkLst>
            <pc:docMk/>
            <pc:sldMk cId="386483807" sldId="298"/>
            <ac:cxnSpMk id="14" creationId="{2D672E21-C76A-5B45-700F-FE2B3970A17C}"/>
          </ac:cxnSpMkLst>
        </pc:cxnChg>
        <pc:cxnChg chg="mod">
          <ac:chgData name="Andrew Sommers" userId="83f7ea8e9d261357" providerId="LiveId" clId="{17C867B8-009F-4BC1-8198-32D8FEA2F3A4}" dt="2023-08-25T15:38:21.421" v="2704" actId="14100"/>
          <ac:cxnSpMkLst>
            <pc:docMk/>
            <pc:sldMk cId="386483807" sldId="298"/>
            <ac:cxnSpMk id="15" creationId="{415CA1A1-56C0-997A-C598-CF4E32F23707}"/>
          </ac:cxnSpMkLst>
        </pc:cxnChg>
        <pc:cxnChg chg="mod">
          <ac:chgData name="Andrew Sommers" userId="83f7ea8e9d261357" providerId="LiveId" clId="{17C867B8-009F-4BC1-8198-32D8FEA2F3A4}" dt="2023-08-25T15:38:41.323" v="2709" actId="14100"/>
          <ac:cxnSpMkLst>
            <pc:docMk/>
            <pc:sldMk cId="386483807" sldId="298"/>
            <ac:cxnSpMk id="20" creationId="{DB01FACE-8964-D762-333B-01E7FA45A7B1}"/>
          </ac:cxnSpMkLst>
        </pc:cxnChg>
        <pc:cxnChg chg="add mod">
          <ac:chgData name="Andrew Sommers" userId="83f7ea8e9d261357" providerId="LiveId" clId="{17C867B8-009F-4BC1-8198-32D8FEA2F3A4}" dt="2023-08-25T15:38:25.510" v="2705" actId="14100"/>
          <ac:cxnSpMkLst>
            <pc:docMk/>
            <pc:sldMk cId="386483807" sldId="298"/>
            <ac:cxnSpMk id="27" creationId="{C5674BAD-EFE9-628A-0040-910BFC219265}"/>
          </ac:cxnSpMkLst>
        </pc:cxnChg>
      </pc:sldChg>
      <pc:sldChg chg="delSp modSp add mod">
        <pc:chgData name="Andrew Sommers" userId="83f7ea8e9d261357" providerId="LiveId" clId="{17C867B8-009F-4BC1-8198-32D8FEA2F3A4}" dt="2023-08-25T16:29:33.937" v="3478" actId="20577"/>
        <pc:sldMkLst>
          <pc:docMk/>
          <pc:sldMk cId="3921153010" sldId="299"/>
        </pc:sldMkLst>
        <pc:spChg chg="mod">
          <ac:chgData name="Andrew Sommers" userId="83f7ea8e9d261357" providerId="LiveId" clId="{17C867B8-009F-4BC1-8198-32D8FEA2F3A4}" dt="2023-08-25T16:11:44.445" v="3149" actId="20577"/>
          <ac:spMkLst>
            <pc:docMk/>
            <pc:sldMk cId="3921153010" sldId="299"/>
            <ac:spMk id="2" creationId="{215E9AC7-CCCB-5D68-BA34-95E196F8C57F}"/>
          </ac:spMkLst>
        </pc:spChg>
        <pc:spChg chg="mod">
          <ac:chgData name="Andrew Sommers" userId="83f7ea8e9d261357" providerId="LiveId" clId="{17C867B8-009F-4BC1-8198-32D8FEA2F3A4}" dt="2023-08-25T16:24:55.070" v="3470" actId="20577"/>
          <ac:spMkLst>
            <pc:docMk/>
            <pc:sldMk cId="3921153010" sldId="299"/>
            <ac:spMk id="7" creationId="{58E4E139-7A7F-48EB-EA84-40CC51A39E49}"/>
          </ac:spMkLst>
        </pc:spChg>
        <pc:spChg chg="mod">
          <ac:chgData name="Andrew Sommers" userId="83f7ea8e9d261357" providerId="LiveId" clId="{17C867B8-009F-4BC1-8198-32D8FEA2F3A4}" dt="2023-08-25T16:29:33.937" v="3478" actId="20577"/>
          <ac:spMkLst>
            <pc:docMk/>
            <pc:sldMk cId="3921153010" sldId="299"/>
            <ac:spMk id="8" creationId="{EE27E3AF-1D74-07EE-C8F2-3B0F92547F55}"/>
          </ac:spMkLst>
        </pc:spChg>
        <pc:spChg chg="del">
          <ac:chgData name="Andrew Sommers" userId="83f7ea8e9d261357" providerId="LiveId" clId="{17C867B8-009F-4BC1-8198-32D8FEA2F3A4}" dt="2023-08-25T16:11:01.699" v="3080" actId="478"/>
          <ac:spMkLst>
            <pc:docMk/>
            <pc:sldMk cId="3921153010" sldId="299"/>
            <ac:spMk id="9" creationId="{38ABCB85-9F21-AC09-1E9B-A2732EB4099F}"/>
          </ac:spMkLst>
        </pc:spChg>
        <pc:spChg chg="mod">
          <ac:chgData name="Andrew Sommers" userId="83f7ea8e9d261357" providerId="LiveId" clId="{17C867B8-009F-4BC1-8198-32D8FEA2F3A4}" dt="2023-08-25T16:19:31.043" v="3412" actId="20577"/>
          <ac:spMkLst>
            <pc:docMk/>
            <pc:sldMk cId="3921153010" sldId="299"/>
            <ac:spMk id="10" creationId="{27629B08-595F-808C-1FEA-C1D7D8235BA9}"/>
          </ac:spMkLst>
        </pc:spChg>
        <pc:spChg chg="del mod">
          <ac:chgData name="Andrew Sommers" userId="83f7ea8e9d261357" providerId="LiveId" clId="{17C867B8-009F-4BC1-8198-32D8FEA2F3A4}" dt="2023-08-25T16:16:05.293" v="3232" actId="478"/>
          <ac:spMkLst>
            <pc:docMk/>
            <pc:sldMk cId="3921153010" sldId="299"/>
            <ac:spMk id="23" creationId="{D4F2448E-26F2-FAD7-302E-8F20342298CB}"/>
          </ac:spMkLst>
        </pc:spChg>
        <pc:cxnChg chg="del mod">
          <ac:chgData name="Andrew Sommers" userId="83f7ea8e9d261357" providerId="LiveId" clId="{17C867B8-009F-4BC1-8198-32D8FEA2F3A4}" dt="2023-08-25T16:19:36.071" v="3413" actId="478"/>
          <ac:cxnSpMkLst>
            <pc:docMk/>
            <pc:sldMk cId="3921153010" sldId="299"/>
            <ac:cxnSpMk id="14" creationId="{2D672E21-C76A-5B45-700F-FE2B3970A17C}"/>
          </ac:cxnSpMkLst>
        </pc:cxnChg>
        <pc:cxnChg chg="mod">
          <ac:chgData name="Andrew Sommers" userId="83f7ea8e9d261357" providerId="LiveId" clId="{17C867B8-009F-4BC1-8198-32D8FEA2F3A4}" dt="2023-08-25T16:16:05.293" v="3232" actId="478"/>
          <ac:cxnSpMkLst>
            <pc:docMk/>
            <pc:sldMk cId="3921153010" sldId="299"/>
            <ac:cxnSpMk id="26" creationId="{F9C53D85-8EEA-246C-F90C-40C70584D18A}"/>
          </ac:cxnSpMkLst>
        </pc:cxnChg>
      </pc:sldChg>
      <pc:sldChg chg="addSp delSp modSp add mod">
        <pc:chgData name="Andrew Sommers" userId="83f7ea8e9d261357" providerId="LiveId" clId="{17C867B8-009F-4BC1-8198-32D8FEA2F3A4}" dt="2023-08-25T16:39:27.778" v="3601" actId="1035"/>
        <pc:sldMkLst>
          <pc:docMk/>
          <pc:sldMk cId="3404073304" sldId="300"/>
        </pc:sldMkLst>
        <pc:spChg chg="mod">
          <ac:chgData name="Andrew Sommers" userId="83f7ea8e9d261357" providerId="LiveId" clId="{17C867B8-009F-4BC1-8198-32D8FEA2F3A4}" dt="2023-08-25T16:30:05.343" v="3526" actId="27636"/>
          <ac:spMkLst>
            <pc:docMk/>
            <pc:sldMk cId="3404073304" sldId="300"/>
            <ac:spMk id="2" creationId="{215E9AC7-CCCB-5D68-BA34-95E196F8C57F}"/>
          </ac:spMkLst>
        </pc:spChg>
        <pc:spChg chg="add mod">
          <ac:chgData name="Andrew Sommers" userId="83f7ea8e9d261357" providerId="LiveId" clId="{17C867B8-009F-4BC1-8198-32D8FEA2F3A4}" dt="2023-08-25T16:30:40.230" v="3528"/>
          <ac:spMkLst>
            <pc:docMk/>
            <pc:sldMk cId="3404073304" sldId="300"/>
            <ac:spMk id="3" creationId="{4D2235F4-1ABA-C342-D0DD-6BE5FE78BA6A}"/>
          </ac:spMkLst>
        </pc:spChg>
        <pc:spChg chg="mod">
          <ac:chgData name="Andrew Sommers" userId="83f7ea8e9d261357" providerId="LiveId" clId="{17C867B8-009F-4BC1-8198-32D8FEA2F3A4}" dt="2023-08-25T16:30:23.094" v="3527"/>
          <ac:spMkLst>
            <pc:docMk/>
            <pc:sldMk cId="3404073304" sldId="300"/>
            <ac:spMk id="8" creationId="{EE27E3AF-1D74-07EE-C8F2-3B0F92547F55}"/>
          </ac:spMkLst>
        </pc:spChg>
        <pc:spChg chg="del mod">
          <ac:chgData name="Andrew Sommers" userId="83f7ea8e9d261357" providerId="LiveId" clId="{17C867B8-009F-4BC1-8198-32D8FEA2F3A4}" dt="2023-08-25T16:37:40.905" v="3554" actId="478"/>
          <ac:spMkLst>
            <pc:docMk/>
            <pc:sldMk cId="3404073304" sldId="300"/>
            <ac:spMk id="10" creationId="{27629B08-595F-808C-1FEA-C1D7D8235BA9}"/>
          </ac:spMkLst>
        </pc:spChg>
        <pc:spChg chg="add mod">
          <ac:chgData name="Andrew Sommers" userId="83f7ea8e9d261357" providerId="LiveId" clId="{17C867B8-009F-4BC1-8198-32D8FEA2F3A4}" dt="2023-08-25T16:39:27.778" v="3601" actId="1035"/>
          <ac:spMkLst>
            <pc:docMk/>
            <pc:sldMk cId="3404073304" sldId="300"/>
            <ac:spMk id="16" creationId="{DE2D4150-9169-8E7A-EFCB-031AC1F1AF77}"/>
          </ac:spMkLst>
        </pc:spChg>
        <pc:cxnChg chg="add mod">
          <ac:chgData name="Andrew Sommers" userId="83f7ea8e9d261357" providerId="LiveId" clId="{17C867B8-009F-4BC1-8198-32D8FEA2F3A4}" dt="2023-08-25T16:31:16.085" v="3532" actId="14100"/>
          <ac:cxnSpMkLst>
            <pc:docMk/>
            <pc:sldMk cId="3404073304" sldId="300"/>
            <ac:cxnSpMk id="5" creationId="{55A14318-81A4-F698-1628-40D8167EACEA}"/>
          </ac:cxnSpMkLst>
        </pc:cxnChg>
        <pc:cxnChg chg="mod">
          <ac:chgData name="Andrew Sommers" userId="83f7ea8e9d261357" providerId="LiveId" clId="{17C867B8-009F-4BC1-8198-32D8FEA2F3A4}" dt="2023-08-25T16:39:27.778" v="3601" actId="1035"/>
          <ac:cxnSpMkLst>
            <pc:docMk/>
            <pc:sldMk cId="3404073304" sldId="300"/>
            <ac:cxnSpMk id="20" creationId="{DB01FACE-8964-D762-333B-01E7FA45A7B1}"/>
          </ac:cxnSpMkLst>
        </pc:cxnChg>
        <pc:cxnChg chg="mod">
          <ac:chgData name="Andrew Sommers" userId="83f7ea8e9d261357" providerId="LiveId" clId="{17C867B8-009F-4BC1-8198-32D8FEA2F3A4}" dt="2023-08-25T16:30:56.543" v="3529" actId="14100"/>
          <ac:cxnSpMkLst>
            <pc:docMk/>
            <pc:sldMk cId="3404073304" sldId="300"/>
            <ac:cxnSpMk id="26" creationId="{F9C53D85-8EEA-246C-F90C-40C70584D18A}"/>
          </ac:cxnSpMkLst>
        </pc:cxnChg>
      </pc:sldChg>
      <pc:sldChg chg="modSp add mod">
        <pc:chgData name="Andrew Sommers" userId="83f7ea8e9d261357" providerId="LiveId" clId="{17C867B8-009F-4BC1-8198-32D8FEA2F3A4}" dt="2023-08-25T16:56:49.329" v="4006" actId="20577"/>
        <pc:sldMkLst>
          <pc:docMk/>
          <pc:sldMk cId="2345466218" sldId="301"/>
        </pc:sldMkLst>
        <pc:spChg chg="mod">
          <ac:chgData name="Andrew Sommers" userId="83f7ea8e9d261357" providerId="LiveId" clId="{17C867B8-009F-4BC1-8198-32D8FEA2F3A4}" dt="2023-08-25T16:47:03.309" v="3644" actId="20577"/>
          <ac:spMkLst>
            <pc:docMk/>
            <pc:sldMk cId="2345466218" sldId="301"/>
            <ac:spMk id="2" creationId="{215E9AC7-CCCB-5D68-BA34-95E196F8C57F}"/>
          </ac:spMkLst>
        </pc:spChg>
        <pc:spChg chg="mod">
          <ac:chgData name="Andrew Sommers" userId="83f7ea8e9d261357" providerId="LiveId" clId="{17C867B8-009F-4BC1-8198-32D8FEA2F3A4}" dt="2023-08-25T16:52:20.858" v="3889" actId="20577"/>
          <ac:spMkLst>
            <pc:docMk/>
            <pc:sldMk cId="2345466218" sldId="301"/>
            <ac:spMk id="3" creationId="{4D2235F4-1ABA-C342-D0DD-6BE5FE78BA6A}"/>
          </ac:spMkLst>
        </pc:spChg>
        <pc:spChg chg="mod">
          <ac:chgData name="Andrew Sommers" userId="83f7ea8e9d261357" providerId="LiveId" clId="{17C867B8-009F-4BC1-8198-32D8FEA2F3A4}" dt="2023-08-25T16:48:41.222" v="3808" actId="20577"/>
          <ac:spMkLst>
            <pc:docMk/>
            <pc:sldMk cId="2345466218" sldId="301"/>
            <ac:spMk id="7" creationId="{58E4E139-7A7F-48EB-EA84-40CC51A39E49}"/>
          </ac:spMkLst>
        </pc:spChg>
        <pc:spChg chg="mod">
          <ac:chgData name="Andrew Sommers" userId="83f7ea8e9d261357" providerId="LiveId" clId="{17C867B8-009F-4BC1-8198-32D8FEA2F3A4}" dt="2023-08-25T16:51:57.572" v="3878" actId="20577"/>
          <ac:spMkLst>
            <pc:docMk/>
            <pc:sldMk cId="2345466218" sldId="301"/>
            <ac:spMk id="8" creationId="{EE27E3AF-1D74-07EE-C8F2-3B0F92547F55}"/>
          </ac:spMkLst>
        </pc:spChg>
        <pc:spChg chg="mod">
          <ac:chgData name="Andrew Sommers" userId="83f7ea8e9d261357" providerId="LiveId" clId="{17C867B8-009F-4BC1-8198-32D8FEA2F3A4}" dt="2023-08-25T16:56:49.329" v="4006" actId="20577"/>
          <ac:spMkLst>
            <pc:docMk/>
            <pc:sldMk cId="2345466218" sldId="301"/>
            <ac:spMk id="16" creationId="{DE2D4150-9169-8E7A-EFCB-031AC1F1AF77}"/>
          </ac:spMkLst>
        </pc:spChg>
        <pc:cxnChg chg="mod">
          <ac:chgData name="Andrew Sommers" userId="83f7ea8e9d261357" providerId="LiveId" clId="{17C867B8-009F-4BC1-8198-32D8FEA2F3A4}" dt="2023-08-25T16:55:00.725" v="3935" actId="14100"/>
          <ac:cxnSpMkLst>
            <pc:docMk/>
            <pc:sldMk cId="2345466218" sldId="301"/>
            <ac:cxnSpMk id="5" creationId="{55A14318-81A4-F698-1628-40D8167EACEA}"/>
          </ac:cxnSpMkLst>
        </pc:cxnChg>
        <pc:cxnChg chg="mod">
          <ac:chgData name="Andrew Sommers" userId="83f7ea8e9d261357" providerId="LiveId" clId="{17C867B8-009F-4BC1-8198-32D8FEA2F3A4}" dt="2023-08-25T16:48:37.287" v="3788" actId="20577"/>
          <ac:cxnSpMkLst>
            <pc:docMk/>
            <pc:sldMk cId="2345466218" sldId="301"/>
            <ac:cxnSpMk id="12" creationId="{B41C251A-DAA2-133C-5350-7D8EB6BCDA95}"/>
          </ac:cxnSpMkLst>
        </pc:cxnChg>
        <pc:cxnChg chg="mod">
          <ac:chgData name="Andrew Sommers" userId="83f7ea8e9d261357" providerId="LiveId" clId="{17C867B8-009F-4BC1-8198-32D8FEA2F3A4}" dt="2023-08-25T16:56:45.257" v="4004" actId="6549"/>
          <ac:cxnSpMkLst>
            <pc:docMk/>
            <pc:sldMk cId="2345466218" sldId="301"/>
            <ac:cxnSpMk id="20" creationId="{DB01FACE-8964-D762-333B-01E7FA45A7B1}"/>
          </ac:cxnSpMkLst>
        </pc:cxnChg>
      </pc:sldChg>
      <pc:sldMasterChg chg="delSldLayout modSldLayout">
        <pc:chgData name="Andrew Sommers" userId="83f7ea8e9d261357" providerId="LiveId" clId="{17C867B8-009F-4BC1-8198-32D8FEA2F3A4}" dt="2023-08-22T16:56:33.996" v="1613"/>
        <pc:sldMasterMkLst>
          <pc:docMk/>
          <pc:sldMasterMk cId="1928452137" sldId="2147483666"/>
        </pc:sldMasterMkLst>
        <pc:sldLayoutChg chg="addSp delSp modSp">
          <pc:chgData name="Andrew Sommers" userId="83f7ea8e9d261357" providerId="LiveId" clId="{17C867B8-009F-4BC1-8198-32D8FEA2F3A4}" dt="2023-08-22T16:56:33.996" v="1613"/>
          <pc:sldLayoutMkLst>
            <pc:docMk/>
            <pc:sldMasterMk cId="1928452137" sldId="2147483666"/>
            <pc:sldLayoutMk cId="2631270364" sldId="2147483668"/>
          </pc:sldLayoutMkLst>
          <pc:spChg chg="del">
            <ac:chgData name="Andrew Sommers" userId="83f7ea8e9d261357" providerId="LiveId" clId="{17C867B8-009F-4BC1-8198-32D8FEA2F3A4}" dt="2023-08-22T16:56:03.694" v="1612"/>
            <ac:spMkLst>
              <pc:docMk/>
              <pc:sldMasterMk cId="1928452137" sldId="2147483666"/>
              <pc:sldLayoutMk cId="2631270364" sldId="2147483668"/>
              <ac:spMk id="4" creationId="{A39F5093-3C53-4152-B8FE-0522E0795269}"/>
            </ac:spMkLst>
          </pc:spChg>
          <pc:spChg chg="del">
            <ac:chgData name="Andrew Sommers" userId="83f7ea8e9d261357" providerId="LiveId" clId="{17C867B8-009F-4BC1-8198-32D8FEA2F3A4}" dt="2023-08-22T16:56:03.694" v="1612"/>
            <ac:spMkLst>
              <pc:docMk/>
              <pc:sldMasterMk cId="1928452137" sldId="2147483666"/>
              <pc:sldLayoutMk cId="2631270364" sldId="2147483668"/>
              <ac:spMk id="5" creationId="{7727F11D-8AF8-44D6-A48B-D8C7779B8B08}"/>
            </ac:spMkLst>
          </pc:spChg>
          <pc:spChg chg="del">
            <ac:chgData name="Andrew Sommers" userId="83f7ea8e9d261357" providerId="LiveId" clId="{17C867B8-009F-4BC1-8198-32D8FEA2F3A4}" dt="2023-08-22T16:56:03.694" v="1612"/>
            <ac:spMkLst>
              <pc:docMk/>
              <pc:sldMasterMk cId="1928452137" sldId="2147483666"/>
              <pc:sldLayoutMk cId="2631270364" sldId="2147483668"/>
              <ac:spMk id="6" creationId="{658C0879-6B0F-4AF6-A997-EC61DA8964AE}"/>
            </ac:spMkLst>
          </pc:spChg>
          <pc:spChg chg="add mod">
            <ac:chgData name="Andrew Sommers" userId="83f7ea8e9d261357" providerId="LiveId" clId="{17C867B8-009F-4BC1-8198-32D8FEA2F3A4}" dt="2023-08-22T16:56:33.996" v="1613"/>
            <ac:spMkLst>
              <pc:docMk/>
              <pc:sldMasterMk cId="1928452137" sldId="2147483666"/>
              <pc:sldLayoutMk cId="2631270364" sldId="2147483668"/>
              <ac:spMk id="7" creationId="{9FF1B030-87E9-9C12-E986-21E312FE7340}"/>
            </ac:spMkLst>
          </pc:spChg>
          <pc:spChg chg="add mod">
            <ac:chgData name="Andrew Sommers" userId="83f7ea8e9d261357" providerId="LiveId" clId="{17C867B8-009F-4BC1-8198-32D8FEA2F3A4}" dt="2023-08-22T16:56:33.996" v="1613"/>
            <ac:spMkLst>
              <pc:docMk/>
              <pc:sldMasterMk cId="1928452137" sldId="2147483666"/>
              <pc:sldLayoutMk cId="2631270364" sldId="2147483668"/>
              <ac:spMk id="9" creationId="{D8525C34-D8BB-5EA7-63E2-EAB311AB1157}"/>
            </ac:spMkLst>
          </pc:spChg>
          <pc:spChg chg="add mod">
            <ac:chgData name="Andrew Sommers" userId="83f7ea8e9d261357" providerId="LiveId" clId="{17C867B8-009F-4BC1-8198-32D8FEA2F3A4}" dt="2023-08-22T16:56:33.996" v="1613"/>
            <ac:spMkLst>
              <pc:docMk/>
              <pc:sldMasterMk cId="1928452137" sldId="2147483666"/>
              <pc:sldLayoutMk cId="2631270364" sldId="2147483668"/>
              <ac:spMk id="10" creationId="{F333E83E-3275-3C20-D2DB-560AF99D8491}"/>
            </ac:spMkLst>
          </pc:spChg>
        </pc:sldLayoutChg>
        <pc:sldLayoutChg chg="del">
          <pc:chgData name="Andrew Sommers" userId="83f7ea8e9d261357" providerId="LiveId" clId="{17C867B8-009F-4BC1-8198-32D8FEA2F3A4}" dt="2023-08-21T15:40:41.646" v="179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Andrew Sommers" userId="83f7ea8e9d261357" providerId="LiveId" clId="{17C867B8-009F-4BC1-8198-32D8FEA2F3A4}" dt="2023-08-21T15:40:41.646" v="179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noProof="0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1B030-87E9-9C12-E986-21E312FE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525C34-D8BB-5EA7-63E2-EAB311A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33E83E-3275-3C20-D2DB-560AF99D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2400" dirty="0"/>
              <a:t>Disaster Resilience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373238" cy="1325563"/>
          </a:xfrm>
        </p:spPr>
        <p:txBody>
          <a:bodyPr>
            <a:normAutofit/>
          </a:bodyPr>
          <a:lstStyle/>
          <a:p>
            <a:r>
              <a:rPr lang="en-US" sz="2000" dirty="0"/>
              <a:t>About this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6"/>
            <a:ext cx="4505441" cy="1325564"/>
          </a:xfrm>
        </p:spPr>
        <p:txBody>
          <a:bodyPr>
            <a:normAutofit/>
          </a:bodyPr>
          <a:lstStyle/>
          <a:p>
            <a:r>
              <a:rPr lang="en-US" sz="1600" dirty="0"/>
              <a:t>The document provides a flowchart and related annotations about the data and code to produce outputs for the Disaster Resilience Project.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C56DF0-89CD-1307-2350-07E12AF04B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33499" y="4511991"/>
            <a:ext cx="4505441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Version 1.0</a:t>
            </a:r>
          </a:p>
          <a:p>
            <a:r>
              <a:rPr lang="en-US" sz="1600" dirty="0"/>
              <a:t>Dated:  8.25.2023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AC7-CCCB-5D68-BA34-95E196F8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5" y="147656"/>
            <a:ext cx="9589188" cy="49047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Code and data Workflow:  Step 1 – Consolidate NOAA Annual Events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085-99B9-E019-C3B5-DAA9B7E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4E139-7A7F-48EB-EA84-40CC51A39E49}"/>
              </a:ext>
            </a:extLst>
          </p:cNvPr>
          <p:cNvSpPr txBox="1"/>
          <p:nvPr/>
        </p:nvSpPr>
        <p:spPr>
          <a:xfrm>
            <a:off x="447100" y="1026434"/>
            <a:ext cx="5134772" cy="1477328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Notebook: </a:t>
            </a:r>
            <a:r>
              <a:rPr lang="en-US" dirty="0" err="1"/>
              <a:t>NOAA_Data_Consolidation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Consolidate annual NOAA events into one file of historical events and modify the data as required for further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7E3AF-1D74-07EE-C8F2-3B0F92547F55}"/>
              </a:ext>
            </a:extLst>
          </p:cNvPr>
          <p:cNvSpPr txBox="1"/>
          <p:nvPr/>
        </p:nvSpPr>
        <p:spPr>
          <a:xfrm>
            <a:off x="447099" y="2758576"/>
            <a:ext cx="5134773" cy="230832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Input:</a:t>
            </a:r>
          </a:p>
          <a:p>
            <a:r>
              <a:rPr lang="en-US" dirty="0"/>
              <a:t>NOAA Annual Event Data for years 1996 to 2022</a:t>
            </a:r>
          </a:p>
          <a:p>
            <a:endParaRPr lang="en-US" dirty="0"/>
          </a:p>
          <a:p>
            <a:r>
              <a:rPr lang="en-US" dirty="0"/>
              <a:t>StormEvents_details-ftp_v1.0_dYYYY.csv</a:t>
            </a:r>
          </a:p>
          <a:p>
            <a:endParaRPr lang="en-US" dirty="0"/>
          </a:p>
          <a:p>
            <a:r>
              <a:rPr lang="en-US" dirty="0"/>
              <a:t>source:  https://www.ncei.noaa.gov/pub/data/swdi/stormevents/csvfiles/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B08-595F-808C-1FEA-C1D7D8235BA9}"/>
              </a:ext>
            </a:extLst>
          </p:cNvPr>
          <p:cNvSpPr txBox="1"/>
          <p:nvPr/>
        </p:nvSpPr>
        <p:spPr>
          <a:xfrm>
            <a:off x="6272269" y="2296910"/>
            <a:ext cx="5472631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Output:</a:t>
            </a:r>
          </a:p>
          <a:p>
            <a:r>
              <a:rPr lang="en-US" dirty="0"/>
              <a:t> NOAA Annual Event Data</a:t>
            </a:r>
          </a:p>
          <a:p>
            <a:endParaRPr lang="en-US" dirty="0"/>
          </a:p>
          <a:p>
            <a:r>
              <a:rPr lang="en-US" dirty="0"/>
              <a:t>NOAA_EventHistory_1996_2022.csv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1C251A-DAA2-133C-5350-7D8EB6BCDA9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581872" y="1765097"/>
            <a:ext cx="337855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672E21-C76A-5B45-700F-FE2B3970A17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81872" y="3897003"/>
            <a:ext cx="337855" cy="157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5CA1A1-56C0-997A-C598-CF4E32F23707}"/>
              </a:ext>
            </a:extLst>
          </p:cNvPr>
          <p:cNvCxnSpPr>
            <a:cxnSpLocks/>
          </p:cNvCxnSpPr>
          <p:nvPr/>
        </p:nvCxnSpPr>
        <p:spPr>
          <a:xfrm flipV="1">
            <a:off x="5927070" y="1765097"/>
            <a:ext cx="0" cy="21476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01FACE-8964-D762-333B-01E7FA45A7B1}"/>
              </a:ext>
            </a:extLst>
          </p:cNvPr>
          <p:cNvCxnSpPr>
            <a:cxnSpLocks/>
          </p:cNvCxnSpPr>
          <p:nvPr/>
        </p:nvCxnSpPr>
        <p:spPr>
          <a:xfrm>
            <a:off x="5927072" y="2911456"/>
            <a:ext cx="3378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3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AC7-CCCB-5D68-BA34-95E196F8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4" y="147656"/>
            <a:ext cx="11781543" cy="490474"/>
          </a:xfrm>
        </p:spPr>
        <p:txBody>
          <a:bodyPr>
            <a:normAutofit/>
          </a:bodyPr>
          <a:lstStyle/>
          <a:p>
            <a:r>
              <a:rPr lang="en-US" sz="2000" dirty="0"/>
              <a:t>Code and data Workflow:  Step 2 – CREATE Standard FIPS Code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085-99B9-E019-C3B5-DAA9B7E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4E139-7A7F-48EB-EA84-40CC51A39E49}"/>
              </a:ext>
            </a:extLst>
          </p:cNvPr>
          <p:cNvSpPr txBox="1"/>
          <p:nvPr/>
        </p:nvSpPr>
        <p:spPr>
          <a:xfrm>
            <a:off x="436084" y="1566000"/>
            <a:ext cx="5105399" cy="1477328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Notebook: </a:t>
            </a:r>
            <a:r>
              <a:rPr lang="en-US" dirty="0" err="1"/>
              <a:t>FIPS_Table_Preparation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standardized list of county level FIPS codes, state names, and county names for cross-referencing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7E3AF-1D74-07EE-C8F2-3B0F92547F55}"/>
              </a:ext>
            </a:extLst>
          </p:cNvPr>
          <p:cNvSpPr txBox="1"/>
          <p:nvPr/>
        </p:nvSpPr>
        <p:spPr>
          <a:xfrm>
            <a:off x="436083" y="3296797"/>
            <a:ext cx="5105397" cy="2585323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Input:</a:t>
            </a:r>
          </a:p>
          <a:p>
            <a:r>
              <a:rPr lang="en-US" dirty="0"/>
              <a:t>Standard FIPS Codes for U.S. Counties</a:t>
            </a:r>
          </a:p>
          <a:p>
            <a:endParaRPr lang="en-US" dirty="0"/>
          </a:p>
          <a:p>
            <a:r>
              <a:rPr lang="en-US" dirty="0"/>
              <a:t>US_Census_FIPS_Codes.csv</a:t>
            </a:r>
          </a:p>
          <a:p>
            <a:endParaRPr lang="en-US" dirty="0"/>
          </a:p>
          <a:p>
            <a:r>
              <a:rPr lang="en-US" dirty="0"/>
              <a:t>source:</a:t>
            </a:r>
          </a:p>
          <a:p>
            <a:r>
              <a:rPr lang="en-US" dirty="0"/>
              <a:t>https://transition.fcc.gov/oet/info/maps/census/fips/fips.txt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B08-595F-808C-1FEA-C1D7D8235BA9}"/>
              </a:ext>
            </a:extLst>
          </p:cNvPr>
          <p:cNvSpPr txBox="1"/>
          <p:nvPr/>
        </p:nvSpPr>
        <p:spPr>
          <a:xfrm>
            <a:off x="6386112" y="2142635"/>
            <a:ext cx="5399175" cy="2308324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Output:</a:t>
            </a:r>
          </a:p>
          <a:p>
            <a:r>
              <a:rPr lang="en-US" dirty="0"/>
              <a:t>Standardized FIPS Codes </a:t>
            </a:r>
          </a:p>
          <a:p>
            <a:endParaRPr lang="en-US" dirty="0"/>
          </a:p>
          <a:p>
            <a:r>
              <a:rPr lang="en-US" dirty="0"/>
              <a:t>The standardized data in the output file allows for cross referencing FIPS codes with U.S. Census, NOAA, and FEMA data.</a:t>
            </a:r>
          </a:p>
          <a:p>
            <a:endParaRPr lang="en-US" dirty="0"/>
          </a:p>
          <a:p>
            <a:r>
              <a:rPr lang="en-US" dirty="0"/>
              <a:t>FIPS_Prepared_Table.csv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1C251A-DAA2-133C-5350-7D8EB6BCDA9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41483" y="2304664"/>
            <a:ext cx="26440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672E21-C76A-5B45-700F-FE2B3970A17C}"/>
              </a:ext>
            </a:extLst>
          </p:cNvPr>
          <p:cNvCxnSpPr>
            <a:cxnSpLocks/>
          </p:cNvCxnSpPr>
          <p:nvPr/>
        </p:nvCxnSpPr>
        <p:spPr>
          <a:xfrm>
            <a:off x="5541480" y="4450814"/>
            <a:ext cx="26440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5CA1A1-56C0-997A-C598-CF4E32F23707}"/>
              </a:ext>
            </a:extLst>
          </p:cNvPr>
          <p:cNvCxnSpPr>
            <a:cxnSpLocks/>
          </p:cNvCxnSpPr>
          <p:nvPr/>
        </p:nvCxnSpPr>
        <p:spPr>
          <a:xfrm flipV="1">
            <a:off x="5805889" y="2304664"/>
            <a:ext cx="0" cy="21461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01FACE-8964-D762-333B-01E7FA45A7B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805886" y="3296797"/>
            <a:ext cx="580226" cy="246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0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AC7-CCCB-5D68-BA34-95E196F8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4" y="147656"/>
            <a:ext cx="11781543" cy="490474"/>
          </a:xfrm>
        </p:spPr>
        <p:txBody>
          <a:bodyPr>
            <a:normAutofit/>
          </a:bodyPr>
          <a:lstStyle/>
          <a:p>
            <a:r>
              <a:rPr lang="en-US" sz="2000" dirty="0"/>
              <a:t>Code and data Workflow:  Step 3 – Assign FIPS Codes to NOAA Event History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085-99B9-E019-C3B5-DAA9B7E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4E139-7A7F-48EB-EA84-40CC51A39E49}"/>
              </a:ext>
            </a:extLst>
          </p:cNvPr>
          <p:cNvSpPr txBox="1"/>
          <p:nvPr/>
        </p:nvSpPr>
        <p:spPr>
          <a:xfrm>
            <a:off x="447100" y="1026434"/>
            <a:ext cx="4852013" cy="1200329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Notebook: </a:t>
            </a:r>
            <a:r>
              <a:rPr lang="en-US" dirty="0" err="1"/>
              <a:t>NOAA_FIPS_Normalization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Assign FIPS Codes to NOAA historical events based on the U.S. state and country names.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7E3AF-1D74-07EE-C8F2-3B0F92547F55}"/>
              </a:ext>
            </a:extLst>
          </p:cNvPr>
          <p:cNvSpPr txBox="1"/>
          <p:nvPr/>
        </p:nvSpPr>
        <p:spPr>
          <a:xfrm>
            <a:off x="447100" y="2758576"/>
            <a:ext cx="4818964" cy="1200329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Input:</a:t>
            </a:r>
          </a:p>
          <a:p>
            <a:r>
              <a:rPr lang="en-US" dirty="0"/>
              <a:t>Standard FIPS Codes for U.S. Counties</a:t>
            </a:r>
          </a:p>
          <a:p>
            <a:endParaRPr lang="en-US" dirty="0"/>
          </a:p>
          <a:p>
            <a:r>
              <a:rPr lang="en-US" dirty="0"/>
              <a:t>FIPS_Prepared_Table.csv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B08-595F-808C-1FEA-C1D7D8235BA9}"/>
              </a:ext>
            </a:extLst>
          </p:cNvPr>
          <p:cNvSpPr txBox="1"/>
          <p:nvPr/>
        </p:nvSpPr>
        <p:spPr>
          <a:xfrm>
            <a:off x="5949108" y="2204578"/>
            <a:ext cx="5938089" cy="2308324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Output:</a:t>
            </a:r>
          </a:p>
          <a:p>
            <a:r>
              <a:rPr lang="en-US" dirty="0"/>
              <a:t>NOAA consolidated events from 1996-2022 with FIPS codes assigned for each event.</a:t>
            </a:r>
          </a:p>
          <a:p>
            <a:endParaRPr lang="en-US" dirty="0"/>
          </a:p>
          <a:p>
            <a:r>
              <a:rPr lang="en-US" dirty="0"/>
              <a:t>Note:  NOAA events not assigned to a specific U.S. county are dropped.</a:t>
            </a:r>
          </a:p>
          <a:p>
            <a:endParaRPr lang="en-US" dirty="0"/>
          </a:p>
          <a:p>
            <a:r>
              <a:rPr lang="en-US" dirty="0"/>
              <a:t>NOAA_FIPS_Normalized_EventHistory_1996_2022.csv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1C251A-DAA2-133C-5350-7D8EB6BCDA9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299113" y="1626598"/>
            <a:ext cx="25338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5CA1A1-56C0-997A-C598-CF4E32F23707}"/>
              </a:ext>
            </a:extLst>
          </p:cNvPr>
          <p:cNvCxnSpPr>
            <a:cxnSpLocks/>
          </p:cNvCxnSpPr>
          <p:nvPr/>
        </p:nvCxnSpPr>
        <p:spPr>
          <a:xfrm flipV="1">
            <a:off x="5585552" y="1626598"/>
            <a:ext cx="0" cy="35977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01FACE-8964-D762-333B-01E7FA45A7B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85552" y="3358740"/>
            <a:ext cx="36355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7CDDB7-515D-480A-FCAC-69FF6D06FB53}"/>
              </a:ext>
            </a:extLst>
          </p:cNvPr>
          <p:cNvSpPr txBox="1"/>
          <p:nvPr/>
        </p:nvSpPr>
        <p:spPr>
          <a:xfrm>
            <a:off x="447099" y="4624208"/>
            <a:ext cx="4818962" cy="1200329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Input:</a:t>
            </a:r>
          </a:p>
          <a:p>
            <a:r>
              <a:rPr lang="en-US" dirty="0"/>
              <a:t>Consolidated NOAA historical events</a:t>
            </a:r>
          </a:p>
          <a:p>
            <a:endParaRPr lang="en-US" dirty="0"/>
          </a:p>
          <a:p>
            <a:r>
              <a:rPr lang="en-US" dirty="0"/>
              <a:t>NOAA_EventHistory_1996_2022.csv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9FA228-A70B-8686-6EEC-F0560880BB4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266061" y="5224372"/>
            <a:ext cx="28643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674BAD-EFE9-628A-0040-910BFC21926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266064" y="3358740"/>
            <a:ext cx="286436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AC7-CCCB-5D68-BA34-95E196F8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5" y="169332"/>
            <a:ext cx="11828855" cy="49047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Code and data Workflow:  Step 4 – Create County Clusters based on </a:t>
            </a:r>
            <a:r>
              <a:rPr lang="en-US" sz="2000" dirty="0" err="1"/>
              <a:t>noaa</a:t>
            </a:r>
            <a:r>
              <a:rPr lang="en-US" sz="2000" dirty="0"/>
              <a:t> events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085-99B9-E019-C3B5-DAA9B7E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4E139-7A7F-48EB-EA84-40CC51A39E49}"/>
              </a:ext>
            </a:extLst>
          </p:cNvPr>
          <p:cNvSpPr txBox="1"/>
          <p:nvPr/>
        </p:nvSpPr>
        <p:spPr>
          <a:xfrm>
            <a:off x="447097" y="759856"/>
            <a:ext cx="5648902" cy="1477328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Notebook: </a:t>
            </a:r>
            <a:r>
              <a:rPr lang="en-US" dirty="0" err="1"/>
              <a:t>NOAA_County_Clusters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NOAA events into event categories and use the categories to group U.S. counties based on historical counts for each event category.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7E3AF-1D74-07EE-C8F2-3B0F92547F55}"/>
              </a:ext>
            </a:extLst>
          </p:cNvPr>
          <p:cNvSpPr txBox="1"/>
          <p:nvPr/>
        </p:nvSpPr>
        <p:spPr>
          <a:xfrm>
            <a:off x="447097" y="2422273"/>
            <a:ext cx="5648900" cy="1477328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Input:</a:t>
            </a:r>
          </a:p>
          <a:p>
            <a:r>
              <a:rPr lang="en-US" dirty="0"/>
              <a:t>NOAA consolidate historical events aligned to FIPS codes</a:t>
            </a:r>
          </a:p>
          <a:p>
            <a:endParaRPr lang="en-US" dirty="0"/>
          </a:p>
          <a:p>
            <a:r>
              <a:rPr lang="en-US" dirty="0"/>
              <a:t>NOAA_FIPS_Normalized_EventHistory_1996_2022.csv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BCB85-9F21-AC09-1E9B-A2732EB4099F}"/>
              </a:ext>
            </a:extLst>
          </p:cNvPr>
          <p:cNvSpPr txBox="1"/>
          <p:nvPr/>
        </p:nvSpPr>
        <p:spPr>
          <a:xfrm>
            <a:off x="502172" y="5521146"/>
            <a:ext cx="5593826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Supporting Information:</a:t>
            </a:r>
          </a:p>
          <a:p>
            <a:r>
              <a:rPr lang="en-US" dirty="0"/>
              <a:t>NOAA event categories</a:t>
            </a:r>
          </a:p>
          <a:p>
            <a:endParaRPr lang="en-US" dirty="0"/>
          </a:p>
          <a:p>
            <a:r>
              <a:rPr lang="en-US" dirty="0"/>
              <a:t>Event_Consolidation_Rules.xlsx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B08-595F-808C-1FEA-C1D7D8235BA9}"/>
              </a:ext>
            </a:extLst>
          </p:cNvPr>
          <p:cNvSpPr txBox="1"/>
          <p:nvPr/>
        </p:nvSpPr>
        <p:spPr>
          <a:xfrm>
            <a:off x="6793768" y="2609586"/>
            <a:ext cx="5200848" cy="258532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Output:</a:t>
            </a:r>
          </a:p>
          <a:p>
            <a:r>
              <a:rPr lang="en-US" dirty="0"/>
              <a:t>County clusters –</a:t>
            </a:r>
          </a:p>
          <a:p>
            <a:r>
              <a:rPr lang="en-US" dirty="0"/>
              <a:t>All clusters for all counties</a:t>
            </a:r>
          </a:p>
          <a:p>
            <a:r>
              <a:rPr lang="en-US" dirty="0"/>
              <a:t>All U.S. counties in the cluster of interest</a:t>
            </a:r>
          </a:p>
          <a:p>
            <a:r>
              <a:rPr lang="en-US" dirty="0"/>
              <a:t>All Indiana counties in the cluster of interest</a:t>
            </a:r>
          </a:p>
          <a:p>
            <a:endParaRPr lang="en-US" dirty="0"/>
          </a:p>
          <a:p>
            <a:r>
              <a:rPr lang="en-US" dirty="0"/>
              <a:t>NOAA_AllClusters_All_Counties.csv</a:t>
            </a:r>
          </a:p>
          <a:p>
            <a:r>
              <a:rPr lang="en-US" dirty="0"/>
              <a:t>NOAA_BartholomewCluster_All_Counties.csv</a:t>
            </a:r>
          </a:p>
          <a:p>
            <a:r>
              <a:rPr lang="en-US" dirty="0"/>
              <a:t>NOAA_BartholomewCluster_Indiana_Counties.csv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1C251A-DAA2-133C-5350-7D8EB6BCDA9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95999" y="1498520"/>
            <a:ext cx="24971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672E21-C76A-5B45-700F-FE2B3970A17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95997" y="3160937"/>
            <a:ext cx="2497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5CA1A1-56C0-997A-C598-CF4E32F23707}"/>
              </a:ext>
            </a:extLst>
          </p:cNvPr>
          <p:cNvCxnSpPr>
            <a:cxnSpLocks/>
          </p:cNvCxnSpPr>
          <p:nvPr/>
        </p:nvCxnSpPr>
        <p:spPr>
          <a:xfrm flipV="1">
            <a:off x="6345716" y="1498520"/>
            <a:ext cx="0" cy="321185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01FACE-8964-D762-333B-01E7FA45A7B1}"/>
              </a:ext>
            </a:extLst>
          </p:cNvPr>
          <p:cNvCxnSpPr>
            <a:cxnSpLocks/>
          </p:cNvCxnSpPr>
          <p:nvPr/>
        </p:nvCxnSpPr>
        <p:spPr>
          <a:xfrm>
            <a:off x="6345716" y="3160937"/>
            <a:ext cx="4627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F2448E-26F2-FAD7-302E-8F20342298CB}"/>
              </a:ext>
            </a:extLst>
          </p:cNvPr>
          <p:cNvSpPr txBox="1"/>
          <p:nvPr/>
        </p:nvSpPr>
        <p:spPr>
          <a:xfrm>
            <a:off x="474634" y="4110209"/>
            <a:ext cx="5593826" cy="1200329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Input:</a:t>
            </a:r>
          </a:p>
          <a:p>
            <a:r>
              <a:rPr lang="en-US" dirty="0"/>
              <a:t>Standardized FIPS codes, state, and county names</a:t>
            </a:r>
          </a:p>
          <a:p>
            <a:endParaRPr lang="en-US" dirty="0"/>
          </a:p>
          <a:p>
            <a:r>
              <a:rPr lang="en-US" dirty="0"/>
              <a:t>FIPS_Prepared_Table.csv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C53D85-8EEA-246C-F90C-40C70584D18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068460" y="4710373"/>
            <a:ext cx="24971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8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AC7-CCCB-5D68-BA34-95E196F8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5" y="169332"/>
            <a:ext cx="11828855" cy="490474"/>
          </a:xfrm>
        </p:spPr>
        <p:txBody>
          <a:bodyPr>
            <a:normAutofit/>
          </a:bodyPr>
          <a:lstStyle/>
          <a:p>
            <a:r>
              <a:rPr lang="en-US" sz="2000" dirty="0"/>
              <a:t>Code and data Workflow:  Step 5 – prepare U.S. Census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085-99B9-E019-C3B5-DAA9B7E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4E139-7A7F-48EB-EA84-40CC51A39E49}"/>
              </a:ext>
            </a:extLst>
          </p:cNvPr>
          <p:cNvSpPr txBox="1"/>
          <p:nvPr/>
        </p:nvSpPr>
        <p:spPr>
          <a:xfrm>
            <a:off x="447097" y="759856"/>
            <a:ext cx="5648902" cy="1477328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Notebook: </a:t>
            </a:r>
            <a:r>
              <a:rPr lang="en-US" dirty="0" err="1"/>
              <a:t>US_Census_Data_Preparation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NOAA events into event categories and use the categories to group U.S. counties based on historical counts for each event category.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7E3AF-1D74-07EE-C8F2-3B0F92547F55}"/>
              </a:ext>
            </a:extLst>
          </p:cNvPr>
          <p:cNvSpPr txBox="1"/>
          <p:nvPr/>
        </p:nvSpPr>
        <p:spPr>
          <a:xfrm>
            <a:off x="447097" y="2422273"/>
            <a:ext cx="5648900" cy="3416320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Input:</a:t>
            </a:r>
          </a:p>
          <a:p>
            <a:r>
              <a:rPr lang="en-US" dirty="0"/>
              <a:t>U.S. county population data</a:t>
            </a:r>
          </a:p>
          <a:p>
            <a:r>
              <a:rPr lang="en-US" dirty="0"/>
              <a:t>U.S. county population density data</a:t>
            </a:r>
          </a:p>
          <a:p>
            <a:r>
              <a:rPr lang="en-US" dirty="0"/>
              <a:t>U.S. county household urban vs. rural percentage</a:t>
            </a:r>
          </a:p>
          <a:p>
            <a:r>
              <a:rPr lang="en-US" dirty="0"/>
              <a:t>U.S. county household median income</a:t>
            </a:r>
          </a:p>
          <a:p>
            <a:endParaRPr lang="en-US" dirty="0"/>
          </a:p>
          <a:p>
            <a:r>
              <a:rPr lang="en-US" dirty="0"/>
              <a:t>US_Counties_Total_Population_2021.csv</a:t>
            </a:r>
          </a:p>
          <a:p>
            <a:r>
              <a:rPr lang="en-US" dirty="0"/>
              <a:t>PopulationDensityByCounty_2018.csv</a:t>
            </a:r>
          </a:p>
          <a:p>
            <a:r>
              <a:rPr lang="en-US" dirty="0"/>
              <a:t>US_Counties_Household_UrbanRural_2020.csv</a:t>
            </a:r>
          </a:p>
          <a:p>
            <a:r>
              <a:rPr lang="en-US" dirty="0"/>
              <a:t>US_Counties_Household_Income_2021.csv</a:t>
            </a:r>
          </a:p>
          <a:p>
            <a:endParaRPr lang="en-US" dirty="0"/>
          </a:p>
          <a:p>
            <a:r>
              <a:rPr lang="en-US" dirty="0"/>
              <a:t>https://data.census.gov/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B08-595F-808C-1FEA-C1D7D8235BA9}"/>
              </a:ext>
            </a:extLst>
          </p:cNvPr>
          <p:cNvSpPr txBox="1"/>
          <p:nvPr/>
        </p:nvSpPr>
        <p:spPr>
          <a:xfrm>
            <a:off x="6793768" y="2609586"/>
            <a:ext cx="5200848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Output:</a:t>
            </a:r>
          </a:p>
          <a:p>
            <a:r>
              <a:rPr lang="en-US" dirty="0"/>
              <a:t>Consolidated U.S. census data for U.S. counties</a:t>
            </a:r>
          </a:p>
          <a:p>
            <a:endParaRPr lang="en-US" dirty="0"/>
          </a:p>
          <a:p>
            <a:r>
              <a:rPr lang="en-US" dirty="0"/>
              <a:t>US_Census_All_Counties.csv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1C251A-DAA2-133C-5350-7D8EB6BCDA9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95999" y="1498520"/>
            <a:ext cx="24971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5CA1A1-56C0-997A-C598-CF4E32F23707}"/>
              </a:ext>
            </a:extLst>
          </p:cNvPr>
          <p:cNvCxnSpPr>
            <a:cxnSpLocks/>
          </p:cNvCxnSpPr>
          <p:nvPr/>
        </p:nvCxnSpPr>
        <p:spPr>
          <a:xfrm flipV="1">
            <a:off x="6345716" y="1498520"/>
            <a:ext cx="0" cy="321185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01FACE-8964-D762-333B-01E7FA45A7B1}"/>
              </a:ext>
            </a:extLst>
          </p:cNvPr>
          <p:cNvCxnSpPr>
            <a:cxnSpLocks/>
          </p:cNvCxnSpPr>
          <p:nvPr/>
        </p:nvCxnSpPr>
        <p:spPr>
          <a:xfrm>
            <a:off x="6345716" y="3160937"/>
            <a:ext cx="4627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C53D85-8EEA-246C-F90C-40C70584D18A}"/>
              </a:ext>
            </a:extLst>
          </p:cNvPr>
          <p:cNvCxnSpPr>
            <a:cxnSpLocks/>
          </p:cNvCxnSpPr>
          <p:nvPr/>
        </p:nvCxnSpPr>
        <p:spPr>
          <a:xfrm flipV="1">
            <a:off x="6068460" y="4710373"/>
            <a:ext cx="24971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5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AC7-CCCB-5D68-BA34-95E196F8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5" y="169332"/>
            <a:ext cx="11828855" cy="49047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Code and data Workflow:  Step 6 – create county clusters based on census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085-99B9-E019-C3B5-DAA9B7E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4E139-7A7F-48EB-EA84-40CC51A39E49}"/>
              </a:ext>
            </a:extLst>
          </p:cNvPr>
          <p:cNvSpPr txBox="1"/>
          <p:nvPr/>
        </p:nvSpPr>
        <p:spPr>
          <a:xfrm>
            <a:off x="447097" y="759856"/>
            <a:ext cx="5648902" cy="1477328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Notebook: </a:t>
            </a:r>
            <a:r>
              <a:rPr lang="en-US" dirty="0" err="1"/>
              <a:t>US_Census_Data_Preparation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NOAA events into event categories and use the categories to group U.S. counties based on historical counts for each event category.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7E3AF-1D74-07EE-C8F2-3B0F92547F55}"/>
              </a:ext>
            </a:extLst>
          </p:cNvPr>
          <p:cNvSpPr txBox="1"/>
          <p:nvPr/>
        </p:nvSpPr>
        <p:spPr>
          <a:xfrm>
            <a:off x="447097" y="2422273"/>
            <a:ext cx="5648900" cy="1200329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Input:</a:t>
            </a:r>
          </a:p>
          <a:p>
            <a:r>
              <a:rPr lang="en-US" dirty="0"/>
              <a:t>Consolidated U.S. census data for U.S. counties</a:t>
            </a:r>
          </a:p>
          <a:p>
            <a:endParaRPr lang="en-US" dirty="0"/>
          </a:p>
          <a:p>
            <a:r>
              <a:rPr lang="en-US" dirty="0"/>
              <a:t>US_Census_All_Counties.csv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1C251A-DAA2-133C-5350-7D8EB6BCDA9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95999" y="1498520"/>
            <a:ext cx="24971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5CA1A1-56C0-997A-C598-CF4E32F23707}"/>
              </a:ext>
            </a:extLst>
          </p:cNvPr>
          <p:cNvCxnSpPr>
            <a:cxnSpLocks/>
          </p:cNvCxnSpPr>
          <p:nvPr/>
        </p:nvCxnSpPr>
        <p:spPr>
          <a:xfrm flipV="1">
            <a:off x="6345716" y="1498520"/>
            <a:ext cx="0" cy="321185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01FACE-8964-D762-333B-01E7FA45A7B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373253" y="3006698"/>
            <a:ext cx="4205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C53D85-8EEA-246C-F90C-40C70584D18A}"/>
              </a:ext>
            </a:extLst>
          </p:cNvPr>
          <p:cNvCxnSpPr>
            <a:cxnSpLocks/>
          </p:cNvCxnSpPr>
          <p:nvPr/>
        </p:nvCxnSpPr>
        <p:spPr>
          <a:xfrm flipV="1">
            <a:off x="6068460" y="4710373"/>
            <a:ext cx="277256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2235F4-1ABA-C342-D0DD-6BE5FE78BA6A}"/>
              </a:ext>
            </a:extLst>
          </p:cNvPr>
          <p:cNvSpPr txBox="1"/>
          <p:nvPr/>
        </p:nvSpPr>
        <p:spPr>
          <a:xfrm>
            <a:off x="474634" y="4110209"/>
            <a:ext cx="5593826" cy="1200329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Input:</a:t>
            </a:r>
          </a:p>
          <a:p>
            <a:r>
              <a:rPr lang="en-US" dirty="0"/>
              <a:t>Standardized FIPS codes, state, and county names</a:t>
            </a:r>
          </a:p>
          <a:p>
            <a:endParaRPr lang="en-US" dirty="0"/>
          </a:p>
          <a:p>
            <a:r>
              <a:rPr lang="en-US" dirty="0"/>
              <a:t>FIPS_Prepared_Table.csv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A14318-81A4-F698-1628-40D8167EACE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095997" y="3022438"/>
            <a:ext cx="2497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2D4150-9169-8E7A-EFCB-031AC1F1AF77}"/>
              </a:ext>
            </a:extLst>
          </p:cNvPr>
          <p:cNvSpPr txBox="1"/>
          <p:nvPr/>
        </p:nvSpPr>
        <p:spPr>
          <a:xfrm>
            <a:off x="6793768" y="1575537"/>
            <a:ext cx="5200848" cy="286232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Output:</a:t>
            </a:r>
          </a:p>
          <a:p>
            <a:r>
              <a:rPr lang="en-US" dirty="0"/>
              <a:t>County clusters –</a:t>
            </a:r>
          </a:p>
          <a:p>
            <a:r>
              <a:rPr lang="en-US" dirty="0"/>
              <a:t>All clusters for all counties</a:t>
            </a:r>
          </a:p>
          <a:p>
            <a:r>
              <a:rPr lang="en-US" dirty="0"/>
              <a:t>All U.S. counties in the cluster of interest</a:t>
            </a:r>
          </a:p>
          <a:p>
            <a:r>
              <a:rPr lang="en-US" dirty="0"/>
              <a:t>All Indiana counties in the cluster of interest</a:t>
            </a:r>
          </a:p>
          <a:p>
            <a:endParaRPr lang="en-US" dirty="0"/>
          </a:p>
          <a:p>
            <a:r>
              <a:rPr lang="en-US" dirty="0"/>
              <a:t>US_Census_AllClusters_All_Counties.csv</a:t>
            </a:r>
          </a:p>
          <a:p>
            <a:r>
              <a:rPr lang="en-US" dirty="0"/>
              <a:t>US_Census_BartholomewCluster_All_Counties.csv</a:t>
            </a:r>
          </a:p>
          <a:p>
            <a:r>
              <a:rPr lang="en-US" dirty="0"/>
              <a:t>US_Census_BartholomewCluster_Indiana_Counties.csv</a:t>
            </a:r>
          </a:p>
        </p:txBody>
      </p:sp>
    </p:spTree>
    <p:extLst>
      <p:ext uri="{BB962C8B-B14F-4D97-AF65-F5344CB8AC3E}">
        <p14:creationId xmlns:p14="http://schemas.microsoft.com/office/powerpoint/2010/main" val="340407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AC7-CCCB-5D68-BA34-95E196F8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5" y="169332"/>
            <a:ext cx="11828855" cy="490474"/>
          </a:xfrm>
        </p:spPr>
        <p:txBody>
          <a:bodyPr>
            <a:normAutofit/>
          </a:bodyPr>
          <a:lstStyle/>
          <a:p>
            <a:r>
              <a:rPr lang="en-US" sz="2000" dirty="0"/>
              <a:t>Code and data Workflow:  Step 7 – Join </a:t>
            </a:r>
            <a:r>
              <a:rPr lang="en-US" sz="2000" dirty="0" err="1"/>
              <a:t>noaa</a:t>
            </a:r>
            <a:r>
              <a:rPr lang="en-US" sz="2000" dirty="0"/>
              <a:t> and U.S Census county clusters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085-99B9-E019-C3B5-DAA9B7E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4E139-7A7F-48EB-EA84-40CC51A39E49}"/>
              </a:ext>
            </a:extLst>
          </p:cNvPr>
          <p:cNvSpPr txBox="1"/>
          <p:nvPr/>
        </p:nvSpPr>
        <p:spPr>
          <a:xfrm>
            <a:off x="447097" y="759856"/>
            <a:ext cx="5648902" cy="1477328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Notebook: </a:t>
            </a:r>
            <a:r>
              <a:rPr lang="en-US" dirty="0" err="1"/>
              <a:t>NOAA_USCensus_Cluster_Xref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the cluster of interest (specific county of interest) join common counties from the NOAA and U.S. Census county cluster files.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7E3AF-1D74-07EE-C8F2-3B0F92547F55}"/>
              </a:ext>
            </a:extLst>
          </p:cNvPr>
          <p:cNvSpPr txBox="1"/>
          <p:nvPr/>
        </p:nvSpPr>
        <p:spPr>
          <a:xfrm>
            <a:off x="447097" y="2422273"/>
            <a:ext cx="5648900" cy="1477328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Input:</a:t>
            </a:r>
          </a:p>
          <a:p>
            <a:r>
              <a:rPr lang="en-US" dirty="0"/>
              <a:t>NOAA Cluster for all U.S. counties in the cluster of interest. </a:t>
            </a:r>
          </a:p>
          <a:p>
            <a:endParaRPr lang="en-US" dirty="0"/>
          </a:p>
          <a:p>
            <a:r>
              <a:rPr lang="en-US" dirty="0"/>
              <a:t>NOAA_BartholomewCluster_All_Counties.csv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1C251A-DAA2-133C-5350-7D8EB6BCDA9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95999" y="1498520"/>
            <a:ext cx="24971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5CA1A1-56C0-997A-C598-CF4E32F23707}"/>
              </a:ext>
            </a:extLst>
          </p:cNvPr>
          <p:cNvCxnSpPr>
            <a:cxnSpLocks/>
          </p:cNvCxnSpPr>
          <p:nvPr/>
        </p:nvCxnSpPr>
        <p:spPr>
          <a:xfrm flipV="1">
            <a:off x="6345716" y="1498520"/>
            <a:ext cx="0" cy="321185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01FACE-8964-D762-333B-01E7FA45A7B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334699" y="3150824"/>
            <a:ext cx="459069" cy="53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C53D85-8EEA-246C-F90C-40C70584D18A}"/>
              </a:ext>
            </a:extLst>
          </p:cNvPr>
          <p:cNvCxnSpPr>
            <a:cxnSpLocks/>
          </p:cNvCxnSpPr>
          <p:nvPr/>
        </p:nvCxnSpPr>
        <p:spPr>
          <a:xfrm flipV="1">
            <a:off x="6068460" y="4710373"/>
            <a:ext cx="277256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2235F4-1ABA-C342-D0DD-6BE5FE78BA6A}"/>
              </a:ext>
            </a:extLst>
          </p:cNvPr>
          <p:cNvSpPr txBox="1"/>
          <p:nvPr/>
        </p:nvSpPr>
        <p:spPr>
          <a:xfrm>
            <a:off x="474634" y="4110209"/>
            <a:ext cx="5593826" cy="1477328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Input:</a:t>
            </a:r>
          </a:p>
          <a:p>
            <a:r>
              <a:rPr lang="en-US" dirty="0"/>
              <a:t>US Census Cluster for all U.S. counties in the cluster of interest. </a:t>
            </a:r>
          </a:p>
          <a:p>
            <a:endParaRPr lang="en-US" dirty="0"/>
          </a:p>
          <a:p>
            <a:r>
              <a:rPr lang="en-US" dirty="0"/>
              <a:t>US_Census_BartholomewCluster_All_Counties.csv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A14318-81A4-F698-1628-40D8167EACE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095997" y="3160937"/>
            <a:ext cx="2497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2D4150-9169-8E7A-EFCB-031AC1F1AF77}"/>
              </a:ext>
            </a:extLst>
          </p:cNvPr>
          <p:cNvSpPr txBox="1"/>
          <p:nvPr/>
        </p:nvSpPr>
        <p:spPr>
          <a:xfrm>
            <a:off x="6793768" y="1586554"/>
            <a:ext cx="5200848" cy="313932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Output:</a:t>
            </a:r>
          </a:p>
          <a:p>
            <a:r>
              <a:rPr lang="en-US" dirty="0"/>
              <a:t>Common counties in NOAA and U.S Census clusters </a:t>
            </a:r>
            <a:r>
              <a:rPr lang="en-US"/>
              <a:t>of interest -</a:t>
            </a:r>
            <a:endParaRPr lang="en-US" dirty="0"/>
          </a:p>
          <a:p>
            <a:r>
              <a:rPr lang="en-US" dirty="0"/>
              <a:t>All U.S. counties in the cluster of interest</a:t>
            </a:r>
          </a:p>
          <a:p>
            <a:r>
              <a:rPr lang="en-US" dirty="0"/>
              <a:t>All Indiana counties in the cluster of interest</a:t>
            </a:r>
          </a:p>
          <a:p>
            <a:endParaRPr lang="en-US" dirty="0"/>
          </a:p>
          <a:p>
            <a:r>
              <a:rPr lang="en-US" dirty="0"/>
              <a:t>joinedClusters_BartholomewCounty_All_Counties.csv</a:t>
            </a:r>
          </a:p>
          <a:p>
            <a:r>
              <a:rPr lang="en-US" dirty="0"/>
              <a:t>joinedClusters_BartholomewCounty_Indiana_Counties.csv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6621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purl.org/dc/dcmitype/"/>
    <ds:schemaRef ds:uri="http://purl.org/dc/terms/"/>
    <ds:schemaRef ds:uri="71af3243-3dd4-4a8d-8c0d-dd76da1f02a5"/>
    <ds:schemaRef ds:uri="http://purl.org/dc/elements/1.1/"/>
    <ds:schemaRef ds:uri="http://schemas.microsoft.com/office/2006/documentManagement/types"/>
    <ds:schemaRef ds:uri="16c05727-aa75-4e4a-9b5f-8a80a1165891"/>
    <ds:schemaRef ds:uri="230e9df3-be65-4c73-a93b-d1236ebd677e"/>
    <ds:schemaRef ds:uri="http://www.w3.org/XML/1998/namespace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{8A283C8A-D3DB-489D-8F45-B3D9243C6342}tf56180624_win32</Template>
  <TotalTime>239</TotalTime>
  <Words>1017</Words>
  <Application>Microsoft Office PowerPoint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Disaster Resilience</vt:lpstr>
      <vt:lpstr>About this Document</vt:lpstr>
      <vt:lpstr>Code and data Workflow:  Step 1 – Consolidate NOAA Annual Events  </vt:lpstr>
      <vt:lpstr>Code and data Workflow:  Step 2 – CREATE Standard FIPS Code Table</vt:lpstr>
      <vt:lpstr>Code and data Workflow:  Step 3 – Assign FIPS Codes to NOAA Event History</vt:lpstr>
      <vt:lpstr>Code and data Workflow:  Step 4 – Create County Clusters based on noaa events</vt:lpstr>
      <vt:lpstr>Code and data Workflow:  Step 5 – prepare U.S. Census Data</vt:lpstr>
      <vt:lpstr>Code and data Workflow:  Step 6 – create county clusters based on census data</vt:lpstr>
      <vt:lpstr>Code and data Workflow:  Step 7 – Join noaa and U.S Census county 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Resilience</dc:title>
  <dc:creator>Andrew Sommers</dc:creator>
  <cp:lastModifiedBy>Andrew Sommers</cp:lastModifiedBy>
  <cp:revision>1</cp:revision>
  <cp:lastPrinted>2023-08-22T16:54:47Z</cp:lastPrinted>
  <dcterms:created xsi:type="dcterms:W3CDTF">2023-08-21T15:35:48Z</dcterms:created>
  <dcterms:modified xsi:type="dcterms:W3CDTF">2023-08-25T16:56:57Z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