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6" r:id="rId3"/>
    <p:sldId id="292" r:id="rId4"/>
    <p:sldId id="303" r:id="rId5"/>
    <p:sldId id="277" r:id="rId6"/>
    <p:sldId id="278" r:id="rId7"/>
    <p:sldId id="279" r:id="rId8"/>
    <p:sldId id="280" r:id="rId9"/>
    <p:sldId id="297" r:id="rId10"/>
    <p:sldId id="298" r:id="rId11"/>
    <p:sldId id="299" r:id="rId12"/>
    <p:sldId id="281" r:id="rId13"/>
    <p:sldId id="300" r:id="rId14"/>
    <p:sldId id="282" r:id="rId15"/>
    <p:sldId id="286" r:id="rId16"/>
    <p:sldId id="287" r:id="rId17"/>
    <p:sldId id="290" r:id="rId18"/>
    <p:sldId id="294" r:id="rId19"/>
    <p:sldId id="295" r:id="rId20"/>
    <p:sldId id="301" r:id="rId21"/>
    <p:sldId id="262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08" autoAdjust="0"/>
  </p:normalViewPr>
  <p:slideViewPr>
    <p:cSldViewPr>
      <p:cViewPr>
        <p:scale>
          <a:sx n="93" d="100"/>
          <a:sy n="93" d="100"/>
        </p:scale>
        <p:origin x="-912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5AE24-7434-4A4C-AF58-34239133E68F}" type="datetimeFigureOut">
              <a:rPr lang="zh-CN" altLang="en-US" smtClean="0"/>
              <a:pPr/>
              <a:t>2017/11/3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A63CC-8359-48C0-92C5-A6FAA56FD9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094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053C1-D5E6-4F71-8D1D-FF5943F00D74}" type="datetimeFigureOut">
              <a:rPr lang="zh-CN" altLang="en-US" smtClean="0"/>
              <a:pPr/>
              <a:t>2017/11/3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B5D97-43F0-4B4B-8CFD-B2E1023A70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7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B5D97-43F0-4B4B-8CFD-B2E1023A704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B5D97-43F0-4B4B-8CFD-B2E1023A704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B5D97-43F0-4B4B-8CFD-B2E1023A704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B5D97-43F0-4B4B-8CFD-B2E1023A704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2017/11/3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2017/11/3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24" y="2143116"/>
            <a:ext cx="7772400" cy="1975104"/>
          </a:xfrm>
        </p:spPr>
        <p:txBody>
          <a:bodyPr/>
          <a:lstStyle/>
          <a:p>
            <a:r>
              <a:rPr lang="zh-CN" altLang="en-US" sz="5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做一个九懂程序员</a:t>
            </a:r>
            <a:endParaRPr lang="zh-CN" altLang="en-US" sz="5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4710" y="3988362"/>
            <a:ext cx="450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懂点产品、懂点业务、懂点运营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5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懂</a:t>
            </a:r>
            <a:r>
              <a:rPr lang="zh-CN" altLang="en-US" sz="54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1500174"/>
            <a:ext cx="800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产品常用工具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MindManager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143116"/>
            <a:ext cx="334905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214554"/>
            <a:ext cx="48577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2214554"/>
            <a:ext cx="4929222" cy="508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7422" y="2285992"/>
            <a:ext cx="55245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椭圆 10"/>
          <p:cNvSpPr/>
          <p:nvPr/>
        </p:nvSpPr>
        <p:spPr>
          <a:xfrm>
            <a:off x="571472" y="357166"/>
            <a:ext cx="928694" cy="928694"/>
          </a:xfrm>
          <a:prstGeom prst="ellipse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4</a:t>
            </a:r>
            <a:endParaRPr lang="zh-CN" altLang="en-US" sz="5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5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懂</a:t>
            </a:r>
            <a:r>
              <a:rPr lang="zh-CN" altLang="en-US" sz="54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1500174"/>
            <a:ext cx="800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产品常用工具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—— Visio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452" y="1916832"/>
            <a:ext cx="7696200" cy="1081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椭圆 6"/>
          <p:cNvSpPr/>
          <p:nvPr/>
        </p:nvSpPr>
        <p:spPr>
          <a:xfrm>
            <a:off x="571472" y="357166"/>
            <a:ext cx="928694" cy="928694"/>
          </a:xfrm>
          <a:prstGeom prst="ellipse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4</a:t>
            </a:r>
            <a:endParaRPr lang="zh-CN" altLang="en-US" sz="5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5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懂业务</a:t>
            </a:r>
            <a:endParaRPr lang="zh-CN" altLang="en-US" sz="5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500174"/>
            <a:ext cx="800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腾讯产品案例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922" y="2000265"/>
            <a:ext cx="6738540" cy="4857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右箭头 8"/>
          <p:cNvSpPr/>
          <p:nvPr/>
        </p:nvSpPr>
        <p:spPr>
          <a:xfrm>
            <a:off x="857224" y="6068817"/>
            <a:ext cx="285752" cy="57150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4282" y="5997379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6929454" y="1571612"/>
            <a:ext cx="642942" cy="28575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929454" y="92867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运营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营收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71472" y="357166"/>
            <a:ext cx="928694" cy="928694"/>
          </a:xfrm>
          <a:prstGeom prst="ellipse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5</a:t>
            </a:r>
            <a:endParaRPr lang="zh-CN" altLang="en-US" sz="5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5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懂数据</a:t>
            </a:r>
            <a:endParaRPr lang="zh-CN" altLang="en-US" sz="5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1472" y="357166"/>
            <a:ext cx="928694" cy="928694"/>
          </a:xfrm>
          <a:prstGeom prst="ellipse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6</a:t>
            </a:r>
            <a:endParaRPr lang="zh-CN" altLang="en-US" sz="54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500174"/>
            <a:ext cx="800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通过数据改良产品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81816" y="57629"/>
            <a:ext cx="2319340" cy="680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452684"/>
            <a:ext cx="2190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 descr="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2428868"/>
            <a:ext cx="1304925" cy="438151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642910" y="3561710"/>
            <a:ext cx="78581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☆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重点是通过“转化分析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数据异常发现产品问题；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☆ 通过分析大量采样数据改进产品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功能。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5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懂</a:t>
            </a:r>
            <a:r>
              <a:rPr lang="zh-CN" altLang="en-US" sz="54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运营</a:t>
            </a:r>
          </a:p>
        </p:txBody>
      </p:sp>
      <p:sp>
        <p:nvSpPr>
          <p:cNvPr id="4" name="椭圆 3"/>
          <p:cNvSpPr/>
          <p:nvPr/>
        </p:nvSpPr>
        <p:spPr>
          <a:xfrm>
            <a:off x="571472" y="357166"/>
            <a:ext cx="928694" cy="928694"/>
          </a:xfrm>
          <a:prstGeom prst="ellipse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7</a:t>
            </a:r>
            <a:endParaRPr lang="zh-CN" altLang="en-US" sz="54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500174"/>
            <a:ext cx="800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运营的三个核心目标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4348" y="2214554"/>
            <a:ext cx="78581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☆ 发展新用户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☆ 留住老用户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☆ 提高盈收和扩大市场份额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2428868"/>
            <a:ext cx="6215106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浏览器兼容性差、打开速度差、流程中报错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3174" y="3071810"/>
            <a:ext cx="6215106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不是用户想要的、体验差、域名差、内容无更新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71934" y="3643314"/>
            <a:ext cx="4786346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版本更新慢、不适应市场、竞品层出不穷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0800000">
            <a:off x="6072198" y="4631304"/>
            <a:ext cx="1071570" cy="500066"/>
          </a:xfrm>
          <a:prstGeom prst="downArrow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14942" y="521495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可能导致不良结果的原因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5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懂</a:t>
            </a:r>
            <a:r>
              <a:rPr lang="zh-CN" altLang="en-US" sz="54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1500174"/>
            <a:ext cx="800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运营与开发：客户忠诚度分析（举例）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4348" y="2412721"/>
            <a:ext cx="78581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☆ 分析客户忠诚度是为了让他们继续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忠诚；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☆ 分析客户忠诚度是为了让更多的客户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忠诚（诱惑客户）；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☆ 找到更精准的营销对象，提高转化率，降低营销成本。</a:t>
            </a:r>
          </a:p>
        </p:txBody>
      </p:sp>
      <p:sp>
        <p:nvSpPr>
          <p:cNvPr id="7" name="椭圆 6"/>
          <p:cNvSpPr/>
          <p:nvPr/>
        </p:nvSpPr>
        <p:spPr>
          <a:xfrm>
            <a:off x="571472" y="357166"/>
            <a:ext cx="928694" cy="928694"/>
          </a:xfrm>
          <a:prstGeom prst="ellipse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7</a:t>
            </a:r>
            <a:endParaRPr lang="zh-CN" altLang="en-US" sz="54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5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懂</a:t>
            </a:r>
            <a:r>
              <a:rPr lang="zh-CN" altLang="en-US" sz="54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1296281"/>
            <a:ext cx="800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RFM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3000372"/>
            <a:ext cx="5357818" cy="38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714348" y="1826554"/>
            <a:ext cx="785818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RFM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模型是衡量客户价值和客户创利能力的重要工具和手段。该模型通过一个客户的近期购买行为、购买的总体频率以及花了多少钱三项指标来描述该客户的价值状况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客户的价值就是消费，没有消费就没有价值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786" y="4000504"/>
            <a:ext cx="2857520" cy="243410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tIns="108000" bIns="108000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R(</a:t>
            </a:r>
            <a:r>
              <a:rPr lang="zh-CN" altLang="en-US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近度</a:t>
            </a:r>
            <a:r>
              <a:rPr lang="en-US" altLang="zh-CN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最近一次消费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Recency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</a:p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</a:p>
          <a:p>
            <a:r>
              <a:rPr lang="en-US" altLang="zh-CN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F(</a:t>
            </a:r>
            <a:r>
              <a:rPr lang="zh-CN" altLang="en-US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频度</a:t>
            </a:r>
            <a:r>
              <a:rPr lang="en-US" altLang="zh-CN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消费频率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(Frequency)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　</a:t>
            </a:r>
          </a:p>
          <a:p>
            <a:r>
              <a:rPr lang="en-US" altLang="zh-CN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M(</a:t>
            </a:r>
            <a:r>
              <a:rPr lang="zh-CN" altLang="en-US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值度</a:t>
            </a:r>
            <a:r>
              <a:rPr lang="en-US" altLang="zh-CN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消费金额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(Monetary)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1472" y="357166"/>
            <a:ext cx="928694" cy="928694"/>
          </a:xfrm>
          <a:prstGeom prst="ellipse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7</a:t>
            </a:r>
            <a:endParaRPr lang="zh-CN" altLang="en-US" sz="54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5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懂学习</a:t>
            </a:r>
            <a:endParaRPr lang="zh-CN" altLang="en-US" sz="5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1472" y="357166"/>
            <a:ext cx="928694" cy="928694"/>
          </a:xfrm>
          <a:prstGeom prst="ellipse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8</a:t>
            </a:r>
            <a:endParaRPr lang="zh-CN" altLang="en-US" sz="54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500174"/>
            <a:ext cx="800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学习产品经理所具备的和向别人分享你懂的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六边形 30"/>
          <p:cNvSpPr/>
          <p:nvPr/>
        </p:nvSpPr>
        <p:spPr>
          <a:xfrm>
            <a:off x="785786" y="2714620"/>
            <a:ext cx="1428760" cy="1231690"/>
          </a:xfrm>
          <a:prstGeom prst="hexagon">
            <a:avLst/>
          </a:prstGeom>
          <a:gradFill flip="none"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2700000" scaled="0"/>
            <a:tileRect/>
          </a:gra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把控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六边形 32"/>
          <p:cNvSpPr/>
          <p:nvPr/>
        </p:nvSpPr>
        <p:spPr>
          <a:xfrm>
            <a:off x="2000232" y="4714884"/>
            <a:ext cx="1428760" cy="1231690"/>
          </a:xfrm>
          <a:prstGeom prst="hexagon">
            <a:avLst/>
          </a:prstGeom>
          <a:gradFill flip="none"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2700000" scaled="0"/>
            <a:tileRect/>
          </a:gra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沟通能力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六边形 33"/>
          <p:cNvSpPr/>
          <p:nvPr/>
        </p:nvSpPr>
        <p:spPr>
          <a:xfrm>
            <a:off x="3214678" y="5357826"/>
            <a:ext cx="1428760" cy="1231690"/>
          </a:xfrm>
          <a:prstGeom prst="hexagon">
            <a:avLst/>
          </a:prstGeom>
          <a:gradFill flip="none"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2700000" scaled="0"/>
            <a:tileRect/>
          </a:gra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学习能力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六边形 35"/>
          <p:cNvSpPr/>
          <p:nvPr/>
        </p:nvSpPr>
        <p:spPr>
          <a:xfrm>
            <a:off x="4429124" y="3357562"/>
            <a:ext cx="1428760" cy="1231690"/>
          </a:xfrm>
          <a:prstGeom prst="hexagon">
            <a:avLst/>
          </a:prstGeom>
          <a:gradFill flip="none"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2700000" scaled="0"/>
            <a:tileRect/>
          </a:gra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数据分析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六边形 36"/>
          <p:cNvSpPr/>
          <p:nvPr/>
        </p:nvSpPr>
        <p:spPr>
          <a:xfrm>
            <a:off x="2000232" y="3340318"/>
            <a:ext cx="1428760" cy="1231690"/>
          </a:xfrm>
          <a:prstGeom prst="hexagon">
            <a:avLst/>
          </a:prstGeom>
          <a:gradFill flip="none"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2700000" scaled="0"/>
            <a:tileRect/>
          </a:gra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商业敏感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六边形 37"/>
          <p:cNvSpPr/>
          <p:nvPr/>
        </p:nvSpPr>
        <p:spPr>
          <a:xfrm>
            <a:off x="3214678" y="4000504"/>
            <a:ext cx="1428760" cy="1231690"/>
          </a:xfrm>
          <a:prstGeom prst="hexagon">
            <a:avLst/>
          </a:prstGeom>
          <a:gradFill flip="none"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2700000" scaled="0"/>
            <a:tileRect/>
          </a:gra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项目管理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六边形 38"/>
          <p:cNvSpPr/>
          <p:nvPr/>
        </p:nvSpPr>
        <p:spPr>
          <a:xfrm>
            <a:off x="785786" y="4071942"/>
            <a:ext cx="1428760" cy="1231690"/>
          </a:xfrm>
          <a:prstGeom prst="hexagon">
            <a:avLst/>
          </a:prstGeom>
          <a:gradFill flip="none"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2700000" scaled="0"/>
            <a:tileRect/>
          </a:gra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心理调节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86512" y="3143248"/>
            <a:ext cx="24288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因为你的乐于分享，别人才会与你分享得更多。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10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年工作经验的程序员很少，拿着一年积累的工作经验干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年的太多。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allAtOnce" animBg="1"/>
      <p:bldP spid="33" grpId="0" uiExpand="1" build="allAtOnce" animBg="1"/>
      <p:bldP spid="34" grpId="0" uiExpand="1" build="allAtOnce" animBg="1"/>
      <p:bldP spid="36" grpId="0" build="allAtOnce" animBg="1"/>
      <p:bldP spid="37" grpId="0" build="allAtOnce" animBg="1"/>
      <p:bldP spid="38" grpId="0" build="allAtOnce" animBg="1"/>
      <p:bldP spid="39" grpId="0" build="allAtOnce" animBg="1"/>
      <p:bldP spid="42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5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懂规划</a:t>
            </a:r>
            <a:endParaRPr lang="zh-CN" altLang="en-US" sz="5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1472" y="357166"/>
            <a:ext cx="928694" cy="928694"/>
          </a:xfrm>
          <a:prstGeom prst="ellipse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9</a:t>
            </a:r>
            <a:endParaRPr lang="zh-CN" altLang="en-US" sz="54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500174"/>
            <a:ext cx="800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程序员的职业生涯规划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4348" y="2214554"/>
            <a:ext cx="78581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☆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持续学习新的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☆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对行业和技术解决方案带来的商业价值保有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好奇心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☆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在公司内外搭建自己的人脉网络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☆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尽早确定自己的职业发展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方向（高级程序员</a:t>
            </a:r>
            <a:r>
              <a:rPr lang="zh-CN" altLang="en-US" sz="2000" b="1" dirty="0" smtClean="0"/>
              <a:t>、团队领导、领导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5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懂规划</a:t>
            </a:r>
            <a:endParaRPr lang="zh-CN" altLang="en-US" sz="5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1472" y="357166"/>
            <a:ext cx="928694" cy="928694"/>
          </a:xfrm>
          <a:prstGeom prst="ellipse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9</a:t>
            </a:r>
            <a:endParaRPr lang="zh-CN" altLang="en-US" sz="54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500174"/>
            <a:ext cx="800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程序员的职业生涯规划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——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做保安是想得到什么？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357430"/>
            <a:ext cx="2889714" cy="385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4143372" y="5014753"/>
            <a:ext cx="47149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真相：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Dream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只有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岁，毕业于洛阳师范学院，拥有计算机和工商管理的双学位。他带着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职业经理人的梦想来到北京，但理想的工作并不容易找到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0562" y="2987101"/>
            <a:ext cx="4000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最励志的保安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43350" y="2348012"/>
            <a:ext cx="4914930" cy="229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5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学习的意义和目标</a:t>
            </a:r>
            <a:endParaRPr lang="zh-CN" altLang="en-US" sz="5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1472" y="357166"/>
            <a:ext cx="928694" cy="928694"/>
          </a:xfrm>
          <a:prstGeom prst="ellipse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前沿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28" y="1857364"/>
            <a:ext cx="80010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从抱怨到不抱怨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从不懂产品到懂产品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运营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程序员的职业生涯并非一成不变的枯燥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5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懂规划</a:t>
            </a:r>
            <a:endParaRPr lang="zh-CN" altLang="en-US" sz="5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1472" y="357166"/>
            <a:ext cx="928694" cy="928694"/>
          </a:xfrm>
          <a:prstGeom prst="ellipse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9</a:t>
            </a:r>
            <a:endParaRPr lang="zh-CN" altLang="en-US" sz="54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71670" y="3214686"/>
            <a:ext cx="58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做好九懂程序员，职业生涯才会越加精彩！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64318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7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Thanks!</a:t>
            </a:r>
            <a:endParaRPr lang="zh-CN" altLang="en-US" sz="7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5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懂产品</a:t>
            </a:r>
            <a:endParaRPr lang="zh-CN" altLang="en-US" sz="5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1472" y="357166"/>
            <a:ext cx="928694" cy="928694"/>
          </a:xfrm>
          <a:prstGeom prst="ellipse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</a:t>
            </a:r>
            <a:endParaRPr lang="zh-CN" altLang="en-US" sz="5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500174"/>
            <a:ext cx="800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什么是产品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5786" y="2285992"/>
            <a:ext cx="7143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产品，就是一系列符合用户需求的功能的组合。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0430" y="3786190"/>
            <a:ext cx="2286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房</a:t>
            </a:r>
            <a:endParaRPr lang="zh-CN" altLang="en-US" sz="9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29190" y="3071810"/>
            <a:ext cx="22860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车</a:t>
            </a:r>
            <a:endParaRPr lang="zh-CN" altLang="en-US" sz="66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3108" y="3857628"/>
            <a:ext cx="228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伴侣</a:t>
            </a:r>
            <a:endParaRPr lang="zh-CN" altLang="en-US" sz="40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2066" y="4357694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筷子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5984" y="5214950"/>
            <a:ext cx="314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记事本</a:t>
            </a:r>
            <a:endParaRPr lang="zh-CN" altLang="en-US" sz="54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  <p:bldP spid="13" grpId="0" build="allAtOnce"/>
      <p:bldP spid="14" grpId="0" build="allAtOnce"/>
      <p:bldP spid="15" grpId="0" build="allAtOnce"/>
      <p:bldP spid="16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5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懂产品</a:t>
            </a:r>
            <a:endParaRPr lang="zh-CN" altLang="en-US" sz="5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1472" y="357166"/>
            <a:ext cx="928694" cy="928694"/>
          </a:xfrm>
          <a:prstGeom prst="ellipse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</a:t>
            </a:r>
            <a:endParaRPr lang="zh-CN" altLang="en-US" sz="5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500174"/>
            <a:ext cx="800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产品经理的出现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14554"/>
            <a:ext cx="8080968" cy="335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5143512"/>
            <a:ext cx="1071570" cy="416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42910" y="6000768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*国内产品经理专业岗位在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04~05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年出现！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5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懂产品</a:t>
            </a:r>
            <a:endParaRPr lang="zh-CN" altLang="en-US" sz="5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500174"/>
            <a:ext cx="800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产品经理的定义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4348" y="2214554"/>
            <a:ext cx="78581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产品经理是产品的设计者、建造者、运营者，更是产品的第一个用户。</a:t>
            </a: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☆产品经理进行市场调研，收集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用户需求（一般）。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☆产品经理确定产品功能，制定产品规划（然后）。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☆产品经理协调相关部门进行产品的研发（接着）。</a:t>
            </a:r>
          </a:p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☆产品经理负责或指导产品运营，并主持版本更新（最后）。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1472" y="357166"/>
            <a:ext cx="928694" cy="928694"/>
          </a:xfrm>
          <a:prstGeom prst="ellipse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</a:t>
            </a:r>
            <a:endParaRPr lang="zh-CN" altLang="en-US" sz="5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5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懂产品</a:t>
            </a:r>
            <a:endParaRPr lang="zh-CN" altLang="en-US" sz="5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500174"/>
            <a:ext cx="800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产品经理都在干什么？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3261" y="2285992"/>
            <a:ext cx="5933449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椭圆 11"/>
          <p:cNvSpPr/>
          <p:nvPr/>
        </p:nvSpPr>
        <p:spPr>
          <a:xfrm>
            <a:off x="1285852" y="5286388"/>
            <a:ext cx="1285884" cy="12858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 smtClean="0">
                <a:latin typeface="微软雅黑" pitchFamily="34" charset="-122"/>
                <a:ea typeface="微软雅黑" pitchFamily="34" charset="-122"/>
              </a:rPr>
              <a:t>爽</a:t>
            </a:r>
            <a:endParaRPr lang="zh-CN" altLang="en-US" sz="7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71472" y="357166"/>
            <a:ext cx="928694" cy="928694"/>
          </a:xfrm>
          <a:prstGeom prst="ellipse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</a:t>
            </a:r>
            <a:endParaRPr lang="zh-CN" altLang="en-US" sz="5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5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懂流程</a:t>
            </a:r>
            <a:endParaRPr lang="zh-CN" altLang="en-US" sz="5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500174"/>
            <a:ext cx="800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产品的诞生流程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4348" y="2412721"/>
            <a:ext cx="78581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想法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→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快速思维 →  竞品调研→ 细分需求 → 原型建立 → 沟通协调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→ 反复原型 → 确定产品关键节点实施方案</a:t>
            </a:r>
          </a:p>
        </p:txBody>
      </p:sp>
      <p:sp>
        <p:nvSpPr>
          <p:cNvPr id="8" name="矩形 7"/>
          <p:cNvSpPr/>
          <p:nvPr/>
        </p:nvSpPr>
        <p:spPr>
          <a:xfrm>
            <a:off x="714348" y="4067424"/>
            <a:ext cx="78581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最终原型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文档  → 开发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内容准备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→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内容填充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→ 发布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→ 依据数据进行产品改良</a:t>
            </a:r>
          </a:p>
        </p:txBody>
      </p:sp>
      <p:sp>
        <p:nvSpPr>
          <p:cNvPr id="9" name="椭圆 8"/>
          <p:cNvSpPr/>
          <p:nvPr/>
        </p:nvSpPr>
        <p:spPr>
          <a:xfrm>
            <a:off x="571472" y="357166"/>
            <a:ext cx="928694" cy="928694"/>
          </a:xfrm>
          <a:prstGeom prst="ellipse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2</a:t>
            </a:r>
            <a:endParaRPr lang="zh-CN" altLang="en-US" sz="5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5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懂文档</a:t>
            </a:r>
            <a:endParaRPr lang="zh-CN" altLang="en-US" sz="54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500174"/>
            <a:ext cx="800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工作中常见文档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85786" y="2280227"/>
          <a:ext cx="7715303" cy="37919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9815"/>
                <a:gridCol w="3383905"/>
                <a:gridCol w="3451583"/>
              </a:tblGrid>
              <a:tr h="369643">
                <a:tc>
                  <a:txBody>
                    <a:bodyPr/>
                    <a:lstStyle/>
                    <a:p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MRD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PRD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8484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中文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市场需求文档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产品需求文档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02833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英文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Market Requirements Document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Product Requirements Document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6965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给谁看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产品、运营、研发等业务线同事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单个部门，如开发部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技术部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49535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讲什么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对市场、客户、购买者、用户以及市场需求进行定义；如何来实现？什么时间实现需求？实现了需求会获得什么结果？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有哪些模块？哪些功能？哪些流程？目标和可量化的指标是什么？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69643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谁来写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领导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市场部门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运营部门*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产品经理、产品技术经理*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5786" y="6315038"/>
            <a:ext cx="757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 企业规模和部门设置的不同会最终决定“谁来写”。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71472" y="357166"/>
            <a:ext cx="928694" cy="928694"/>
          </a:xfrm>
          <a:prstGeom prst="ellipse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3</a:t>
            </a:r>
            <a:endParaRPr lang="zh-CN" altLang="en-US" sz="5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54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懂</a:t>
            </a:r>
            <a:r>
              <a:rPr lang="zh-CN" altLang="en-US" sz="54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1500174"/>
            <a:ext cx="800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产品常用工具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57225" y="2357430"/>
          <a:ext cx="7643865" cy="30718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1570"/>
                <a:gridCol w="2011048"/>
                <a:gridCol w="1503701"/>
                <a:gridCol w="1278173"/>
                <a:gridCol w="1779373"/>
              </a:tblGrid>
              <a:tr h="563953">
                <a:tc>
                  <a:txBody>
                    <a:bodyPr/>
                    <a:lstStyle/>
                    <a:p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MindManager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Axure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Visio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PS/Fireworks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4855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用 途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思维导图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原型设计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流程设计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风格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表现示意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95932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说 明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纸和笔的作用；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整理产品思路；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罗列产品功能；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布局说明；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交互示意；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严谨的流程设计软件，如注册流程、购物流程等等；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更生动的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Demo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制作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下箭头 11"/>
          <p:cNvSpPr/>
          <p:nvPr/>
        </p:nvSpPr>
        <p:spPr>
          <a:xfrm>
            <a:off x="2285984" y="5314906"/>
            <a:ext cx="1357322" cy="7858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500694" y="5314906"/>
            <a:ext cx="1357322" cy="7858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7422" y="6286520"/>
            <a:ext cx="607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程序员需要掌握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MindManager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Visio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71472" y="357166"/>
            <a:ext cx="928694" cy="928694"/>
          </a:xfrm>
          <a:prstGeom prst="ellipse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4</a:t>
            </a:r>
            <a:endParaRPr lang="zh-CN" altLang="en-US" sz="5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6423</TotalTime>
  <Words>927</Words>
  <Application>Microsoft Office PowerPoint</Application>
  <PresentationFormat>全屏显示(4:3)</PresentationFormat>
  <Paragraphs>162</Paragraphs>
  <Slides>21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做一个九懂程序员</vt:lpstr>
      <vt:lpstr>       学习的意义和目标</vt:lpstr>
      <vt:lpstr>       懂产品</vt:lpstr>
      <vt:lpstr>       懂产品</vt:lpstr>
      <vt:lpstr>       懂产品</vt:lpstr>
      <vt:lpstr>       懂产品</vt:lpstr>
      <vt:lpstr>       懂流程</vt:lpstr>
      <vt:lpstr>       懂文档</vt:lpstr>
      <vt:lpstr>       懂工具</vt:lpstr>
      <vt:lpstr>       懂工具</vt:lpstr>
      <vt:lpstr>       懂工具</vt:lpstr>
      <vt:lpstr>       懂业务</vt:lpstr>
      <vt:lpstr>       懂数据</vt:lpstr>
      <vt:lpstr>       懂运营</vt:lpstr>
      <vt:lpstr>       懂运营</vt:lpstr>
      <vt:lpstr>       懂运营</vt:lpstr>
      <vt:lpstr>       懂学习</vt:lpstr>
      <vt:lpstr>       懂规划</vt:lpstr>
      <vt:lpstr>       懂规划</vt:lpstr>
      <vt:lpstr>       懂规划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做一个懂产品的程序员</dc:title>
  <cp:lastModifiedBy>60808.Org</cp:lastModifiedBy>
  <cp:revision>696</cp:revision>
  <dcterms:modified xsi:type="dcterms:W3CDTF">2017-11-03T05:40:15Z</dcterms:modified>
</cp:coreProperties>
</file>