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20" r:id="rId3"/>
    <p:sldId id="321" r:id="rId4"/>
    <p:sldId id="322" r:id="rId5"/>
    <p:sldId id="323" r:id="rId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9900"/>
    <a:srgbClr val="24F02E"/>
    <a:srgbClr val="FF9933"/>
    <a:srgbClr val="D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5915" autoAdjust="0"/>
  </p:normalViewPr>
  <p:slideViewPr>
    <p:cSldViewPr>
      <p:cViewPr varScale="1">
        <p:scale>
          <a:sx n="86" d="100"/>
          <a:sy n="86" d="100"/>
        </p:scale>
        <p:origin x="-955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3A33D3D-D7D0-4AC0-8364-5CFE65119B3E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64F57C0-6D23-4D86-97E1-033DDB599B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8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ATLAS UK HLT</a:t>
            </a:r>
            <a:r>
              <a:rPr lang="en-US" baseline="0" dirty="0" smtClean="0"/>
              <a:t> Meeting</a:t>
            </a:r>
            <a:r>
              <a:rPr lang="en-US" dirty="0" smtClean="0"/>
              <a:t> – Manuel Proissl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31916-5B0E-4151-A4DA-A953F23010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B1A1D-B972-4960-B6C2-9D9A33EACCE5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A508-8E04-46AC-B9D8-B41534BACB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91EB-FC4A-4913-8B9F-06719DF18036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1F59D-FCAF-4FEC-8729-0C7A214A84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DAF4B-671B-4366-AF4B-1C72BFC2DF0A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C4C6-59EA-46E9-B635-0D4283D368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22E7-82F8-4A24-A367-3F16558747EF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AD625-8604-4C97-8A98-C6FFE7E964D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6AA7-92CC-4785-B8F9-32FC1AABFFC1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1E405-A5AA-4055-88D4-F51994467A3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38519-EF5C-4A34-B5BB-16D8D13F5DD8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B50DE-8DE6-42AD-8840-91A794D2610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5BCE-066B-49C8-BAEA-FECCDE1FF068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5C978-8877-41CB-9057-A6921A3813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C57D-6226-4F48-BACD-3A8150AC16DB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58B15-B4DE-4379-95AD-17E1D654901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37B2-9BC0-4602-B6FA-D9B4AB2EFF0B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BC5DF-3FCD-4CF1-9A6D-C0FF1D4043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EB49-47EA-43D3-919C-7F896303B6ED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82E5B-2E84-44AA-B971-FD246E81D78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33E7-C3B2-4357-99D3-0FF35017F76C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4D681-E84C-4FD2-8302-864F1DB0825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2135B5-D22C-47B9-B0D3-A2DB812C937B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A72806-F34D-4ACC-96B5-9FCC7AD3B1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667397"/>
            <a:ext cx="3810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50" y="1950402"/>
            <a:ext cx="9144000" cy="1400930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1371600" y="2109653"/>
            <a:ext cx="76263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endParaRPr lang="en-GB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/>
            <a:r>
              <a:rPr lang="en-US" sz="3600" b="1" dirty="0" err="1" smtClean="0"/>
              <a:t>MyMD</a:t>
            </a:r>
            <a:r>
              <a:rPr lang="en-US" sz="3600" b="1" dirty="0" smtClean="0"/>
              <a:t>. A program with potential…</a:t>
            </a:r>
            <a:endParaRPr lang="en-US" sz="2400" b="1" dirty="0" smtClean="0"/>
          </a:p>
          <a:p>
            <a:pPr eaLnBrk="1" hangingPunct="1"/>
            <a:endParaRPr lang="en-US" sz="800" b="1" dirty="0" smtClean="0"/>
          </a:p>
          <a:p>
            <a:pPr eaLnBrk="1" hangingPunct="1"/>
            <a:endParaRPr lang="en-US" sz="800" b="1" dirty="0"/>
          </a:p>
          <a:p>
            <a:pPr eaLnBrk="1" hangingPunct="1"/>
            <a:endParaRPr lang="en-US" sz="800" b="1" dirty="0" smtClean="0"/>
          </a:p>
          <a:p>
            <a:pPr eaLnBrk="1" hangingPunct="1"/>
            <a:endParaRPr lang="en-US" sz="800" b="1" dirty="0"/>
          </a:p>
          <a:p>
            <a:pPr eaLnBrk="1" hangingPunct="1"/>
            <a:endParaRPr lang="en-US" sz="1400" b="1" dirty="0" smtClean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GB" sz="1400" b="1" dirty="0"/>
              <a:t>Workshop on Computer Programming and Advanced Tools for Scientific Research Work</a:t>
            </a:r>
            <a:endParaRPr lang="en-US" sz="1400" b="1" dirty="0" smtClean="0"/>
          </a:p>
          <a:p>
            <a:pPr eaLnBrk="1" hangingPunct="1"/>
            <a:endParaRPr lang="en-US" sz="1400" b="1" dirty="0" smtClean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Manuel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Proissl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on behalf of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MyMD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Team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</a:rPr>
              <a:t>Miramare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, Trieste</a:t>
            </a:r>
            <a:endParaRPr lang="en-US" sz="1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-6350" y="7620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-6350" y="59436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Project  Management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2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143000"/>
            <a:ext cx="8694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With the intention to restructure an existing C version of a MD code, we have decided to turn this into an object-oriented C++ version and applied the following class structure:</a:t>
            </a:r>
          </a:p>
          <a:p>
            <a:pPr algn="just"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In addition we have developed a flexible Python interface to run the program with different inputs.</a:t>
            </a: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Working as a group in an amateur-software-company-style: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One main meeting to plan the program structure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Individual work on classes in sub-groups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Several meetings to debug and compile the code</a:t>
            </a:r>
          </a:p>
          <a:p>
            <a:pPr marL="742950" lvl="1" indent="-285750" algn="just">
              <a:buFont typeface="Wingdings" pitchFamily="2" charset="2"/>
              <a:buChar char="ü"/>
              <a:tabLst>
                <a:tab pos="2335213" algn="l"/>
              </a:tabLst>
            </a:pPr>
            <a:r>
              <a:rPr lang="en-GB" dirty="0" smtClean="0"/>
              <a:t>Validating</a:t>
            </a:r>
            <a:r>
              <a:rPr lang="en-GB" dirty="0" smtClean="0"/>
              <a:t> the output with reference data from original C version.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30083"/>
              </p:ext>
            </p:extLst>
          </p:nvPr>
        </p:nvGraphicFramePr>
        <p:xfrm>
          <a:off x="609600" y="2133600"/>
          <a:ext cx="8229600" cy="17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Classes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Number of group members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itchFamily="34" charset="0"/>
                          <a:cs typeface="Arial" pitchFamily="34" charset="0"/>
                        </a:rPr>
                        <a:t>MyMD</a:t>
                      </a:r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 (main class), Helper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Atoms, Integrator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Force, Pair(_LJ)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Python interface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Development  Problems / Status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3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143000"/>
            <a:ext cx="8694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The baseline: group members with none, a little and a lot C++ experience.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No coding style conventions were defined.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Code was only compiled at the end, rather than iteratively.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Once all pieces were put together, the program “obviously” did not compile.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Spent one day only on debugging the code and getting it into a working state.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No improvements in terms of functionality (e.g. adding Morse potential) have been made, BUT the program structure allows now easily extensions!</a:t>
            </a: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 smtClean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A </a:t>
            </a:r>
            <a:r>
              <a:rPr lang="en-GB" dirty="0" err="1" smtClean="0"/>
              <a:t>Doxygen</a:t>
            </a:r>
            <a:r>
              <a:rPr lang="en-GB" dirty="0" smtClean="0"/>
              <a:t> website has been created and mostly inline documentation provided.</a:t>
            </a:r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endParaRPr lang="en-GB" dirty="0"/>
          </a:p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A flexible interface in Python has been developed and allows convenient </a:t>
            </a:r>
            <a:r>
              <a:rPr lang="en-GB" dirty="0" err="1" smtClean="0"/>
              <a:t>config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9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6912"/>
            <a:ext cx="7620000" cy="5930498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MYMD  documentation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4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800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82271"/>
            <a:ext cx="9144000" cy="3294529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6350" y="228600"/>
            <a:ext cx="9150350" cy="685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6350" y="0"/>
            <a:ext cx="915035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-6350" y="6629400"/>
            <a:ext cx="9150350" cy="2286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33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 smtClean="0"/>
              <a:t>MYMD  Validation</a:t>
            </a:r>
            <a:endParaRPr lang="en-US" sz="3600" b="1" cap="all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0"/>
            <a:ext cx="853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cap="all" dirty="0" err="1" smtClean="0">
                <a:solidFill>
                  <a:schemeClr val="bg1"/>
                </a:solidFill>
              </a:rPr>
              <a:t>MyMD</a:t>
            </a:r>
            <a:r>
              <a:rPr lang="it-IT" sz="800" b="1" cap="all" dirty="0" smtClean="0">
                <a:solidFill>
                  <a:schemeClr val="bg1"/>
                </a:solidFill>
              </a:rPr>
              <a:t>. A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program</a:t>
            </a:r>
            <a:r>
              <a:rPr lang="it-IT" sz="800" b="1" cap="all" dirty="0" smtClean="0">
                <a:solidFill>
                  <a:schemeClr val="bg1"/>
                </a:solidFill>
              </a:rPr>
              <a:t> with </a:t>
            </a:r>
            <a:r>
              <a:rPr lang="it-IT" sz="800" b="1" cap="all" dirty="0" err="1" smtClean="0">
                <a:solidFill>
                  <a:schemeClr val="bg1"/>
                </a:solidFill>
              </a:rPr>
              <a:t>potential</a:t>
            </a:r>
            <a:r>
              <a:rPr lang="it-IT" sz="800" b="1" cap="all" dirty="0" smtClean="0">
                <a:solidFill>
                  <a:schemeClr val="bg1"/>
                </a:solidFill>
              </a:rPr>
              <a:t>…</a:t>
            </a:r>
            <a:endParaRPr lang="en-US" sz="800" b="1" cap="all" dirty="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0" y="6642100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32525" algn="ctr"/>
                <a:tab pos="89138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6511925" algn="ctr"/>
                <a:tab pos="8913813" algn="r"/>
              </a:tabLst>
            </a:pPr>
            <a:r>
              <a:rPr lang="en-GB" sz="900" dirty="0"/>
              <a:t>Workshop on Computer Programming and Advanced Tools for Scientific Research Work</a:t>
            </a:r>
            <a:r>
              <a:rPr lang="en-US" sz="900" dirty="0"/>
              <a:t>	Manuel Proissl	</a:t>
            </a:r>
            <a:fld id="{D1FE0D4B-1F7D-4BCE-8D61-646A4526EF42}" type="slidenum">
              <a:rPr lang="en-US" sz="900"/>
              <a:pPr eaLnBrk="1" hangingPunct="1">
                <a:tabLst>
                  <a:tab pos="6511925" algn="ctr"/>
                  <a:tab pos="8913813" algn="r"/>
                </a:tabLst>
              </a:pPr>
              <a:t>5</a:t>
            </a:fld>
            <a:endParaRPr lang="en-US" sz="900" dirty="0"/>
          </a:p>
        </p:txBody>
      </p:sp>
      <p:sp>
        <p:nvSpPr>
          <p:cNvPr id="10" name="Textfeld 9"/>
          <p:cNvSpPr txBox="1"/>
          <p:nvPr/>
        </p:nvSpPr>
        <p:spPr>
          <a:xfrm>
            <a:off x="220494" y="1143000"/>
            <a:ext cx="86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Simple validation using reference data and </a:t>
            </a:r>
            <a:r>
              <a:rPr lang="en-GB" dirty="0" err="1" smtClean="0"/>
              <a:t>gdb</a:t>
            </a:r>
            <a:r>
              <a:rPr lang="en-GB" dirty="0" smtClean="0"/>
              <a:t>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0494" y="4964668"/>
            <a:ext cx="86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  <a:tabLst>
                <a:tab pos="2335213" algn="l"/>
              </a:tabLst>
            </a:pPr>
            <a:r>
              <a:rPr lang="en-GB" dirty="0" smtClean="0"/>
              <a:t>It WORKS!!!  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(most likely..)</a:t>
            </a:r>
          </a:p>
        </p:txBody>
      </p:sp>
    </p:spTree>
    <p:extLst>
      <p:ext uri="{BB962C8B-B14F-4D97-AF65-F5344CB8AC3E}">
        <p14:creationId xmlns:p14="http://schemas.microsoft.com/office/powerpoint/2010/main" val="20063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(4:3)</PresentationFormat>
  <Paragraphs>70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proissl</dc:creator>
  <cp:lastModifiedBy>Proissl</cp:lastModifiedBy>
  <cp:revision>1039</cp:revision>
  <cp:lastPrinted>2011-11-15T16:56:15Z</cp:lastPrinted>
  <dcterms:created xsi:type="dcterms:W3CDTF">2009-09-20T17:21:57Z</dcterms:created>
  <dcterms:modified xsi:type="dcterms:W3CDTF">2013-03-21T19:56:36Z</dcterms:modified>
</cp:coreProperties>
</file>