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62" r:id="rId4"/>
    <p:sldId id="263" r:id="rId5"/>
    <p:sldId id="264" r:id="rId6"/>
    <p:sldId id="265" r:id="rId7"/>
    <p:sldId id="266" r:id="rId8"/>
    <p:sldId id="259" r:id="rId9"/>
    <p:sldId id="258" r:id="rId10"/>
    <p:sldId id="261" r:id="rId11"/>
    <p:sldId id="260"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DEC"/>
    <a:srgbClr val="FF5DC5"/>
    <a:srgbClr val="D979FF"/>
    <a:srgbClr val="CE284C"/>
    <a:srgbClr val="C10B32"/>
    <a:srgbClr val="FE9202"/>
    <a:srgbClr val="FF0000"/>
    <a:srgbClr val="007033"/>
    <a:srgbClr val="00E6F2"/>
    <a:srgbClr val="FF01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86C33C-D7A6-4E07-88BE-13F6ED9EFD75}" v="2" dt="2022-02-15T07:01:24.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634" y="6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11</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985078"/>
            <a:ext cx="7016196" cy="1400423"/>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457201" y="4385501"/>
            <a:ext cx="7016196" cy="763524"/>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404040"/>
        </a:solidFill>
        <a:effectLst/>
      </p:bgPr>
    </p:bg>
    <p:spTree>
      <p:nvGrpSpPr>
        <p:cNvPr id="1" name=""/>
        <p:cNvGrpSpPr/>
        <p:nvPr/>
      </p:nvGrpSpPr>
      <p:grpSpPr>
        <a:xfrm>
          <a:off x="0" y="0"/>
          <a:ext cx="0" cy="0"/>
          <a:chOff x="0" y="0"/>
          <a:chExt cx="0" cy="0"/>
        </a:xfrm>
      </p:grpSpPr>
      <p:grpSp>
        <p:nvGrpSpPr>
          <p:cNvPr id="74" name="Group 73">
            <a:extLst>
              <a:ext uri="{FF2B5EF4-FFF2-40B4-BE49-F238E27FC236}">
                <a16:creationId xmlns:a16="http://schemas.microsoft.com/office/drawing/2014/main" id="{B9A0CF91-2F3B-40C7-8AB8-A01998346BF2}"/>
              </a:ext>
            </a:extLst>
          </p:cNvPr>
          <p:cNvGrpSpPr/>
          <p:nvPr userDrawn="1"/>
        </p:nvGrpSpPr>
        <p:grpSpPr>
          <a:xfrm>
            <a:off x="259080" y="2420403"/>
            <a:ext cx="8656320" cy="915775"/>
            <a:chOff x="345440" y="3227204"/>
            <a:chExt cx="11541760" cy="1221033"/>
          </a:xfrm>
          <a:solidFill>
            <a:srgbClr val="404040"/>
          </a:solidFill>
        </p:grpSpPr>
        <p:cxnSp>
          <p:nvCxnSpPr>
            <p:cNvPr id="8" name="Straight Connector 7">
              <a:extLst>
                <a:ext uri="{FF2B5EF4-FFF2-40B4-BE49-F238E27FC236}">
                  <a16:creationId xmlns:a16="http://schemas.microsoft.com/office/drawing/2014/main" id="{773EC5C4-1F47-442F-9D5A-B34278E46838}"/>
                </a:ext>
              </a:extLst>
            </p:cNvPr>
            <p:cNvCxnSpPr>
              <a:cxnSpLocks/>
            </p:cNvCxnSpPr>
            <p:nvPr userDrawn="1"/>
          </p:nvCxnSpPr>
          <p:spPr>
            <a:xfrm>
              <a:off x="345440" y="3848801"/>
              <a:ext cx="11541760" cy="0"/>
            </a:xfrm>
            <a:prstGeom prst="line">
              <a:avLst/>
            </a:prstGeom>
            <a:grpFill/>
            <a:ln w="177800" cap="rnd">
              <a:solidFill>
                <a:schemeClr val="tx1">
                  <a:lumMod val="65000"/>
                  <a:lumOff val="35000"/>
                </a:schemeClr>
              </a:solidFill>
            </a:ln>
            <a:effectLst>
              <a:outerShdw blurRad="50800" dist="38100" dir="8100000" algn="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AD0888A5-07F2-4FCF-8971-919AF42D5352}"/>
                </a:ext>
              </a:extLst>
            </p:cNvPr>
            <p:cNvGrpSpPr/>
            <p:nvPr userDrawn="1"/>
          </p:nvGrpSpPr>
          <p:grpSpPr>
            <a:xfrm>
              <a:off x="975360" y="3249361"/>
              <a:ext cx="1198873" cy="1198876"/>
              <a:chOff x="975360" y="2700721"/>
              <a:chExt cx="1198873" cy="1198876"/>
            </a:xfrm>
            <a:grpFill/>
            <a:effectLst>
              <a:outerShdw blurRad="50800" dist="38100" dir="8100000" algn="tr" rotWithShape="0">
                <a:prstClr val="black">
                  <a:alpha val="40000"/>
                </a:prstClr>
              </a:outerShdw>
            </a:effectLst>
          </p:grpSpPr>
          <p:sp>
            <p:nvSpPr>
              <p:cNvPr id="11" name="Oval 10">
                <a:extLst>
                  <a:ext uri="{FF2B5EF4-FFF2-40B4-BE49-F238E27FC236}">
                    <a16:creationId xmlns:a16="http://schemas.microsoft.com/office/drawing/2014/main" id="{F4E8BDE3-4E10-4D56-84BA-7E03385799CB}"/>
                  </a:ext>
                </a:extLst>
              </p:cNvPr>
              <p:cNvSpPr/>
              <p:nvPr userDrawn="1"/>
            </p:nvSpPr>
            <p:spPr>
              <a:xfrm>
                <a:off x="975360" y="2700724"/>
                <a:ext cx="1198873" cy="11988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6" name="Circle: Hollow 15">
                <a:extLst>
                  <a:ext uri="{FF2B5EF4-FFF2-40B4-BE49-F238E27FC236}">
                    <a16:creationId xmlns:a16="http://schemas.microsoft.com/office/drawing/2014/main" id="{F5EF6C12-ED46-4CB9-82B8-B9991382C462}"/>
                  </a:ext>
                </a:extLst>
              </p:cNvPr>
              <p:cNvSpPr/>
              <p:nvPr userDrawn="1"/>
            </p:nvSpPr>
            <p:spPr>
              <a:xfrm>
                <a:off x="975360" y="2700721"/>
                <a:ext cx="1198873" cy="1198873"/>
              </a:xfrm>
              <a:prstGeom prst="donut">
                <a:avLst>
                  <a:gd name="adj" fmla="val 153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grpSp>
        <p:grpSp>
          <p:nvGrpSpPr>
            <p:cNvPr id="42" name="Group 41">
              <a:extLst>
                <a:ext uri="{FF2B5EF4-FFF2-40B4-BE49-F238E27FC236}">
                  <a16:creationId xmlns:a16="http://schemas.microsoft.com/office/drawing/2014/main" id="{77768214-9A9D-41A1-9221-4E7DCB69CD98}"/>
                </a:ext>
              </a:extLst>
            </p:cNvPr>
            <p:cNvGrpSpPr/>
            <p:nvPr userDrawn="1"/>
          </p:nvGrpSpPr>
          <p:grpSpPr>
            <a:xfrm>
              <a:off x="3220718" y="3227208"/>
              <a:ext cx="1198877" cy="1198874"/>
              <a:chOff x="3220718" y="2678568"/>
              <a:chExt cx="1198877" cy="1198874"/>
            </a:xfrm>
            <a:grpFill/>
            <a:effectLst>
              <a:outerShdw blurRad="50800" dist="38100" dir="8100000" algn="tr" rotWithShape="0">
                <a:prstClr val="black">
                  <a:alpha val="40000"/>
                </a:prstClr>
              </a:outerShdw>
            </a:effectLst>
          </p:grpSpPr>
          <p:sp>
            <p:nvSpPr>
              <p:cNvPr id="12" name="Oval 11">
                <a:extLst>
                  <a:ext uri="{FF2B5EF4-FFF2-40B4-BE49-F238E27FC236}">
                    <a16:creationId xmlns:a16="http://schemas.microsoft.com/office/drawing/2014/main" id="{DE241B73-D0FF-4F54-8CB5-8A8DE0435F7A}"/>
                  </a:ext>
                </a:extLst>
              </p:cNvPr>
              <p:cNvSpPr/>
              <p:nvPr userDrawn="1"/>
            </p:nvSpPr>
            <p:spPr>
              <a:xfrm>
                <a:off x="3220718" y="2678568"/>
                <a:ext cx="1198873" cy="11988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7" name="Circle: Hollow 16">
                <a:extLst>
                  <a:ext uri="{FF2B5EF4-FFF2-40B4-BE49-F238E27FC236}">
                    <a16:creationId xmlns:a16="http://schemas.microsoft.com/office/drawing/2014/main" id="{43FC3FE9-3BB8-4E25-8643-4B9FE540F540}"/>
                  </a:ext>
                </a:extLst>
              </p:cNvPr>
              <p:cNvSpPr/>
              <p:nvPr userDrawn="1"/>
            </p:nvSpPr>
            <p:spPr>
              <a:xfrm>
                <a:off x="3220721" y="2678568"/>
                <a:ext cx="1198874" cy="1198874"/>
              </a:xfrm>
              <a:prstGeom prst="donut">
                <a:avLst>
                  <a:gd name="adj" fmla="val 153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grpSp>
        <p:grpSp>
          <p:nvGrpSpPr>
            <p:cNvPr id="43" name="Group 42">
              <a:extLst>
                <a:ext uri="{FF2B5EF4-FFF2-40B4-BE49-F238E27FC236}">
                  <a16:creationId xmlns:a16="http://schemas.microsoft.com/office/drawing/2014/main" id="{7DBADE76-D1FD-4716-BC11-B0597BDA827B}"/>
                </a:ext>
              </a:extLst>
            </p:cNvPr>
            <p:cNvGrpSpPr/>
            <p:nvPr userDrawn="1"/>
          </p:nvGrpSpPr>
          <p:grpSpPr>
            <a:xfrm>
              <a:off x="5466080" y="3249360"/>
              <a:ext cx="1198873" cy="1198876"/>
              <a:chOff x="5466080" y="2700720"/>
              <a:chExt cx="1198873" cy="1198876"/>
            </a:xfrm>
            <a:grpFill/>
            <a:effectLst>
              <a:outerShdw blurRad="50800" dist="38100" dir="8100000" algn="tr" rotWithShape="0">
                <a:prstClr val="black">
                  <a:alpha val="40000"/>
                </a:prstClr>
              </a:outerShdw>
            </a:effectLst>
          </p:grpSpPr>
          <p:sp>
            <p:nvSpPr>
              <p:cNvPr id="13" name="Oval 12">
                <a:extLst>
                  <a:ext uri="{FF2B5EF4-FFF2-40B4-BE49-F238E27FC236}">
                    <a16:creationId xmlns:a16="http://schemas.microsoft.com/office/drawing/2014/main" id="{00324D9D-D041-4429-9B95-C40E7FD87798}"/>
                  </a:ext>
                </a:extLst>
              </p:cNvPr>
              <p:cNvSpPr/>
              <p:nvPr userDrawn="1"/>
            </p:nvSpPr>
            <p:spPr>
              <a:xfrm>
                <a:off x="5466080" y="2700723"/>
                <a:ext cx="1198873" cy="11988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Circle: Hollow 17">
                <a:extLst>
                  <a:ext uri="{FF2B5EF4-FFF2-40B4-BE49-F238E27FC236}">
                    <a16:creationId xmlns:a16="http://schemas.microsoft.com/office/drawing/2014/main" id="{1DDD0C37-64DC-4390-A307-EAD4C3085251}"/>
                  </a:ext>
                </a:extLst>
              </p:cNvPr>
              <p:cNvSpPr/>
              <p:nvPr userDrawn="1"/>
            </p:nvSpPr>
            <p:spPr>
              <a:xfrm>
                <a:off x="5466080" y="2700720"/>
                <a:ext cx="1198873" cy="1198873"/>
              </a:xfrm>
              <a:prstGeom prst="donut">
                <a:avLst>
                  <a:gd name="adj" fmla="val 153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grpSp>
        <p:grpSp>
          <p:nvGrpSpPr>
            <p:cNvPr id="44" name="Group 43">
              <a:extLst>
                <a:ext uri="{FF2B5EF4-FFF2-40B4-BE49-F238E27FC236}">
                  <a16:creationId xmlns:a16="http://schemas.microsoft.com/office/drawing/2014/main" id="{7F066A8B-005D-4E24-BDDB-83EB1B8A97AB}"/>
                </a:ext>
              </a:extLst>
            </p:cNvPr>
            <p:cNvGrpSpPr/>
            <p:nvPr userDrawn="1"/>
          </p:nvGrpSpPr>
          <p:grpSpPr>
            <a:xfrm>
              <a:off x="7711438" y="3227204"/>
              <a:ext cx="1198877" cy="1198877"/>
              <a:chOff x="7711438" y="2678564"/>
              <a:chExt cx="1198877" cy="1198877"/>
            </a:xfrm>
            <a:grpFill/>
            <a:effectLst>
              <a:outerShdw blurRad="50800" dist="38100" dir="8100000" algn="tr" rotWithShape="0">
                <a:prstClr val="black">
                  <a:alpha val="40000"/>
                </a:prstClr>
              </a:outerShdw>
            </a:effectLst>
          </p:grpSpPr>
          <p:sp>
            <p:nvSpPr>
              <p:cNvPr id="14" name="Oval 13">
                <a:extLst>
                  <a:ext uri="{FF2B5EF4-FFF2-40B4-BE49-F238E27FC236}">
                    <a16:creationId xmlns:a16="http://schemas.microsoft.com/office/drawing/2014/main" id="{60751DBE-F4B9-49A6-92B0-477617634283}"/>
                  </a:ext>
                </a:extLst>
              </p:cNvPr>
              <p:cNvSpPr/>
              <p:nvPr userDrawn="1"/>
            </p:nvSpPr>
            <p:spPr>
              <a:xfrm>
                <a:off x="7711440" y="2678568"/>
                <a:ext cx="1198873" cy="11988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9" name="Circle: Hollow 18">
                <a:extLst>
                  <a:ext uri="{FF2B5EF4-FFF2-40B4-BE49-F238E27FC236}">
                    <a16:creationId xmlns:a16="http://schemas.microsoft.com/office/drawing/2014/main" id="{5BA1BDFF-D187-4F3E-8E69-2292F809ED2B}"/>
                  </a:ext>
                </a:extLst>
              </p:cNvPr>
              <p:cNvSpPr/>
              <p:nvPr userDrawn="1"/>
            </p:nvSpPr>
            <p:spPr>
              <a:xfrm>
                <a:off x="7711438" y="2678564"/>
                <a:ext cx="1198877" cy="1198877"/>
              </a:xfrm>
              <a:prstGeom prst="donut">
                <a:avLst>
                  <a:gd name="adj" fmla="val 153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grpSp>
        <p:grpSp>
          <p:nvGrpSpPr>
            <p:cNvPr id="45" name="Group 44">
              <a:extLst>
                <a:ext uri="{FF2B5EF4-FFF2-40B4-BE49-F238E27FC236}">
                  <a16:creationId xmlns:a16="http://schemas.microsoft.com/office/drawing/2014/main" id="{5C92BF73-A0CF-44E2-8ED7-366C39070A18}"/>
                </a:ext>
              </a:extLst>
            </p:cNvPr>
            <p:cNvGrpSpPr/>
            <p:nvPr userDrawn="1"/>
          </p:nvGrpSpPr>
          <p:grpSpPr>
            <a:xfrm>
              <a:off x="9956796" y="3249358"/>
              <a:ext cx="1198877" cy="1198877"/>
              <a:chOff x="9956796" y="2700718"/>
              <a:chExt cx="1198877" cy="1198877"/>
            </a:xfrm>
            <a:grpFill/>
            <a:effectLst>
              <a:outerShdw blurRad="50800" dist="38100" dir="8100000" algn="tr" rotWithShape="0">
                <a:prstClr val="black">
                  <a:alpha val="40000"/>
                </a:prstClr>
              </a:outerShdw>
            </a:effectLst>
          </p:grpSpPr>
          <p:sp>
            <p:nvSpPr>
              <p:cNvPr id="15" name="Oval 14">
                <a:extLst>
                  <a:ext uri="{FF2B5EF4-FFF2-40B4-BE49-F238E27FC236}">
                    <a16:creationId xmlns:a16="http://schemas.microsoft.com/office/drawing/2014/main" id="{06B91428-2BB1-4A9D-B661-7C96679DB024}"/>
                  </a:ext>
                </a:extLst>
              </p:cNvPr>
              <p:cNvSpPr/>
              <p:nvPr userDrawn="1"/>
            </p:nvSpPr>
            <p:spPr>
              <a:xfrm>
                <a:off x="9956800" y="2700722"/>
                <a:ext cx="1198873" cy="119887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0" name="Circle: Hollow 19">
                <a:extLst>
                  <a:ext uri="{FF2B5EF4-FFF2-40B4-BE49-F238E27FC236}">
                    <a16:creationId xmlns:a16="http://schemas.microsoft.com/office/drawing/2014/main" id="{B5BC5108-ED06-4FAB-BB93-93062E7A6D49}"/>
                  </a:ext>
                </a:extLst>
              </p:cNvPr>
              <p:cNvSpPr/>
              <p:nvPr userDrawn="1"/>
            </p:nvSpPr>
            <p:spPr>
              <a:xfrm>
                <a:off x="9956796" y="2700718"/>
                <a:ext cx="1198873" cy="1198873"/>
              </a:xfrm>
              <a:prstGeom prst="donut">
                <a:avLst>
                  <a:gd name="adj" fmla="val 1536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grpSp>
      </p:grpSp>
      <p:grpSp>
        <p:nvGrpSpPr>
          <p:cNvPr id="25" name="Group 24">
            <a:extLst>
              <a:ext uri="{FF2B5EF4-FFF2-40B4-BE49-F238E27FC236}">
                <a16:creationId xmlns:a16="http://schemas.microsoft.com/office/drawing/2014/main" id="{487E8E15-D7B1-412B-AD6D-32B85B1FDBCD}"/>
              </a:ext>
            </a:extLst>
          </p:cNvPr>
          <p:cNvGrpSpPr/>
          <p:nvPr userDrawn="1"/>
        </p:nvGrpSpPr>
        <p:grpSpPr>
          <a:xfrm>
            <a:off x="302891" y="3463280"/>
            <a:ext cx="1756413" cy="1153038"/>
            <a:chOff x="403854" y="4069066"/>
            <a:chExt cx="2341884" cy="1537384"/>
          </a:xfrm>
          <a:effectLst>
            <a:outerShdw blurRad="50800" dist="38100" dir="8100000" algn="tr" rotWithShape="0">
              <a:prstClr val="black">
                <a:alpha val="40000"/>
              </a:prstClr>
            </a:outerShdw>
          </a:effectLst>
        </p:grpSpPr>
        <p:sp>
          <p:nvSpPr>
            <p:cNvPr id="24" name="Diamond 23">
              <a:extLst>
                <a:ext uri="{FF2B5EF4-FFF2-40B4-BE49-F238E27FC236}">
                  <a16:creationId xmlns:a16="http://schemas.microsoft.com/office/drawing/2014/main" id="{BA8E296D-FABC-4041-8179-D5E07C0B6210}"/>
                </a:ext>
              </a:extLst>
            </p:cNvPr>
            <p:cNvSpPr/>
            <p:nvPr userDrawn="1"/>
          </p:nvSpPr>
          <p:spPr>
            <a:xfrm>
              <a:off x="1244596" y="4069066"/>
              <a:ext cx="660400" cy="579120"/>
            </a:xfrm>
            <a:prstGeom prst="diamond">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23" name="Group 22">
              <a:extLst>
                <a:ext uri="{FF2B5EF4-FFF2-40B4-BE49-F238E27FC236}">
                  <a16:creationId xmlns:a16="http://schemas.microsoft.com/office/drawing/2014/main" id="{18A9B19D-6EB3-4467-AF42-95D984C5D788}"/>
                </a:ext>
              </a:extLst>
            </p:cNvPr>
            <p:cNvGrpSpPr/>
            <p:nvPr userDrawn="1"/>
          </p:nvGrpSpPr>
          <p:grpSpPr>
            <a:xfrm>
              <a:off x="403854" y="4331800"/>
              <a:ext cx="2341884" cy="1274650"/>
              <a:chOff x="403854" y="4331800"/>
              <a:chExt cx="2341884" cy="1274650"/>
            </a:xfrm>
          </p:grpSpPr>
          <p:sp>
            <p:nvSpPr>
              <p:cNvPr id="21" name="Rectangle: Rounded Corners 20">
                <a:extLst>
                  <a:ext uri="{FF2B5EF4-FFF2-40B4-BE49-F238E27FC236}">
                    <a16:creationId xmlns:a16="http://schemas.microsoft.com/office/drawing/2014/main" id="{9BF44FD4-7FD7-40F2-98C8-E788E2B4D9A5}"/>
                  </a:ext>
                </a:extLst>
              </p:cNvPr>
              <p:cNvSpPr/>
              <p:nvPr userDrawn="1"/>
            </p:nvSpPr>
            <p:spPr>
              <a:xfrm>
                <a:off x="403854" y="4336472"/>
                <a:ext cx="2341884" cy="1269978"/>
              </a:xfrm>
              <a:prstGeom prst="roundRect">
                <a:avLst>
                  <a:gd name="adj" fmla="val 10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2" name="Rectangle: Rounded Corners 21">
                <a:extLst>
                  <a:ext uri="{FF2B5EF4-FFF2-40B4-BE49-F238E27FC236}">
                    <a16:creationId xmlns:a16="http://schemas.microsoft.com/office/drawing/2014/main" id="{90E08B57-ED76-43AF-B67C-BCA6FD9A2059}"/>
                  </a:ext>
                </a:extLst>
              </p:cNvPr>
              <p:cNvSpPr/>
              <p:nvPr userDrawn="1"/>
            </p:nvSpPr>
            <p:spPr>
              <a:xfrm>
                <a:off x="403854" y="4331800"/>
                <a:ext cx="2341884" cy="1104232"/>
              </a:xfrm>
              <a:prstGeom prst="roundRect">
                <a:avLst>
                  <a:gd name="adj" fmla="val 10267"/>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grpSp>
        <p:nvGrpSpPr>
          <p:cNvPr id="31" name="Group 30">
            <a:extLst>
              <a:ext uri="{FF2B5EF4-FFF2-40B4-BE49-F238E27FC236}">
                <a16:creationId xmlns:a16="http://schemas.microsoft.com/office/drawing/2014/main" id="{CFFC21A9-96FB-4FF8-AEB8-48E0A946427A}"/>
              </a:ext>
            </a:extLst>
          </p:cNvPr>
          <p:cNvGrpSpPr/>
          <p:nvPr userDrawn="1"/>
        </p:nvGrpSpPr>
        <p:grpSpPr>
          <a:xfrm>
            <a:off x="3709031" y="3463280"/>
            <a:ext cx="1756413" cy="1153038"/>
            <a:chOff x="403854" y="4069066"/>
            <a:chExt cx="2341884" cy="1537384"/>
          </a:xfrm>
          <a:effectLst>
            <a:outerShdw blurRad="50800" dist="38100" dir="8100000" algn="tr" rotWithShape="0">
              <a:prstClr val="black">
                <a:alpha val="40000"/>
              </a:prstClr>
            </a:outerShdw>
          </a:effectLst>
        </p:grpSpPr>
        <p:sp>
          <p:nvSpPr>
            <p:cNvPr id="32" name="Diamond 31">
              <a:extLst>
                <a:ext uri="{FF2B5EF4-FFF2-40B4-BE49-F238E27FC236}">
                  <a16:creationId xmlns:a16="http://schemas.microsoft.com/office/drawing/2014/main" id="{E70F75C1-D801-4001-B85E-599E24F7D1A5}"/>
                </a:ext>
              </a:extLst>
            </p:cNvPr>
            <p:cNvSpPr/>
            <p:nvPr userDrawn="1"/>
          </p:nvSpPr>
          <p:spPr>
            <a:xfrm>
              <a:off x="1244596" y="4069066"/>
              <a:ext cx="660400" cy="579120"/>
            </a:xfrm>
            <a:prstGeom prst="diamond">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3" name="Group 32">
              <a:extLst>
                <a:ext uri="{FF2B5EF4-FFF2-40B4-BE49-F238E27FC236}">
                  <a16:creationId xmlns:a16="http://schemas.microsoft.com/office/drawing/2014/main" id="{583F934F-15A5-4EBD-BCF8-D261ADDF9DB4}"/>
                </a:ext>
              </a:extLst>
            </p:cNvPr>
            <p:cNvGrpSpPr/>
            <p:nvPr userDrawn="1"/>
          </p:nvGrpSpPr>
          <p:grpSpPr>
            <a:xfrm>
              <a:off x="403854" y="4331800"/>
              <a:ext cx="2341884" cy="1274650"/>
              <a:chOff x="403854" y="4331800"/>
              <a:chExt cx="2341884" cy="1274650"/>
            </a:xfrm>
          </p:grpSpPr>
          <p:sp>
            <p:nvSpPr>
              <p:cNvPr id="34" name="Rectangle: Rounded Corners 33">
                <a:extLst>
                  <a:ext uri="{FF2B5EF4-FFF2-40B4-BE49-F238E27FC236}">
                    <a16:creationId xmlns:a16="http://schemas.microsoft.com/office/drawing/2014/main" id="{307ACF98-3D7E-4BB7-9540-6C99E885B32D}"/>
                  </a:ext>
                </a:extLst>
              </p:cNvPr>
              <p:cNvSpPr/>
              <p:nvPr userDrawn="1"/>
            </p:nvSpPr>
            <p:spPr>
              <a:xfrm>
                <a:off x="403854" y="4336472"/>
                <a:ext cx="2341884" cy="1269978"/>
              </a:xfrm>
              <a:prstGeom prst="roundRect">
                <a:avLst>
                  <a:gd name="adj" fmla="val 102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5" name="Rectangle: Rounded Corners 34">
                <a:extLst>
                  <a:ext uri="{FF2B5EF4-FFF2-40B4-BE49-F238E27FC236}">
                    <a16:creationId xmlns:a16="http://schemas.microsoft.com/office/drawing/2014/main" id="{028A08F1-3092-4779-A9E8-517DB617DCF8}"/>
                  </a:ext>
                </a:extLst>
              </p:cNvPr>
              <p:cNvSpPr/>
              <p:nvPr userDrawn="1"/>
            </p:nvSpPr>
            <p:spPr>
              <a:xfrm>
                <a:off x="403854" y="4331800"/>
                <a:ext cx="2341884" cy="1104232"/>
              </a:xfrm>
              <a:prstGeom prst="roundRect">
                <a:avLst>
                  <a:gd name="adj" fmla="val 10267"/>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grpSp>
        <p:nvGrpSpPr>
          <p:cNvPr id="36" name="Group 35">
            <a:extLst>
              <a:ext uri="{FF2B5EF4-FFF2-40B4-BE49-F238E27FC236}">
                <a16:creationId xmlns:a16="http://schemas.microsoft.com/office/drawing/2014/main" id="{2F003540-5294-4111-ACCA-A23E40CB5D0A}"/>
              </a:ext>
            </a:extLst>
          </p:cNvPr>
          <p:cNvGrpSpPr/>
          <p:nvPr userDrawn="1"/>
        </p:nvGrpSpPr>
        <p:grpSpPr>
          <a:xfrm>
            <a:off x="7038970" y="3463280"/>
            <a:ext cx="1756413" cy="1153038"/>
            <a:chOff x="403854" y="4069066"/>
            <a:chExt cx="2341884" cy="1537384"/>
          </a:xfrm>
          <a:effectLst>
            <a:outerShdw blurRad="50800" dist="38100" dir="8100000" algn="tr" rotWithShape="0">
              <a:prstClr val="black">
                <a:alpha val="40000"/>
              </a:prstClr>
            </a:outerShdw>
          </a:effectLst>
        </p:grpSpPr>
        <p:sp>
          <p:nvSpPr>
            <p:cNvPr id="37" name="Diamond 36">
              <a:extLst>
                <a:ext uri="{FF2B5EF4-FFF2-40B4-BE49-F238E27FC236}">
                  <a16:creationId xmlns:a16="http://schemas.microsoft.com/office/drawing/2014/main" id="{74A68BA0-0E8D-481B-8AAC-C71F39808FE6}"/>
                </a:ext>
              </a:extLst>
            </p:cNvPr>
            <p:cNvSpPr/>
            <p:nvPr userDrawn="1"/>
          </p:nvSpPr>
          <p:spPr>
            <a:xfrm>
              <a:off x="1244596" y="4069066"/>
              <a:ext cx="660400" cy="579120"/>
            </a:xfrm>
            <a:prstGeom prst="diamond">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38" name="Group 37">
              <a:extLst>
                <a:ext uri="{FF2B5EF4-FFF2-40B4-BE49-F238E27FC236}">
                  <a16:creationId xmlns:a16="http://schemas.microsoft.com/office/drawing/2014/main" id="{990A82A5-AEC2-4F28-B664-4099320A501D}"/>
                </a:ext>
              </a:extLst>
            </p:cNvPr>
            <p:cNvGrpSpPr/>
            <p:nvPr userDrawn="1"/>
          </p:nvGrpSpPr>
          <p:grpSpPr>
            <a:xfrm>
              <a:off x="403854" y="4331800"/>
              <a:ext cx="2341884" cy="1274650"/>
              <a:chOff x="403854" y="4331800"/>
              <a:chExt cx="2341884" cy="1274650"/>
            </a:xfrm>
          </p:grpSpPr>
          <p:sp>
            <p:nvSpPr>
              <p:cNvPr id="39" name="Rectangle: Rounded Corners 38">
                <a:extLst>
                  <a:ext uri="{FF2B5EF4-FFF2-40B4-BE49-F238E27FC236}">
                    <a16:creationId xmlns:a16="http://schemas.microsoft.com/office/drawing/2014/main" id="{3E12C820-BCBE-4432-895B-4E6FEAE65778}"/>
                  </a:ext>
                </a:extLst>
              </p:cNvPr>
              <p:cNvSpPr/>
              <p:nvPr userDrawn="1"/>
            </p:nvSpPr>
            <p:spPr>
              <a:xfrm>
                <a:off x="403854" y="4336472"/>
                <a:ext cx="2341884" cy="1269978"/>
              </a:xfrm>
              <a:prstGeom prst="roundRect">
                <a:avLst>
                  <a:gd name="adj" fmla="val 1026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0" name="Rectangle: Rounded Corners 39">
                <a:extLst>
                  <a:ext uri="{FF2B5EF4-FFF2-40B4-BE49-F238E27FC236}">
                    <a16:creationId xmlns:a16="http://schemas.microsoft.com/office/drawing/2014/main" id="{DCAAB050-4206-4A27-B938-06C579DC0BCC}"/>
                  </a:ext>
                </a:extLst>
              </p:cNvPr>
              <p:cNvSpPr/>
              <p:nvPr userDrawn="1"/>
            </p:nvSpPr>
            <p:spPr>
              <a:xfrm>
                <a:off x="403854" y="4331800"/>
                <a:ext cx="2341884" cy="1104232"/>
              </a:xfrm>
              <a:prstGeom prst="roundRect">
                <a:avLst>
                  <a:gd name="adj" fmla="val 10267"/>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grpSp>
        <p:nvGrpSpPr>
          <p:cNvPr id="46" name="Group 45">
            <a:extLst>
              <a:ext uri="{FF2B5EF4-FFF2-40B4-BE49-F238E27FC236}">
                <a16:creationId xmlns:a16="http://schemas.microsoft.com/office/drawing/2014/main" id="{BB699EEB-C029-4EE9-AB2E-C36BD151BF92}"/>
              </a:ext>
            </a:extLst>
          </p:cNvPr>
          <p:cNvGrpSpPr/>
          <p:nvPr userDrawn="1"/>
        </p:nvGrpSpPr>
        <p:grpSpPr>
          <a:xfrm rot="10800000">
            <a:off x="1986909" y="1103539"/>
            <a:ext cx="1756413" cy="1153038"/>
            <a:chOff x="403854" y="4069066"/>
            <a:chExt cx="2341884" cy="1537384"/>
          </a:xfrm>
          <a:effectLst>
            <a:outerShdw blurRad="50800" dist="38100" dir="8100000" algn="tr" rotWithShape="0">
              <a:prstClr val="black">
                <a:alpha val="40000"/>
              </a:prstClr>
            </a:outerShdw>
          </a:effectLst>
        </p:grpSpPr>
        <p:sp>
          <p:nvSpPr>
            <p:cNvPr id="47" name="Diamond 46">
              <a:extLst>
                <a:ext uri="{FF2B5EF4-FFF2-40B4-BE49-F238E27FC236}">
                  <a16:creationId xmlns:a16="http://schemas.microsoft.com/office/drawing/2014/main" id="{92488968-C7FD-43D4-AC66-28FAE9D3A0D3}"/>
                </a:ext>
              </a:extLst>
            </p:cNvPr>
            <p:cNvSpPr/>
            <p:nvPr userDrawn="1"/>
          </p:nvSpPr>
          <p:spPr>
            <a:xfrm>
              <a:off x="1244596" y="4069066"/>
              <a:ext cx="660400" cy="579120"/>
            </a:xfrm>
            <a:prstGeom prst="diamond">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48" name="Group 47">
              <a:extLst>
                <a:ext uri="{FF2B5EF4-FFF2-40B4-BE49-F238E27FC236}">
                  <a16:creationId xmlns:a16="http://schemas.microsoft.com/office/drawing/2014/main" id="{EFC385BB-B919-4FE7-B88D-6614D96FE54F}"/>
                </a:ext>
              </a:extLst>
            </p:cNvPr>
            <p:cNvGrpSpPr/>
            <p:nvPr userDrawn="1"/>
          </p:nvGrpSpPr>
          <p:grpSpPr>
            <a:xfrm>
              <a:off x="403854" y="4321208"/>
              <a:ext cx="2341884" cy="1285242"/>
              <a:chOff x="403854" y="4321208"/>
              <a:chExt cx="2341884" cy="1285242"/>
            </a:xfrm>
          </p:grpSpPr>
          <p:sp>
            <p:nvSpPr>
              <p:cNvPr id="49" name="Rectangle: Rounded Corners 48">
                <a:extLst>
                  <a:ext uri="{FF2B5EF4-FFF2-40B4-BE49-F238E27FC236}">
                    <a16:creationId xmlns:a16="http://schemas.microsoft.com/office/drawing/2014/main" id="{2D40B4F7-4249-48EB-B76D-7322E43B296D}"/>
                  </a:ext>
                </a:extLst>
              </p:cNvPr>
              <p:cNvSpPr/>
              <p:nvPr userDrawn="1"/>
            </p:nvSpPr>
            <p:spPr>
              <a:xfrm>
                <a:off x="403854" y="4336472"/>
                <a:ext cx="2341884" cy="1269978"/>
              </a:xfrm>
              <a:prstGeom prst="roundRect">
                <a:avLst>
                  <a:gd name="adj" fmla="val 102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0" name="Rectangle: Rounded Corners 49">
                <a:extLst>
                  <a:ext uri="{FF2B5EF4-FFF2-40B4-BE49-F238E27FC236}">
                    <a16:creationId xmlns:a16="http://schemas.microsoft.com/office/drawing/2014/main" id="{0235ED88-73D7-4913-B429-4E32943AEA7F}"/>
                  </a:ext>
                </a:extLst>
              </p:cNvPr>
              <p:cNvSpPr/>
              <p:nvPr userDrawn="1"/>
            </p:nvSpPr>
            <p:spPr>
              <a:xfrm>
                <a:off x="403854" y="4321208"/>
                <a:ext cx="2341884" cy="1104232"/>
              </a:xfrm>
              <a:prstGeom prst="roundRect">
                <a:avLst>
                  <a:gd name="adj" fmla="val 10267"/>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grpSp>
        <p:nvGrpSpPr>
          <p:cNvPr id="51" name="Group 50">
            <a:extLst>
              <a:ext uri="{FF2B5EF4-FFF2-40B4-BE49-F238E27FC236}">
                <a16:creationId xmlns:a16="http://schemas.microsoft.com/office/drawing/2014/main" id="{CB191BBD-9BF5-4978-AD4B-B8312B56D6F6}"/>
              </a:ext>
            </a:extLst>
          </p:cNvPr>
          <p:cNvGrpSpPr/>
          <p:nvPr userDrawn="1"/>
        </p:nvGrpSpPr>
        <p:grpSpPr>
          <a:xfrm rot="10800000">
            <a:off x="5354950" y="1102866"/>
            <a:ext cx="1756413" cy="1153038"/>
            <a:chOff x="403854" y="4069066"/>
            <a:chExt cx="2341884" cy="1537384"/>
          </a:xfrm>
          <a:effectLst>
            <a:outerShdw blurRad="50800" dist="38100" dir="8100000" algn="tr" rotWithShape="0">
              <a:prstClr val="black">
                <a:alpha val="40000"/>
              </a:prstClr>
            </a:outerShdw>
          </a:effectLst>
        </p:grpSpPr>
        <p:sp>
          <p:nvSpPr>
            <p:cNvPr id="52" name="Diamond 51">
              <a:extLst>
                <a:ext uri="{FF2B5EF4-FFF2-40B4-BE49-F238E27FC236}">
                  <a16:creationId xmlns:a16="http://schemas.microsoft.com/office/drawing/2014/main" id="{33B76293-DAB7-429C-8B75-19B1BFFF1F73}"/>
                </a:ext>
              </a:extLst>
            </p:cNvPr>
            <p:cNvSpPr/>
            <p:nvPr userDrawn="1"/>
          </p:nvSpPr>
          <p:spPr>
            <a:xfrm>
              <a:off x="1244596" y="4069066"/>
              <a:ext cx="660400" cy="579120"/>
            </a:xfrm>
            <a:prstGeom prst="diamond">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53" name="Group 52">
              <a:extLst>
                <a:ext uri="{FF2B5EF4-FFF2-40B4-BE49-F238E27FC236}">
                  <a16:creationId xmlns:a16="http://schemas.microsoft.com/office/drawing/2014/main" id="{39136E51-5F9F-4189-97FA-588E52C7BD39}"/>
                </a:ext>
              </a:extLst>
            </p:cNvPr>
            <p:cNvGrpSpPr/>
            <p:nvPr userDrawn="1"/>
          </p:nvGrpSpPr>
          <p:grpSpPr>
            <a:xfrm>
              <a:off x="403854" y="4321208"/>
              <a:ext cx="2341884" cy="1285242"/>
              <a:chOff x="403854" y="4321208"/>
              <a:chExt cx="2341884" cy="1285242"/>
            </a:xfrm>
          </p:grpSpPr>
          <p:sp>
            <p:nvSpPr>
              <p:cNvPr id="54" name="Rectangle: Rounded Corners 53">
                <a:extLst>
                  <a:ext uri="{FF2B5EF4-FFF2-40B4-BE49-F238E27FC236}">
                    <a16:creationId xmlns:a16="http://schemas.microsoft.com/office/drawing/2014/main" id="{4227047C-C5B6-4CAE-AE15-F77FC131354A}"/>
                  </a:ext>
                </a:extLst>
              </p:cNvPr>
              <p:cNvSpPr/>
              <p:nvPr userDrawn="1"/>
            </p:nvSpPr>
            <p:spPr>
              <a:xfrm>
                <a:off x="403854" y="4336472"/>
                <a:ext cx="2341884" cy="1269978"/>
              </a:xfrm>
              <a:prstGeom prst="roundRect">
                <a:avLst>
                  <a:gd name="adj" fmla="val 10267"/>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55" name="Rectangle: Rounded Corners 54">
                <a:extLst>
                  <a:ext uri="{FF2B5EF4-FFF2-40B4-BE49-F238E27FC236}">
                    <a16:creationId xmlns:a16="http://schemas.microsoft.com/office/drawing/2014/main" id="{2AD0B1F8-0C41-4F72-A916-C531DE13C852}"/>
                  </a:ext>
                </a:extLst>
              </p:cNvPr>
              <p:cNvSpPr/>
              <p:nvPr userDrawn="1"/>
            </p:nvSpPr>
            <p:spPr>
              <a:xfrm>
                <a:off x="403854" y="4321208"/>
                <a:ext cx="2341884" cy="1104232"/>
              </a:xfrm>
              <a:prstGeom prst="roundRect">
                <a:avLst>
                  <a:gd name="adj" fmla="val 10267"/>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grpSp>
      <p:sp>
        <p:nvSpPr>
          <p:cNvPr id="56" name="Title 55">
            <a:extLst>
              <a:ext uri="{FF2B5EF4-FFF2-40B4-BE49-F238E27FC236}">
                <a16:creationId xmlns:a16="http://schemas.microsoft.com/office/drawing/2014/main" id="{3AC4B787-D5D7-4A9A-A2BA-892A84A63E5B}"/>
              </a:ext>
            </a:extLst>
          </p:cNvPr>
          <p:cNvSpPr>
            <a:spLocks noGrp="1"/>
          </p:cNvSpPr>
          <p:nvPr>
            <p:ph type="title"/>
          </p:nvPr>
        </p:nvSpPr>
        <p:spPr>
          <a:xfrm>
            <a:off x="643887" y="259682"/>
            <a:ext cx="7886700" cy="583619"/>
          </a:xfrm>
          <a:prstGeom prst="rect">
            <a:avLst/>
          </a:prstGeom>
        </p:spPr>
        <p:txBody>
          <a:bodyPr anchor="ctr"/>
          <a:lstStyle>
            <a:lvl1pPr algn="ctr">
              <a:defRPr>
                <a:solidFill>
                  <a:schemeClr val="bg1"/>
                </a:solidFill>
              </a:defRPr>
            </a:lvl1pPr>
          </a:lstStyle>
          <a:p>
            <a:r>
              <a:rPr lang="en-US"/>
              <a:t>Click to edit Master title style</a:t>
            </a:r>
            <a:endParaRPr lang="en-US" dirty="0"/>
          </a:p>
        </p:txBody>
      </p:sp>
      <p:sp>
        <p:nvSpPr>
          <p:cNvPr id="58" name="Text Placeholder 57">
            <a:extLst>
              <a:ext uri="{FF2B5EF4-FFF2-40B4-BE49-F238E27FC236}">
                <a16:creationId xmlns:a16="http://schemas.microsoft.com/office/drawing/2014/main" id="{EEF042D0-9AB6-4A7E-8DC2-5AA96AC91027}"/>
              </a:ext>
            </a:extLst>
          </p:cNvPr>
          <p:cNvSpPr>
            <a:spLocks noGrp="1"/>
          </p:cNvSpPr>
          <p:nvPr>
            <p:ph type="body" sz="quarter" idx="10"/>
          </p:nvPr>
        </p:nvSpPr>
        <p:spPr>
          <a:xfrm>
            <a:off x="2044541" y="1310879"/>
            <a:ext cx="1649016" cy="220742"/>
          </a:xfrm>
          <a:prstGeom prst="rect">
            <a:avLst/>
          </a:prstGeom>
        </p:spPr>
        <p:txBody>
          <a:bodyPr>
            <a:normAutofit/>
          </a:bodyPr>
          <a:lstStyle>
            <a:lvl1pPr marL="0" indent="0">
              <a:buNone/>
              <a:defRPr sz="1350">
                <a:solidFill>
                  <a:schemeClr val="tx1">
                    <a:lumMod val="75000"/>
                    <a:lumOff val="25000"/>
                  </a:schemeClr>
                </a:solidFill>
              </a:defRPr>
            </a:lvl1pPr>
          </a:lstStyle>
          <a:p>
            <a:pPr lvl="0"/>
            <a:r>
              <a:rPr lang="en-US"/>
              <a:t>Click to edit Master text styles</a:t>
            </a:r>
          </a:p>
        </p:txBody>
      </p:sp>
      <p:sp>
        <p:nvSpPr>
          <p:cNvPr id="59" name="Text Placeholder 57">
            <a:extLst>
              <a:ext uri="{FF2B5EF4-FFF2-40B4-BE49-F238E27FC236}">
                <a16:creationId xmlns:a16="http://schemas.microsoft.com/office/drawing/2014/main" id="{F1ABDD9A-E987-4D88-A94A-3844701C2364}"/>
              </a:ext>
            </a:extLst>
          </p:cNvPr>
          <p:cNvSpPr>
            <a:spLocks noGrp="1"/>
          </p:cNvSpPr>
          <p:nvPr>
            <p:ph type="body" sz="quarter" idx="11"/>
          </p:nvPr>
        </p:nvSpPr>
        <p:spPr>
          <a:xfrm>
            <a:off x="2044541" y="1552905"/>
            <a:ext cx="1649016" cy="220742"/>
          </a:xfrm>
          <a:prstGeom prst="rect">
            <a:avLst/>
          </a:prstGeom>
        </p:spPr>
        <p:txBody>
          <a:bodyPr>
            <a:normAutofit/>
          </a:bodyPr>
          <a:lstStyle>
            <a:lvl1pPr marL="0" indent="0">
              <a:buNone/>
              <a:defRPr sz="900">
                <a:solidFill>
                  <a:schemeClr val="tx1">
                    <a:lumMod val="65000"/>
                    <a:lumOff val="35000"/>
                  </a:schemeClr>
                </a:solidFill>
              </a:defRPr>
            </a:lvl1pPr>
          </a:lstStyle>
          <a:p>
            <a:pPr lvl="0"/>
            <a:r>
              <a:rPr lang="en-US"/>
              <a:t>Click to edit Master text styles</a:t>
            </a:r>
          </a:p>
        </p:txBody>
      </p:sp>
      <p:sp>
        <p:nvSpPr>
          <p:cNvPr id="60" name="Text Placeholder 57">
            <a:extLst>
              <a:ext uri="{FF2B5EF4-FFF2-40B4-BE49-F238E27FC236}">
                <a16:creationId xmlns:a16="http://schemas.microsoft.com/office/drawing/2014/main" id="{EA24A090-F5C9-4DC5-A4C6-756BE14CED8F}"/>
              </a:ext>
            </a:extLst>
          </p:cNvPr>
          <p:cNvSpPr>
            <a:spLocks noGrp="1"/>
          </p:cNvSpPr>
          <p:nvPr>
            <p:ph type="body" sz="quarter" idx="12"/>
          </p:nvPr>
        </p:nvSpPr>
        <p:spPr>
          <a:xfrm>
            <a:off x="5412581" y="1318499"/>
            <a:ext cx="1649016" cy="220742"/>
          </a:xfrm>
          <a:prstGeom prst="rect">
            <a:avLst/>
          </a:prstGeom>
        </p:spPr>
        <p:txBody>
          <a:bodyPr>
            <a:normAutofit/>
          </a:bodyPr>
          <a:lstStyle>
            <a:lvl1pPr marL="0" indent="0">
              <a:buNone/>
              <a:defRPr sz="1350">
                <a:solidFill>
                  <a:schemeClr val="tx1">
                    <a:lumMod val="75000"/>
                    <a:lumOff val="25000"/>
                  </a:schemeClr>
                </a:solidFill>
              </a:defRPr>
            </a:lvl1pPr>
          </a:lstStyle>
          <a:p>
            <a:pPr lvl="0"/>
            <a:r>
              <a:rPr lang="en-US"/>
              <a:t>Click to edit Master text styles</a:t>
            </a:r>
          </a:p>
        </p:txBody>
      </p:sp>
      <p:sp>
        <p:nvSpPr>
          <p:cNvPr id="61" name="Text Placeholder 57">
            <a:extLst>
              <a:ext uri="{FF2B5EF4-FFF2-40B4-BE49-F238E27FC236}">
                <a16:creationId xmlns:a16="http://schemas.microsoft.com/office/drawing/2014/main" id="{26276A48-6AF6-4E18-B2CD-0B880E531D14}"/>
              </a:ext>
            </a:extLst>
          </p:cNvPr>
          <p:cNvSpPr>
            <a:spLocks noGrp="1"/>
          </p:cNvSpPr>
          <p:nvPr>
            <p:ph type="body" sz="quarter" idx="13"/>
          </p:nvPr>
        </p:nvSpPr>
        <p:spPr>
          <a:xfrm>
            <a:off x="5412581" y="1560525"/>
            <a:ext cx="1649016" cy="220742"/>
          </a:xfrm>
          <a:prstGeom prst="rect">
            <a:avLst/>
          </a:prstGeom>
        </p:spPr>
        <p:txBody>
          <a:bodyPr>
            <a:normAutofit/>
          </a:bodyPr>
          <a:lstStyle>
            <a:lvl1pPr marL="0" indent="0">
              <a:buNone/>
              <a:defRPr sz="900">
                <a:solidFill>
                  <a:srgbClr val="595959"/>
                </a:solidFill>
              </a:defRPr>
            </a:lvl1pPr>
          </a:lstStyle>
          <a:p>
            <a:pPr lvl="0"/>
            <a:r>
              <a:rPr lang="en-US"/>
              <a:t>Click to edit Master text styles</a:t>
            </a:r>
          </a:p>
        </p:txBody>
      </p:sp>
      <p:sp>
        <p:nvSpPr>
          <p:cNvPr id="62" name="Text Placeholder 57">
            <a:extLst>
              <a:ext uri="{FF2B5EF4-FFF2-40B4-BE49-F238E27FC236}">
                <a16:creationId xmlns:a16="http://schemas.microsoft.com/office/drawing/2014/main" id="{A27CFD0F-25AF-4D79-8F26-6D9C362BA1AD}"/>
              </a:ext>
            </a:extLst>
          </p:cNvPr>
          <p:cNvSpPr>
            <a:spLocks noGrp="1"/>
          </p:cNvSpPr>
          <p:nvPr>
            <p:ph type="body" sz="quarter" idx="14"/>
          </p:nvPr>
        </p:nvSpPr>
        <p:spPr>
          <a:xfrm>
            <a:off x="348617" y="3757004"/>
            <a:ext cx="1649016" cy="220742"/>
          </a:xfrm>
          <a:prstGeom prst="rect">
            <a:avLst/>
          </a:prstGeom>
        </p:spPr>
        <p:txBody>
          <a:bodyPr>
            <a:normAutofit/>
          </a:bodyPr>
          <a:lstStyle>
            <a:lvl1pPr marL="0" indent="0">
              <a:buNone/>
              <a:defRPr sz="1350">
                <a:solidFill>
                  <a:schemeClr val="tx1">
                    <a:lumMod val="75000"/>
                    <a:lumOff val="25000"/>
                  </a:schemeClr>
                </a:solidFill>
              </a:defRPr>
            </a:lvl1pPr>
          </a:lstStyle>
          <a:p>
            <a:pPr lvl="0"/>
            <a:r>
              <a:rPr lang="en-US"/>
              <a:t>Click to edit Master text styles</a:t>
            </a:r>
          </a:p>
        </p:txBody>
      </p:sp>
      <p:sp>
        <p:nvSpPr>
          <p:cNvPr id="63" name="Text Placeholder 57">
            <a:extLst>
              <a:ext uri="{FF2B5EF4-FFF2-40B4-BE49-F238E27FC236}">
                <a16:creationId xmlns:a16="http://schemas.microsoft.com/office/drawing/2014/main" id="{872ECCB3-F1D9-435D-9E5A-FEDC64D33175}"/>
              </a:ext>
            </a:extLst>
          </p:cNvPr>
          <p:cNvSpPr>
            <a:spLocks noGrp="1"/>
          </p:cNvSpPr>
          <p:nvPr>
            <p:ph type="body" sz="quarter" idx="15"/>
          </p:nvPr>
        </p:nvSpPr>
        <p:spPr>
          <a:xfrm>
            <a:off x="348617" y="3999030"/>
            <a:ext cx="1649016" cy="220742"/>
          </a:xfrm>
          <a:prstGeom prst="rect">
            <a:avLst/>
          </a:prstGeom>
        </p:spPr>
        <p:txBody>
          <a:bodyPr>
            <a:normAutofit/>
          </a:bodyPr>
          <a:lstStyle>
            <a:lvl1pPr marL="0" indent="0">
              <a:buNone/>
              <a:defRPr sz="900">
                <a:solidFill>
                  <a:schemeClr val="tx1">
                    <a:lumMod val="65000"/>
                    <a:lumOff val="35000"/>
                  </a:schemeClr>
                </a:solidFill>
              </a:defRPr>
            </a:lvl1pPr>
          </a:lstStyle>
          <a:p>
            <a:pPr lvl="0"/>
            <a:r>
              <a:rPr lang="en-US"/>
              <a:t>Click to edit Master text styles</a:t>
            </a:r>
          </a:p>
        </p:txBody>
      </p:sp>
      <p:sp>
        <p:nvSpPr>
          <p:cNvPr id="64" name="Text Placeholder 57">
            <a:extLst>
              <a:ext uri="{FF2B5EF4-FFF2-40B4-BE49-F238E27FC236}">
                <a16:creationId xmlns:a16="http://schemas.microsoft.com/office/drawing/2014/main" id="{F9C486BA-7F0F-4FDE-8512-1709168B644E}"/>
              </a:ext>
            </a:extLst>
          </p:cNvPr>
          <p:cNvSpPr>
            <a:spLocks noGrp="1"/>
          </p:cNvSpPr>
          <p:nvPr>
            <p:ph type="body" sz="quarter" idx="16"/>
          </p:nvPr>
        </p:nvSpPr>
        <p:spPr>
          <a:xfrm>
            <a:off x="3763565" y="3763209"/>
            <a:ext cx="1649016" cy="220742"/>
          </a:xfrm>
          <a:prstGeom prst="rect">
            <a:avLst/>
          </a:prstGeom>
        </p:spPr>
        <p:txBody>
          <a:bodyPr>
            <a:normAutofit/>
          </a:bodyPr>
          <a:lstStyle>
            <a:lvl1pPr marL="0" indent="0">
              <a:buNone/>
              <a:defRPr sz="1350">
                <a:solidFill>
                  <a:schemeClr val="tx1">
                    <a:lumMod val="75000"/>
                    <a:lumOff val="25000"/>
                  </a:schemeClr>
                </a:solidFill>
              </a:defRPr>
            </a:lvl1pPr>
          </a:lstStyle>
          <a:p>
            <a:pPr lvl="0"/>
            <a:r>
              <a:rPr lang="en-US"/>
              <a:t>Click to edit Master text styles</a:t>
            </a:r>
          </a:p>
        </p:txBody>
      </p:sp>
      <p:sp>
        <p:nvSpPr>
          <p:cNvPr id="65" name="Text Placeholder 57">
            <a:extLst>
              <a:ext uri="{FF2B5EF4-FFF2-40B4-BE49-F238E27FC236}">
                <a16:creationId xmlns:a16="http://schemas.microsoft.com/office/drawing/2014/main" id="{C1C4CE38-F5DF-415D-93CD-1471C1C51FC1}"/>
              </a:ext>
            </a:extLst>
          </p:cNvPr>
          <p:cNvSpPr>
            <a:spLocks noGrp="1"/>
          </p:cNvSpPr>
          <p:nvPr>
            <p:ph type="body" sz="quarter" idx="17"/>
          </p:nvPr>
        </p:nvSpPr>
        <p:spPr>
          <a:xfrm>
            <a:off x="3763565" y="4005235"/>
            <a:ext cx="1649016" cy="220742"/>
          </a:xfrm>
          <a:prstGeom prst="rect">
            <a:avLst/>
          </a:prstGeom>
        </p:spPr>
        <p:txBody>
          <a:bodyPr>
            <a:normAutofit/>
          </a:bodyPr>
          <a:lstStyle>
            <a:lvl1pPr marL="0" indent="0">
              <a:buNone/>
              <a:defRPr sz="900">
                <a:solidFill>
                  <a:schemeClr val="tx1">
                    <a:lumMod val="65000"/>
                    <a:lumOff val="35000"/>
                  </a:schemeClr>
                </a:solidFill>
              </a:defRPr>
            </a:lvl1pPr>
          </a:lstStyle>
          <a:p>
            <a:pPr lvl="0"/>
            <a:r>
              <a:rPr lang="en-US"/>
              <a:t>Click to edit Master text styles</a:t>
            </a:r>
          </a:p>
        </p:txBody>
      </p:sp>
      <p:sp>
        <p:nvSpPr>
          <p:cNvPr id="66" name="Text Placeholder 57">
            <a:extLst>
              <a:ext uri="{FF2B5EF4-FFF2-40B4-BE49-F238E27FC236}">
                <a16:creationId xmlns:a16="http://schemas.microsoft.com/office/drawing/2014/main" id="{70B1A5FD-7254-4D10-BAF3-109998A1EF38}"/>
              </a:ext>
            </a:extLst>
          </p:cNvPr>
          <p:cNvSpPr>
            <a:spLocks noGrp="1"/>
          </p:cNvSpPr>
          <p:nvPr>
            <p:ph type="body" sz="quarter" idx="18"/>
          </p:nvPr>
        </p:nvSpPr>
        <p:spPr>
          <a:xfrm>
            <a:off x="7092077" y="3749028"/>
            <a:ext cx="1649016" cy="220742"/>
          </a:xfrm>
          <a:prstGeom prst="rect">
            <a:avLst/>
          </a:prstGeom>
        </p:spPr>
        <p:txBody>
          <a:bodyPr>
            <a:normAutofit/>
          </a:bodyPr>
          <a:lstStyle>
            <a:lvl1pPr marL="0" indent="0">
              <a:buNone/>
              <a:defRPr sz="1350">
                <a:solidFill>
                  <a:schemeClr val="tx1">
                    <a:lumMod val="75000"/>
                    <a:lumOff val="25000"/>
                  </a:schemeClr>
                </a:solidFill>
              </a:defRPr>
            </a:lvl1pPr>
          </a:lstStyle>
          <a:p>
            <a:pPr lvl="0"/>
            <a:r>
              <a:rPr lang="en-US"/>
              <a:t>Click to edit Master text styles</a:t>
            </a:r>
          </a:p>
        </p:txBody>
      </p:sp>
      <p:sp>
        <p:nvSpPr>
          <p:cNvPr id="67" name="Text Placeholder 57">
            <a:extLst>
              <a:ext uri="{FF2B5EF4-FFF2-40B4-BE49-F238E27FC236}">
                <a16:creationId xmlns:a16="http://schemas.microsoft.com/office/drawing/2014/main" id="{49D1D764-CBB3-4B86-B321-2B80095F314B}"/>
              </a:ext>
            </a:extLst>
          </p:cNvPr>
          <p:cNvSpPr>
            <a:spLocks noGrp="1"/>
          </p:cNvSpPr>
          <p:nvPr>
            <p:ph type="body" sz="quarter" idx="19"/>
          </p:nvPr>
        </p:nvSpPr>
        <p:spPr>
          <a:xfrm>
            <a:off x="7092077" y="3991054"/>
            <a:ext cx="1649016" cy="220742"/>
          </a:xfrm>
          <a:prstGeom prst="rect">
            <a:avLst/>
          </a:prstGeom>
        </p:spPr>
        <p:txBody>
          <a:bodyPr>
            <a:normAutofit/>
          </a:bodyPr>
          <a:lstStyle>
            <a:lvl1pPr marL="0" indent="0">
              <a:buNone/>
              <a:defRPr sz="900">
                <a:solidFill>
                  <a:schemeClr val="tx1">
                    <a:lumMod val="65000"/>
                    <a:lumOff val="35000"/>
                  </a:schemeClr>
                </a:solidFill>
              </a:defRPr>
            </a:lvl1pPr>
          </a:lstStyle>
          <a:p>
            <a:pPr lvl="0"/>
            <a:r>
              <a:rPr lang="en-US"/>
              <a:t>Click to edit Master text styles</a:t>
            </a:r>
          </a:p>
        </p:txBody>
      </p:sp>
      <p:sp>
        <p:nvSpPr>
          <p:cNvPr id="69" name="Text Placeholder 68">
            <a:extLst>
              <a:ext uri="{FF2B5EF4-FFF2-40B4-BE49-F238E27FC236}">
                <a16:creationId xmlns:a16="http://schemas.microsoft.com/office/drawing/2014/main" id="{7B2D4918-7013-45C4-8FA9-14CBFF98AAF1}"/>
              </a:ext>
            </a:extLst>
          </p:cNvPr>
          <p:cNvSpPr>
            <a:spLocks noGrp="1"/>
          </p:cNvSpPr>
          <p:nvPr>
            <p:ph type="body" sz="quarter" idx="20" hasCustomPrompt="1"/>
          </p:nvPr>
        </p:nvSpPr>
        <p:spPr>
          <a:xfrm>
            <a:off x="933450" y="2780433"/>
            <a:ext cx="495300" cy="198163"/>
          </a:xfrm>
          <a:prstGeom prst="rect">
            <a:avLst/>
          </a:prstGeom>
          <a:effectLst>
            <a:outerShdw blurRad="50800" dist="38100" dir="8100000" algn="tr" rotWithShape="0">
              <a:prstClr val="black">
                <a:alpha val="40000"/>
              </a:prstClr>
            </a:outerShdw>
          </a:effectLst>
        </p:spPr>
        <p:txBody>
          <a:bodyPr anchor="ctr">
            <a:noAutofit/>
          </a:bodyPr>
          <a:lstStyle>
            <a:lvl1pPr marL="0" indent="0" algn="ctr">
              <a:buNone/>
              <a:defRPr sz="1200">
                <a:solidFill>
                  <a:schemeClr val="bg1"/>
                </a:solidFill>
              </a:defRPr>
            </a:lvl1pPr>
          </a:lstStyle>
          <a:p>
            <a:pPr lvl="0"/>
            <a:r>
              <a:rPr lang="en-US" dirty="0"/>
              <a:t>20xx</a:t>
            </a:r>
          </a:p>
        </p:txBody>
      </p:sp>
      <p:sp>
        <p:nvSpPr>
          <p:cNvPr id="70" name="Text Placeholder 68">
            <a:extLst>
              <a:ext uri="{FF2B5EF4-FFF2-40B4-BE49-F238E27FC236}">
                <a16:creationId xmlns:a16="http://schemas.microsoft.com/office/drawing/2014/main" id="{D4171E06-7737-478A-8C33-AAB11606B523}"/>
              </a:ext>
            </a:extLst>
          </p:cNvPr>
          <p:cNvSpPr>
            <a:spLocks noGrp="1"/>
          </p:cNvSpPr>
          <p:nvPr>
            <p:ph type="body" sz="quarter" idx="21" hasCustomPrompt="1"/>
          </p:nvPr>
        </p:nvSpPr>
        <p:spPr>
          <a:xfrm>
            <a:off x="2625090" y="2784243"/>
            <a:ext cx="495300" cy="190543"/>
          </a:xfrm>
          <a:prstGeom prst="rect">
            <a:avLst/>
          </a:prstGeom>
          <a:effectLst>
            <a:outerShdw blurRad="50800" dist="38100" dir="8100000" algn="tr" rotWithShape="0">
              <a:prstClr val="black">
                <a:alpha val="40000"/>
              </a:prstClr>
            </a:outerShdw>
          </a:effectLst>
        </p:spPr>
        <p:txBody>
          <a:bodyPr anchor="ctr">
            <a:noAutofit/>
          </a:bodyPr>
          <a:lstStyle>
            <a:lvl1pPr marL="0" indent="0" algn="ctr">
              <a:buNone/>
              <a:defRPr sz="1200">
                <a:solidFill>
                  <a:schemeClr val="bg1"/>
                </a:solidFill>
              </a:defRPr>
            </a:lvl1pPr>
          </a:lstStyle>
          <a:p>
            <a:pPr lvl="0"/>
            <a:r>
              <a:rPr lang="en-US" dirty="0"/>
              <a:t>20xx</a:t>
            </a:r>
          </a:p>
        </p:txBody>
      </p:sp>
      <p:sp>
        <p:nvSpPr>
          <p:cNvPr id="71" name="Text Placeholder 68">
            <a:extLst>
              <a:ext uri="{FF2B5EF4-FFF2-40B4-BE49-F238E27FC236}">
                <a16:creationId xmlns:a16="http://schemas.microsoft.com/office/drawing/2014/main" id="{9A53CF1F-27A1-402D-9394-7DC9EA9B3CC2}"/>
              </a:ext>
            </a:extLst>
          </p:cNvPr>
          <p:cNvSpPr>
            <a:spLocks noGrp="1"/>
          </p:cNvSpPr>
          <p:nvPr>
            <p:ph type="body" sz="quarter" idx="22" hasCustomPrompt="1"/>
          </p:nvPr>
        </p:nvSpPr>
        <p:spPr>
          <a:xfrm>
            <a:off x="4309110" y="2784243"/>
            <a:ext cx="495300" cy="190543"/>
          </a:xfrm>
          <a:prstGeom prst="rect">
            <a:avLst/>
          </a:prstGeom>
          <a:effectLst>
            <a:outerShdw blurRad="50800" dist="38100" dir="8100000" algn="tr" rotWithShape="0">
              <a:prstClr val="black">
                <a:alpha val="40000"/>
              </a:prstClr>
            </a:outerShdw>
          </a:effectLst>
        </p:spPr>
        <p:txBody>
          <a:bodyPr anchor="ctr">
            <a:noAutofit/>
          </a:bodyPr>
          <a:lstStyle>
            <a:lvl1pPr marL="0" indent="0" algn="ctr">
              <a:buNone/>
              <a:defRPr sz="1200">
                <a:solidFill>
                  <a:schemeClr val="bg1"/>
                </a:solidFill>
              </a:defRPr>
            </a:lvl1pPr>
          </a:lstStyle>
          <a:p>
            <a:pPr lvl="0"/>
            <a:r>
              <a:rPr lang="en-US" dirty="0"/>
              <a:t>20xx</a:t>
            </a:r>
          </a:p>
        </p:txBody>
      </p:sp>
      <p:sp>
        <p:nvSpPr>
          <p:cNvPr id="72" name="Text Placeholder 68">
            <a:extLst>
              <a:ext uri="{FF2B5EF4-FFF2-40B4-BE49-F238E27FC236}">
                <a16:creationId xmlns:a16="http://schemas.microsoft.com/office/drawing/2014/main" id="{EEDA5B9B-4E29-44BD-9AB4-63CC31001C4D}"/>
              </a:ext>
            </a:extLst>
          </p:cNvPr>
          <p:cNvSpPr>
            <a:spLocks noGrp="1"/>
          </p:cNvSpPr>
          <p:nvPr>
            <p:ph type="body" sz="quarter" idx="23" hasCustomPrompt="1"/>
          </p:nvPr>
        </p:nvSpPr>
        <p:spPr>
          <a:xfrm>
            <a:off x="5985507" y="2780433"/>
            <a:ext cx="495300" cy="198163"/>
          </a:xfrm>
          <a:prstGeom prst="rect">
            <a:avLst/>
          </a:prstGeom>
          <a:effectLst>
            <a:outerShdw blurRad="50800" dist="38100" dir="8100000" algn="tr" rotWithShape="0">
              <a:prstClr val="black">
                <a:alpha val="40000"/>
              </a:prstClr>
            </a:outerShdw>
          </a:effectLst>
        </p:spPr>
        <p:txBody>
          <a:bodyPr anchor="ctr">
            <a:noAutofit/>
          </a:bodyPr>
          <a:lstStyle>
            <a:lvl1pPr marL="0" indent="0" algn="ctr">
              <a:buNone/>
              <a:defRPr sz="1200">
                <a:solidFill>
                  <a:schemeClr val="bg1"/>
                </a:solidFill>
              </a:defRPr>
            </a:lvl1pPr>
          </a:lstStyle>
          <a:p>
            <a:pPr lvl="0"/>
            <a:r>
              <a:rPr lang="en-US" dirty="0"/>
              <a:t>20xx</a:t>
            </a:r>
          </a:p>
        </p:txBody>
      </p:sp>
      <p:sp>
        <p:nvSpPr>
          <p:cNvPr id="73" name="Text Placeholder 68">
            <a:extLst>
              <a:ext uri="{FF2B5EF4-FFF2-40B4-BE49-F238E27FC236}">
                <a16:creationId xmlns:a16="http://schemas.microsoft.com/office/drawing/2014/main" id="{3B7FA5A5-3F35-435F-9C91-FBBB04F5B166}"/>
              </a:ext>
            </a:extLst>
          </p:cNvPr>
          <p:cNvSpPr>
            <a:spLocks noGrp="1"/>
          </p:cNvSpPr>
          <p:nvPr>
            <p:ph type="body" sz="quarter" idx="24" hasCustomPrompt="1"/>
          </p:nvPr>
        </p:nvSpPr>
        <p:spPr>
          <a:xfrm>
            <a:off x="7668935" y="2781238"/>
            <a:ext cx="495300" cy="196550"/>
          </a:xfrm>
          <a:prstGeom prst="rect">
            <a:avLst/>
          </a:prstGeom>
          <a:effectLst>
            <a:outerShdw blurRad="50800" dist="38100" dir="8100000" algn="tr" rotWithShape="0">
              <a:prstClr val="black">
                <a:alpha val="40000"/>
              </a:prstClr>
            </a:outerShdw>
          </a:effectLst>
        </p:spPr>
        <p:txBody>
          <a:bodyPr anchor="ctr">
            <a:noAutofit/>
          </a:bodyPr>
          <a:lstStyle>
            <a:lvl1pPr marL="0" indent="0" algn="ctr">
              <a:buNone/>
              <a:defRPr sz="1200">
                <a:solidFill>
                  <a:schemeClr val="bg1"/>
                </a:solidFill>
              </a:defRPr>
            </a:lvl1pPr>
          </a:lstStyle>
          <a:p>
            <a:pPr lvl="0"/>
            <a:r>
              <a:rPr lang="en-US" dirty="0"/>
              <a:t>20xx</a:t>
            </a:r>
          </a:p>
        </p:txBody>
      </p:sp>
    </p:spTree>
    <p:extLst>
      <p:ext uri="{BB962C8B-B14F-4D97-AF65-F5344CB8AC3E}">
        <p14:creationId xmlns:p14="http://schemas.microsoft.com/office/powerpoint/2010/main" val="595638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30" y="885651"/>
            <a:ext cx="8246070" cy="763524"/>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5" y="1655520"/>
            <a:ext cx="8246070" cy="311174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787" y="376237"/>
            <a:ext cx="5947260" cy="763525"/>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76788" y="1197405"/>
            <a:ext cx="5947260" cy="3576168"/>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51123" y="899135"/>
            <a:ext cx="8076896"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4"/>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1"/>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4"/>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1"/>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2/15/2022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2/15/2022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2/15/2022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2/15/2022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2/15/2022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7900" y="3335275"/>
            <a:ext cx="7016196" cy="1400423"/>
          </a:xfrm>
        </p:spPr>
        <p:txBody>
          <a:bodyPr>
            <a:normAutofit fontScale="90000"/>
          </a:bodyPr>
          <a:lstStyle/>
          <a:p>
            <a:r>
              <a:rPr lang="en-US" dirty="0"/>
              <a:t>Smart Plant Monitoring System</a:t>
            </a:r>
            <a:br>
              <a:rPr lang="en-US" dirty="0"/>
            </a:br>
            <a:r>
              <a:rPr lang="en-US" sz="2000" dirty="0"/>
              <a:t>Ashish Kumar 2019UCO1518</a:t>
            </a:r>
            <a:br>
              <a:rPr lang="en-US" sz="2000" dirty="0"/>
            </a:br>
            <a:r>
              <a:rPr lang="en-US" sz="2000" dirty="0"/>
              <a:t>Sandeep Jain 2019UCO1522</a:t>
            </a:r>
            <a:br>
              <a:rPr lang="en-US" sz="2000" dirty="0"/>
            </a:br>
            <a:r>
              <a:rPr lang="en-US" sz="2000" dirty="0"/>
              <a:t>Nishant Goel 2019UCO1529</a:t>
            </a: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A87B64-49E3-47B0-83E3-A5BDDD205EE6}"/>
              </a:ext>
            </a:extLst>
          </p:cNvPr>
          <p:cNvSpPr>
            <a:spLocks noGrp="1"/>
          </p:cNvSpPr>
          <p:nvPr>
            <p:ph type="title"/>
          </p:nvPr>
        </p:nvSpPr>
        <p:spPr/>
        <p:txBody>
          <a:bodyPr>
            <a:normAutofit fontScale="90000"/>
          </a:bodyPr>
          <a:lstStyle/>
          <a:p>
            <a:r>
              <a:rPr lang="en-US" dirty="0"/>
              <a:t>Project Timeline</a:t>
            </a:r>
          </a:p>
        </p:txBody>
      </p:sp>
      <p:sp>
        <p:nvSpPr>
          <p:cNvPr id="5" name="Text Placeholder 4">
            <a:extLst>
              <a:ext uri="{FF2B5EF4-FFF2-40B4-BE49-F238E27FC236}">
                <a16:creationId xmlns:a16="http://schemas.microsoft.com/office/drawing/2014/main" id="{A47982AE-5ACF-469D-91A7-92A11C3E63C7}"/>
              </a:ext>
            </a:extLst>
          </p:cNvPr>
          <p:cNvSpPr>
            <a:spLocks noGrp="1"/>
          </p:cNvSpPr>
          <p:nvPr>
            <p:ph type="body" sz="quarter" idx="10"/>
          </p:nvPr>
        </p:nvSpPr>
        <p:spPr/>
        <p:txBody>
          <a:bodyPr>
            <a:normAutofit fontScale="77500" lnSpcReduction="20000"/>
          </a:bodyPr>
          <a:lstStyle/>
          <a:p>
            <a:r>
              <a:rPr lang="en-US" dirty="0"/>
              <a:t>Component Assemble</a:t>
            </a:r>
          </a:p>
        </p:txBody>
      </p:sp>
      <p:sp>
        <p:nvSpPr>
          <p:cNvPr id="6" name="Text Placeholder 5">
            <a:extLst>
              <a:ext uri="{FF2B5EF4-FFF2-40B4-BE49-F238E27FC236}">
                <a16:creationId xmlns:a16="http://schemas.microsoft.com/office/drawing/2014/main" id="{A3FB4958-7FBA-4617-ACDD-D1A21A3BFDB3}"/>
              </a:ext>
            </a:extLst>
          </p:cNvPr>
          <p:cNvSpPr>
            <a:spLocks noGrp="1"/>
          </p:cNvSpPr>
          <p:nvPr>
            <p:ph type="body" sz="quarter" idx="11"/>
          </p:nvPr>
        </p:nvSpPr>
        <p:spPr>
          <a:xfrm>
            <a:off x="2044541" y="1552905"/>
            <a:ext cx="1649016" cy="446294"/>
          </a:xfrm>
        </p:spPr>
        <p:txBody>
          <a:bodyPr>
            <a:normAutofit fontScale="92500" lnSpcReduction="10000"/>
          </a:bodyPr>
          <a:lstStyle/>
          <a:p>
            <a:r>
              <a:rPr lang="en-US" dirty="0"/>
              <a:t>Build a working prototype of the model, modify and improve in further stages</a:t>
            </a:r>
          </a:p>
        </p:txBody>
      </p:sp>
      <p:sp>
        <p:nvSpPr>
          <p:cNvPr id="7" name="Text Placeholder 6">
            <a:extLst>
              <a:ext uri="{FF2B5EF4-FFF2-40B4-BE49-F238E27FC236}">
                <a16:creationId xmlns:a16="http://schemas.microsoft.com/office/drawing/2014/main" id="{668EE015-41C3-4380-8DF3-C2A18B645378}"/>
              </a:ext>
            </a:extLst>
          </p:cNvPr>
          <p:cNvSpPr>
            <a:spLocks noGrp="1"/>
          </p:cNvSpPr>
          <p:nvPr>
            <p:ph type="body" sz="quarter" idx="12"/>
          </p:nvPr>
        </p:nvSpPr>
        <p:spPr/>
        <p:txBody>
          <a:bodyPr>
            <a:normAutofit fontScale="77500" lnSpcReduction="20000"/>
          </a:bodyPr>
          <a:lstStyle/>
          <a:p>
            <a:r>
              <a:rPr lang="en-US" dirty="0"/>
              <a:t>Network Layer</a:t>
            </a:r>
          </a:p>
        </p:txBody>
      </p:sp>
      <p:sp>
        <p:nvSpPr>
          <p:cNvPr id="8" name="Text Placeholder 7">
            <a:extLst>
              <a:ext uri="{FF2B5EF4-FFF2-40B4-BE49-F238E27FC236}">
                <a16:creationId xmlns:a16="http://schemas.microsoft.com/office/drawing/2014/main" id="{978FD4B4-FDF9-4568-9DCD-6DBDA976EDB8}"/>
              </a:ext>
            </a:extLst>
          </p:cNvPr>
          <p:cNvSpPr>
            <a:spLocks noGrp="1"/>
          </p:cNvSpPr>
          <p:nvPr>
            <p:ph type="body" sz="quarter" idx="13"/>
          </p:nvPr>
        </p:nvSpPr>
        <p:spPr>
          <a:xfrm>
            <a:off x="5389068" y="1478822"/>
            <a:ext cx="1649016" cy="482108"/>
          </a:xfrm>
        </p:spPr>
        <p:txBody>
          <a:bodyPr>
            <a:normAutofit lnSpcReduction="10000"/>
          </a:bodyPr>
          <a:lstStyle/>
          <a:p>
            <a:r>
              <a:rPr lang="en-US" dirty="0"/>
              <a:t>Data Transmission and Acquisition using network gateways and topologies</a:t>
            </a:r>
          </a:p>
        </p:txBody>
      </p:sp>
      <p:sp>
        <p:nvSpPr>
          <p:cNvPr id="9" name="Text Placeholder 8">
            <a:extLst>
              <a:ext uri="{FF2B5EF4-FFF2-40B4-BE49-F238E27FC236}">
                <a16:creationId xmlns:a16="http://schemas.microsoft.com/office/drawing/2014/main" id="{B062ADA2-DB42-4EFA-A1DF-5213C124AC52}"/>
              </a:ext>
            </a:extLst>
          </p:cNvPr>
          <p:cNvSpPr>
            <a:spLocks noGrp="1"/>
          </p:cNvSpPr>
          <p:nvPr>
            <p:ph type="body" sz="quarter" idx="14"/>
          </p:nvPr>
        </p:nvSpPr>
        <p:spPr>
          <a:xfrm>
            <a:off x="296260" y="3969770"/>
            <a:ext cx="1649016" cy="220742"/>
          </a:xfrm>
        </p:spPr>
        <p:txBody>
          <a:bodyPr>
            <a:normAutofit fontScale="70000" lnSpcReduction="20000"/>
          </a:bodyPr>
          <a:lstStyle/>
          <a:p>
            <a:r>
              <a:rPr lang="en-US" dirty="0"/>
              <a:t>Smart Plant Monitoring System</a:t>
            </a:r>
          </a:p>
        </p:txBody>
      </p:sp>
      <p:sp>
        <p:nvSpPr>
          <p:cNvPr id="11" name="Text Placeholder 10">
            <a:extLst>
              <a:ext uri="{FF2B5EF4-FFF2-40B4-BE49-F238E27FC236}">
                <a16:creationId xmlns:a16="http://schemas.microsoft.com/office/drawing/2014/main" id="{7019C2C0-DD39-4E66-9A50-474D1D4851E0}"/>
              </a:ext>
            </a:extLst>
          </p:cNvPr>
          <p:cNvSpPr>
            <a:spLocks noGrp="1"/>
          </p:cNvSpPr>
          <p:nvPr>
            <p:ph type="body" sz="quarter" idx="16"/>
          </p:nvPr>
        </p:nvSpPr>
        <p:spPr/>
        <p:txBody>
          <a:bodyPr>
            <a:normAutofit fontScale="77500" lnSpcReduction="20000"/>
          </a:bodyPr>
          <a:lstStyle/>
          <a:p>
            <a:r>
              <a:rPr lang="en-US" dirty="0"/>
              <a:t>Sensing Layer</a:t>
            </a:r>
          </a:p>
        </p:txBody>
      </p:sp>
      <p:sp>
        <p:nvSpPr>
          <p:cNvPr id="12" name="Text Placeholder 11">
            <a:extLst>
              <a:ext uri="{FF2B5EF4-FFF2-40B4-BE49-F238E27FC236}">
                <a16:creationId xmlns:a16="http://schemas.microsoft.com/office/drawing/2014/main" id="{4782A7D8-8E3F-4A7D-98ED-51F536E98EB7}"/>
              </a:ext>
            </a:extLst>
          </p:cNvPr>
          <p:cNvSpPr>
            <a:spLocks noGrp="1"/>
          </p:cNvSpPr>
          <p:nvPr>
            <p:ph type="body" sz="quarter" idx="17"/>
          </p:nvPr>
        </p:nvSpPr>
        <p:spPr>
          <a:xfrm>
            <a:off x="3763565" y="4005234"/>
            <a:ext cx="1649016" cy="398975"/>
          </a:xfrm>
        </p:spPr>
        <p:txBody>
          <a:bodyPr>
            <a:normAutofit/>
          </a:bodyPr>
          <a:lstStyle/>
          <a:p>
            <a:r>
              <a:rPr lang="en-US" dirty="0"/>
              <a:t>Data Gathering using physical objects, sensors and actuators</a:t>
            </a:r>
          </a:p>
        </p:txBody>
      </p:sp>
      <p:sp>
        <p:nvSpPr>
          <p:cNvPr id="13" name="Text Placeholder 12">
            <a:extLst>
              <a:ext uri="{FF2B5EF4-FFF2-40B4-BE49-F238E27FC236}">
                <a16:creationId xmlns:a16="http://schemas.microsoft.com/office/drawing/2014/main" id="{4AFC0019-7658-4B77-AD8B-7714621C7848}"/>
              </a:ext>
            </a:extLst>
          </p:cNvPr>
          <p:cNvSpPr>
            <a:spLocks noGrp="1"/>
          </p:cNvSpPr>
          <p:nvPr>
            <p:ph type="body" sz="quarter" idx="18"/>
          </p:nvPr>
        </p:nvSpPr>
        <p:spPr/>
        <p:txBody>
          <a:bodyPr>
            <a:normAutofit fontScale="70000" lnSpcReduction="20000"/>
          </a:bodyPr>
          <a:lstStyle/>
          <a:p>
            <a:r>
              <a:rPr lang="en-US" dirty="0"/>
              <a:t>Intelligent Insights and Actions</a:t>
            </a:r>
          </a:p>
        </p:txBody>
      </p:sp>
      <p:sp>
        <p:nvSpPr>
          <p:cNvPr id="14" name="Text Placeholder 13">
            <a:extLst>
              <a:ext uri="{FF2B5EF4-FFF2-40B4-BE49-F238E27FC236}">
                <a16:creationId xmlns:a16="http://schemas.microsoft.com/office/drawing/2014/main" id="{FEDF7E31-15B5-4CE4-A806-DE63A5F92654}"/>
              </a:ext>
            </a:extLst>
          </p:cNvPr>
          <p:cNvSpPr>
            <a:spLocks noGrp="1"/>
          </p:cNvSpPr>
          <p:nvPr>
            <p:ph type="body" sz="quarter" idx="19"/>
          </p:nvPr>
        </p:nvSpPr>
        <p:spPr>
          <a:xfrm>
            <a:off x="7092077" y="3991053"/>
            <a:ext cx="1649016" cy="398975"/>
          </a:xfrm>
        </p:spPr>
        <p:txBody>
          <a:bodyPr>
            <a:normAutofit/>
          </a:bodyPr>
          <a:lstStyle/>
          <a:p>
            <a:r>
              <a:rPr lang="en-US" dirty="0"/>
              <a:t>Deployment and real time usage</a:t>
            </a:r>
          </a:p>
        </p:txBody>
      </p:sp>
      <p:sp>
        <p:nvSpPr>
          <p:cNvPr id="15" name="Text Placeholder 14">
            <a:extLst>
              <a:ext uri="{FF2B5EF4-FFF2-40B4-BE49-F238E27FC236}">
                <a16:creationId xmlns:a16="http://schemas.microsoft.com/office/drawing/2014/main" id="{8EF428C8-4594-430E-8C13-D438B2BA1EEF}"/>
              </a:ext>
            </a:extLst>
          </p:cNvPr>
          <p:cNvSpPr>
            <a:spLocks noGrp="1"/>
          </p:cNvSpPr>
          <p:nvPr>
            <p:ph type="body" sz="quarter" idx="20"/>
          </p:nvPr>
        </p:nvSpPr>
        <p:spPr>
          <a:xfrm>
            <a:off x="791362" y="2780433"/>
            <a:ext cx="763525" cy="249432"/>
          </a:xfrm>
        </p:spPr>
        <p:txBody>
          <a:bodyPr/>
          <a:lstStyle/>
          <a:p>
            <a:r>
              <a:rPr lang="en-US" dirty="0"/>
              <a:t>proposal</a:t>
            </a:r>
          </a:p>
        </p:txBody>
      </p:sp>
      <p:sp>
        <p:nvSpPr>
          <p:cNvPr id="16" name="Text Placeholder 15">
            <a:extLst>
              <a:ext uri="{FF2B5EF4-FFF2-40B4-BE49-F238E27FC236}">
                <a16:creationId xmlns:a16="http://schemas.microsoft.com/office/drawing/2014/main" id="{5D4C4A41-4179-46C1-B06A-59A3009E9548}"/>
              </a:ext>
            </a:extLst>
          </p:cNvPr>
          <p:cNvSpPr>
            <a:spLocks noGrp="1"/>
          </p:cNvSpPr>
          <p:nvPr>
            <p:ph type="body" sz="quarter" idx="21"/>
          </p:nvPr>
        </p:nvSpPr>
        <p:spPr>
          <a:xfrm>
            <a:off x="2374903" y="2742552"/>
            <a:ext cx="988291" cy="275229"/>
          </a:xfrm>
        </p:spPr>
        <p:txBody>
          <a:bodyPr/>
          <a:lstStyle/>
          <a:p>
            <a:r>
              <a:rPr lang="en-US" dirty="0"/>
              <a:t>Architecture</a:t>
            </a:r>
          </a:p>
        </p:txBody>
      </p:sp>
      <p:sp>
        <p:nvSpPr>
          <p:cNvPr id="17" name="Text Placeholder 16">
            <a:extLst>
              <a:ext uri="{FF2B5EF4-FFF2-40B4-BE49-F238E27FC236}">
                <a16:creationId xmlns:a16="http://schemas.microsoft.com/office/drawing/2014/main" id="{7176D5BC-F6BD-4551-9649-CC1694545433}"/>
              </a:ext>
            </a:extLst>
          </p:cNvPr>
          <p:cNvSpPr>
            <a:spLocks noGrp="1"/>
          </p:cNvSpPr>
          <p:nvPr>
            <p:ph type="body" sz="quarter" idx="22"/>
          </p:nvPr>
        </p:nvSpPr>
        <p:spPr>
          <a:xfrm>
            <a:off x="4113200" y="2744433"/>
            <a:ext cx="843230" cy="275228"/>
          </a:xfrm>
        </p:spPr>
        <p:txBody>
          <a:bodyPr/>
          <a:lstStyle/>
          <a:p>
            <a:r>
              <a:rPr lang="en-US" dirty="0"/>
              <a:t>hardware</a:t>
            </a:r>
          </a:p>
        </p:txBody>
      </p:sp>
      <p:sp>
        <p:nvSpPr>
          <p:cNvPr id="18" name="Text Placeholder 17">
            <a:extLst>
              <a:ext uri="{FF2B5EF4-FFF2-40B4-BE49-F238E27FC236}">
                <a16:creationId xmlns:a16="http://schemas.microsoft.com/office/drawing/2014/main" id="{46A5122B-0CE4-44E6-A6B1-87B29DE89321}"/>
              </a:ext>
            </a:extLst>
          </p:cNvPr>
          <p:cNvSpPr>
            <a:spLocks noGrp="1"/>
          </p:cNvSpPr>
          <p:nvPr>
            <p:ph type="body" sz="quarter" idx="23"/>
          </p:nvPr>
        </p:nvSpPr>
        <p:spPr>
          <a:xfrm>
            <a:off x="5793640" y="2780433"/>
            <a:ext cx="839872" cy="198164"/>
          </a:xfrm>
        </p:spPr>
        <p:txBody>
          <a:bodyPr/>
          <a:lstStyle/>
          <a:p>
            <a:r>
              <a:rPr lang="en-US" dirty="0"/>
              <a:t>software</a:t>
            </a:r>
          </a:p>
        </p:txBody>
      </p:sp>
      <p:sp>
        <p:nvSpPr>
          <p:cNvPr id="19" name="Text Placeholder 18">
            <a:extLst>
              <a:ext uri="{FF2B5EF4-FFF2-40B4-BE49-F238E27FC236}">
                <a16:creationId xmlns:a16="http://schemas.microsoft.com/office/drawing/2014/main" id="{86D19569-8DCF-44EA-8D58-1203447FD38C}"/>
              </a:ext>
            </a:extLst>
          </p:cNvPr>
          <p:cNvSpPr>
            <a:spLocks noGrp="1"/>
          </p:cNvSpPr>
          <p:nvPr>
            <p:ph type="body" sz="quarter" idx="24"/>
          </p:nvPr>
        </p:nvSpPr>
        <p:spPr>
          <a:xfrm>
            <a:off x="7430642" y="2742552"/>
            <a:ext cx="988291" cy="235236"/>
          </a:xfrm>
        </p:spPr>
        <p:txBody>
          <a:bodyPr/>
          <a:lstStyle/>
          <a:p>
            <a:r>
              <a:rPr lang="en-US" dirty="0"/>
              <a:t>marketing</a:t>
            </a:r>
          </a:p>
        </p:txBody>
      </p:sp>
    </p:spTree>
    <p:extLst>
      <p:ext uri="{BB962C8B-B14F-4D97-AF65-F5344CB8AC3E}">
        <p14:creationId xmlns:p14="http://schemas.microsoft.com/office/powerpoint/2010/main" val="1889431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1457E-FC86-4BCE-B90C-D40D530D66A4}"/>
              </a:ext>
            </a:extLst>
          </p:cNvPr>
          <p:cNvSpPr txBox="1"/>
          <p:nvPr/>
        </p:nvSpPr>
        <p:spPr>
          <a:xfrm>
            <a:off x="3350360" y="2248584"/>
            <a:ext cx="3817625" cy="646331"/>
          </a:xfrm>
          <a:prstGeom prst="rect">
            <a:avLst/>
          </a:prstGeom>
          <a:noFill/>
        </p:spPr>
        <p:txBody>
          <a:bodyPr wrap="square" rtlCol="0">
            <a:spAutoFit/>
          </a:bodyPr>
          <a:lstStyle/>
          <a:p>
            <a:r>
              <a:rPr lang="en-IN" sz="3600" dirty="0">
                <a:latin typeface="Eras Medium ITC" panose="020B0602030504020804" pitchFamily="34" charset="0"/>
              </a:rPr>
              <a:t>THANK YOU</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308528"/>
            <a:ext cx="8246070" cy="763524"/>
          </a:xfrm>
        </p:spPr>
        <p:txBody>
          <a:bodyPr>
            <a:normAutofit/>
          </a:bodyPr>
          <a:lstStyle/>
          <a:p>
            <a:r>
              <a:rPr lang="en-US" dirty="0"/>
              <a:t>PROTOTYPE</a:t>
            </a:r>
          </a:p>
        </p:txBody>
      </p:sp>
      <p:sp>
        <p:nvSpPr>
          <p:cNvPr id="3" name="Content Placeholder 2"/>
          <p:cNvSpPr>
            <a:spLocks noGrp="1"/>
          </p:cNvSpPr>
          <p:nvPr>
            <p:ph idx="1"/>
          </p:nvPr>
        </p:nvSpPr>
        <p:spPr>
          <a:xfrm>
            <a:off x="189150" y="3026258"/>
            <a:ext cx="5981953" cy="1897344"/>
          </a:xfrm>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25B0B9DB-C14A-4FD3-B086-D74D0102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65" y="1344415"/>
            <a:ext cx="6381750" cy="3543300"/>
          </a:xfrm>
          <a:prstGeom prst="rect">
            <a:avLst/>
          </a:prstGeom>
        </p:spPr>
      </p:pic>
      <p:sp>
        <p:nvSpPr>
          <p:cNvPr id="4" name="TextBox 3">
            <a:extLst>
              <a:ext uri="{FF2B5EF4-FFF2-40B4-BE49-F238E27FC236}">
                <a16:creationId xmlns:a16="http://schemas.microsoft.com/office/drawing/2014/main" id="{0B7CBAAD-1C8D-43CB-81A2-BB71A30191D8}"/>
              </a:ext>
            </a:extLst>
          </p:cNvPr>
          <p:cNvSpPr txBox="1"/>
          <p:nvPr/>
        </p:nvSpPr>
        <p:spPr>
          <a:xfrm flipH="1">
            <a:off x="6830715" y="2515900"/>
            <a:ext cx="2434131" cy="1384995"/>
          </a:xfrm>
          <a:prstGeom prst="rect">
            <a:avLst/>
          </a:prstGeom>
          <a:noFill/>
        </p:spPr>
        <p:txBody>
          <a:bodyPr wrap="square" rtlCol="0">
            <a:spAutoFit/>
          </a:bodyPr>
          <a:lstStyle/>
          <a:p>
            <a:pPr marL="171450" indent="-171450">
              <a:buFont typeface="Arial" panose="020B0604020202020204" pitchFamily="34" charset="0"/>
              <a:buChar char="•"/>
            </a:pPr>
            <a:r>
              <a:rPr lang="en-IN" sz="1200" dirty="0"/>
              <a:t>ESP8266 </a:t>
            </a:r>
            <a:r>
              <a:rPr lang="en-IN" sz="1200" dirty="0" err="1"/>
              <a:t>WiFi</a:t>
            </a:r>
            <a:r>
              <a:rPr lang="en-IN" sz="1200" dirty="0"/>
              <a:t> Module</a:t>
            </a:r>
          </a:p>
          <a:p>
            <a:pPr marL="171450" indent="-171450">
              <a:buFont typeface="Arial" panose="020B0604020202020204" pitchFamily="34" charset="0"/>
              <a:buChar char="•"/>
            </a:pPr>
            <a:r>
              <a:rPr lang="en-IN" sz="1200" dirty="0"/>
              <a:t>Soil Moisture Sensor</a:t>
            </a:r>
          </a:p>
          <a:p>
            <a:pPr marL="171450" indent="-171450">
              <a:buFont typeface="Arial" panose="020B0604020202020204" pitchFamily="34" charset="0"/>
              <a:buChar char="•"/>
            </a:pPr>
            <a:r>
              <a:rPr lang="en-IN" sz="1200" dirty="0"/>
              <a:t>Relay Module Single Channel</a:t>
            </a:r>
          </a:p>
          <a:p>
            <a:pPr marL="171450" indent="-171450">
              <a:buFont typeface="Arial" panose="020B0604020202020204" pitchFamily="34" charset="0"/>
              <a:buChar char="•"/>
            </a:pPr>
            <a:r>
              <a:rPr lang="en-IN" sz="1200" dirty="0"/>
              <a:t>DHT-22 sensor</a:t>
            </a:r>
          </a:p>
          <a:p>
            <a:pPr marL="171450" indent="-171450">
              <a:buFont typeface="Arial" panose="020B0604020202020204" pitchFamily="34" charset="0"/>
              <a:buChar char="•"/>
            </a:pPr>
            <a:r>
              <a:rPr lang="en-IN" sz="1200" dirty="0"/>
              <a:t>Solenoid Water Valve</a:t>
            </a:r>
          </a:p>
          <a:p>
            <a:pPr marL="171450" indent="-171450">
              <a:buFont typeface="Arial" panose="020B0604020202020204" pitchFamily="34" charset="0"/>
              <a:buChar char="•"/>
            </a:pPr>
            <a:r>
              <a:rPr lang="en-IN" sz="1200" dirty="0"/>
              <a:t>Bread Board</a:t>
            </a:r>
          </a:p>
          <a:p>
            <a:pPr marL="171450" indent="-171450">
              <a:buFont typeface="Arial" panose="020B0604020202020204" pitchFamily="34" charset="0"/>
              <a:buChar char="•"/>
            </a:pPr>
            <a:r>
              <a:rPr lang="en-IN" sz="1200" dirty="0"/>
              <a:t>Jumpers</a:t>
            </a:r>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809B-1638-4165-825F-4BE847A5464A}"/>
              </a:ext>
            </a:extLst>
          </p:cNvPr>
          <p:cNvSpPr>
            <a:spLocks noGrp="1"/>
          </p:cNvSpPr>
          <p:nvPr>
            <p:ph type="title"/>
          </p:nvPr>
        </p:nvSpPr>
        <p:spPr/>
        <p:txBody>
          <a:bodyPr/>
          <a:lstStyle/>
          <a:p>
            <a:r>
              <a:rPr lang="en-IN"/>
              <a:t>Node-MCU ESP8266</a:t>
            </a:r>
            <a:endParaRPr lang="en-IN" dirty="0"/>
          </a:p>
        </p:txBody>
      </p:sp>
      <p:sp>
        <p:nvSpPr>
          <p:cNvPr id="3" name="Content Placeholder 2">
            <a:extLst>
              <a:ext uri="{FF2B5EF4-FFF2-40B4-BE49-F238E27FC236}">
                <a16:creationId xmlns:a16="http://schemas.microsoft.com/office/drawing/2014/main" id="{D4EB18C4-22DF-45D4-A6DB-483568519D0D}"/>
              </a:ext>
            </a:extLst>
          </p:cNvPr>
          <p:cNvSpPr>
            <a:spLocks noGrp="1"/>
          </p:cNvSpPr>
          <p:nvPr>
            <p:ph idx="1"/>
          </p:nvPr>
        </p:nvSpPr>
        <p:spPr>
          <a:xfrm>
            <a:off x="448965" y="1655520"/>
            <a:ext cx="3817625" cy="3111742"/>
          </a:xfrm>
        </p:spPr>
        <p:txBody>
          <a:bodyPr>
            <a:normAutofit/>
          </a:bodyPr>
          <a:lstStyle/>
          <a:p>
            <a:r>
              <a:rPr lang="en-US" sz="1800" dirty="0"/>
              <a:t>Node-MCU is an open source firmware for which open source prototyping board designs are available. The prototyping hardware typically used is a circuit board functioning as a dual in-line package (DIP) which integrates a USB controller with a smaller surface-mounted board containing the MCU and antenna.</a:t>
            </a:r>
            <a:endParaRPr lang="en-IN" sz="1800" dirty="0"/>
          </a:p>
        </p:txBody>
      </p:sp>
      <p:pic>
        <p:nvPicPr>
          <p:cNvPr id="5" name="Picture 4">
            <a:extLst>
              <a:ext uri="{FF2B5EF4-FFF2-40B4-BE49-F238E27FC236}">
                <a16:creationId xmlns:a16="http://schemas.microsoft.com/office/drawing/2014/main" id="{1E10A9EF-19A2-413F-B9E7-B7D9ADE6A2FC}"/>
              </a:ext>
            </a:extLst>
          </p:cNvPr>
          <p:cNvPicPr>
            <a:picLocks noChangeAspect="1"/>
          </p:cNvPicPr>
          <p:nvPr/>
        </p:nvPicPr>
        <p:blipFill>
          <a:blip r:embed="rId2"/>
          <a:stretch>
            <a:fillRect/>
          </a:stretch>
        </p:blipFill>
        <p:spPr>
          <a:xfrm>
            <a:off x="5182820" y="2419045"/>
            <a:ext cx="2758679" cy="1425063"/>
          </a:xfrm>
          <a:prstGeom prst="rect">
            <a:avLst/>
          </a:prstGeom>
        </p:spPr>
      </p:pic>
    </p:spTree>
    <p:extLst>
      <p:ext uri="{BB962C8B-B14F-4D97-AF65-F5344CB8AC3E}">
        <p14:creationId xmlns:p14="http://schemas.microsoft.com/office/powerpoint/2010/main" val="329397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BC24-C355-4C40-BB57-76006AFF8A71}"/>
              </a:ext>
            </a:extLst>
          </p:cNvPr>
          <p:cNvSpPr>
            <a:spLocks noGrp="1"/>
          </p:cNvSpPr>
          <p:nvPr>
            <p:ph type="title"/>
          </p:nvPr>
        </p:nvSpPr>
        <p:spPr/>
        <p:txBody>
          <a:bodyPr/>
          <a:lstStyle/>
          <a:p>
            <a:r>
              <a:rPr lang="en-IN" dirty="0"/>
              <a:t>Soil Moisture Sensor</a:t>
            </a:r>
          </a:p>
        </p:txBody>
      </p:sp>
      <p:sp>
        <p:nvSpPr>
          <p:cNvPr id="3" name="Content Placeholder 2">
            <a:extLst>
              <a:ext uri="{FF2B5EF4-FFF2-40B4-BE49-F238E27FC236}">
                <a16:creationId xmlns:a16="http://schemas.microsoft.com/office/drawing/2014/main" id="{92C0B946-8B22-4C55-90B8-D5521359773D}"/>
              </a:ext>
            </a:extLst>
          </p:cNvPr>
          <p:cNvSpPr>
            <a:spLocks noGrp="1"/>
          </p:cNvSpPr>
          <p:nvPr>
            <p:ph idx="1"/>
          </p:nvPr>
        </p:nvSpPr>
        <p:spPr>
          <a:xfrm>
            <a:off x="448965" y="1655520"/>
            <a:ext cx="4428445" cy="3111742"/>
          </a:xfrm>
        </p:spPr>
        <p:txBody>
          <a:bodyPr>
            <a:normAutofit/>
          </a:bodyPr>
          <a:lstStyle/>
          <a:p>
            <a:pPr marL="0" indent="0">
              <a:buNone/>
            </a:pPr>
            <a:r>
              <a:rPr lang="en-US" sz="1800" dirty="0"/>
              <a:t>Soil moisture sensors measure the volumetric water content in soil. Since the direct gravimeter measurement of free soil moisture requires removing, drying, and weighing of a sample, soil moisture sensors measure the volumetric water content indirectly by using some other property of the soil, such as electrical resistance, dielectric constant, or interaction with neutrons, as a proxy for the moisture content. </a:t>
            </a:r>
            <a:endParaRPr lang="en-IN" sz="1800" dirty="0"/>
          </a:p>
        </p:txBody>
      </p:sp>
      <p:pic>
        <p:nvPicPr>
          <p:cNvPr id="5" name="Picture 4">
            <a:extLst>
              <a:ext uri="{FF2B5EF4-FFF2-40B4-BE49-F238E27FC236}">
                <a16:creationId xmlns:a16="http://schemas.microsoft.com/office/drawing/2014/main" id="{194B82CF-2E80-440D-81A2-2BA54B324DA6}"/>
              </a:ext>
            </a:extLst>
          </p:cNvPr>
          <p:cNvPicPr>
            <a:picLocks noChangeAspect="1"/>
          </p:cNvPicPr>
          <p:nvPr/>
        </p:nvPicPr>
        <p:blipFill>
          <a:blip r:embed="rId2"/>
          <a:stretch>
            <a:fillRect/>
          </a:stretch>
        </p:blipFill>
        <p:spPr>
          <a:xfrm>
            <a:off x="5793640" y="2258808"/>
            <a:ext cx="2537680" cy="1905165"/>
          </a:xfrm>
          <a:prstGeom prst="rect">
            <a:avLst/>
          </a:prstGeom>
        </p:spPr>
      </p:pic>
    </p:spTree>
    <p:extLst>
      <p:ext uri="{BB962C8B-B14F-4D97-AF65-F5344CB8AC3E}">
        <p14:creationId xmlns:p14="http://schemas.microsoft.com/office/powerpoint/2010/main" val="136778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8F18-10FC-43DB-B4C8-D89AFD3C71F4}"/>
              </a:ext>
            </a:extLst>
          </p:cNvPr>
          <p:cNvSpPr>
            <a:spLocks noGrp="1"/>
          </p:cNvSpPr>
          <p:nvPr>
            <p:ph type="title"/>
          </p:nvPr>
        </p:nvSpPr>
        <p:spPr/>
        <p:txBody>
          <a:bodyPr/>
          <a:lstStyle/>
          <a:p>
            <a:r>
              <a:rPr lang="en-IN" dirty="0"/>
              <a:t>Relay Module</a:t>
            </a:r>
          </a:p>
        </p:txBody>
      </p:sp>
      <p:sp>
        <p:nvSpPr>
          <p:cNvPr id="3" name="Content Placeholder 2">
            <a:extLst>
              <a:ext uri="{FF2B5EF4-FFF2-40B4-BE49-F238E27FC236}">
                <a16:creationId xmlns:a16="http://schemas.microsoft.com/office/drawing/2014/main" id="{5BB1CA87-63D2-4869-80D8-3980E16A76D1}"/>
              </a:ext>
            </a:extLst>
          </p:cNvPr>
          <p:cNvSpPr>
            <a:spLocks noGrp="1"/>
          </p:cNvSpPr>
          <p:nvPr>
            <p:ph idx="1"/>
          </p:nvPr>
        </p:nvSpPr>
        <p:spPr>
          <a:xfrm>
            <a:off x="143555" y="1808225"/>
            <a:ext cx="4428445" cy="3111742"/>
          </a:xfrm>
        </p:spPr>
        <p:txBody>
          <a:bodyPr>
            <a:normAutofit/>
          </a:bodyPr>
          <a:lstStyle/>
          <a:p>
            <a:pPr marL="0" indent="0">
              <a:buNone/>
            </a:pPr>
            <a:r>
              <a:rPr lang="en-US" sz="1800" dirty="0"/>
              <a:t>Relay is an electromechanical device that uses an electric current to open or close the contacts of a switch. The single-channel relay module is much more than just a plain relay, it comprises of components that make switching and connection easier and act as indicators to show if the module is powered and if the relay is active or not.</a:t>
            </a:r>
            <a:endParaRPr lang="en-IN" sz="1800" dirty="0"/>
          </a:p>
        </p:txBody>
      </p:sp>
      <p:pic>
        <p:nvPicPr>
          <p:cNvPr id="5" name="Picture 4">
            <a:extLst>
              <a:ext uri="{FF2B5EF4-FFF2-40B4-BE49-F238E27FC236}">
                <a16:creationId xmlns:a16="http://schemas.microsoft.com/office/drawing/2014/main" id="{471331B4-B321-47FB-A2E1-E7CA5258E1BD}"/>
              </a:ext>
            </a:extLst>
          </p:cNvPr>
          <p:cNvPicPr>
            <a:picLocks noChangeAspect="1"/>
          </p:cNvPicPr>
          <p:nvPr/>
        </p:nvPicPr>
        <p:blipFill>
          <a:blip r:embed="rId2"/>
          <a:stretch>
            <a:fillRect/>
          </a:stretch>
        </p:blipFill>
        <p:spPr>
          <a:xfrm>
            <a:off x="5793640" y="2266340"/>
            <a:ext cx="2347163" cy="1615580"/>
          </a:xfrm>
          <a:prstGeom prst="rect">
            <a:avLst/>
          </a:prstGeom>
        </p:spPr>
      </p:pic>
    </p:spTree>
    <p:extLst>
      <p:ext uri="{BB962C8B-B14F-4D97-AF65-F5344CB8AC3E}">
        <p14:creationId xmlns:p14="http://schemas.microsoft.com/office/powerpoint/2010/main" val="1857996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6048-DF59-44EC-A30A-9DBDC0601B25}"/>
              </a:ext>
            </a:extLst>
          </p:cNvPr>
          <p:cNvSpPr>
            <a:spLocks noGrp="1"/>
          </p:cNvSpPr>
          <p:nvPr>
            <p:ph type="title"/>
          </p:nvPr>
        </p:nvSpPr>
        <p:spPr/>
        <p:txBody>
          <a:bodyPr/>
          <a:lstStyle/>
          <a:p>
            <a:r>
              <a:rPr lang="en-IN" dirty="0"/>
              <a:t>Solenoid Water valve </a:t>
            </a:r>
          </a:p>
        </p:txBody>
      </p:sp>
      <p:sp>
        <p:nvSpPr>
          <p:cNvPr id="3" name="Content Placeholder 2">
            <a:extLst>
              <a:ext uri="{FF2B5EF4-FFF2-40B4-BE49-F238E27FC236}">
                <a16:creationId xmlns:a16="http://schemas.microsoft.com/office/drawing/2014/main" id="{0CA57C58-A63E-460A-99D2-EC1C16ACB65F}"/>
              </a:ext>
            </a:extLst>
          </p:cNvPr>
          <p:cNvSpPr>
            <a:spLocks noGrp="1"/>
          </p:cNvSpPr>
          <p:nvPr>
            <p:ph idx="1"/>
          </p:nvPr>
        </p:nvSpPr>
        <p:spPr>
          <a:xfrm>
            <a:off x="448965" y="1655520"/>
            <a:ext cx="4275740" cy="3111742"/>
          </a:xfrm>
        </p:spPr>
        <p:txBody>
          <a:bodyPr>
            <a:normAutofit/>
          </a:bodyPr>
          <a:lstStyle/>
          <a:p>
            <a:pPr marL="0" indent="0">
              <a:buNone/>
            </a:pPr>
            <a:r>
              <a:rPr lang="en-US" sz="1800" dirty="0"/>
              <a:t>A solenoid dosing pump is a form of positive displacement pump which uses a diaphragm and solenoid assembly to displace the fluid into the discharge line. The solenoid 'drive' consists of an electromagnet and spring assembly, which is activated/deactivated with a series of electrical impulses</a:t>
            </a:r>
            <a:endParaRPr lang="en-IN" sz="1800" dirty="0"/>
          </a:p>
        </p:txBody>
      </p:sp>
      <p:pic>
        <p:nvPicPr>
          <p:cNvPr id="5" name="Picture 4">
            <a:extLst>
              <a:ext uri="{FF2B5EF4-FFF2-40B4-BE49-F238E27FC236}">
                <a16:creationId xmlns:a16="http://schemas.microsoft.com/office/drawing/2014/main" id="{7F76C5CD-0945-4D28-8D09-11CCEFD57D64}"/>
              </a:ext>
            </a:extLst>
          </p:cNvPr>
          <p:cNvPicPr>
            <a:picLocks noChangeAspect="1"/>
          </p:cNvPicPr>
          <p:nvPr/>
        </p:nvPicPr>
        <p:blipFill>
          <a:blip r:embed="rId2"/>
          <a:stretch>
            <a:fillRect/>
          </a:stretch>
        </p:blipFill>
        <p:spPr>
          <a:xfrm>
            <a:off x="5488230" y="2113635"/>
            <a:ext cx="2834886" cy="1996613"/>
          </a:xfrm>
          <a:prstGeom prst="rect">
            <a:avLst/>
          </a:prstGeom>
        </p:spPr>
      </p:pic>
    </p:spTree>
    <p:extLst>
      <p:ext uri="{BB962C8B-B14F-4D97-AF65-F5344CB8AC3E}">
        <p14:creationId xmlns:p14="http://schemas.microsoft.com/office/powerpoint/2010/main" val="196429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D5B1-F7D0-40F4-BE6F-90E9D47D311E}"/>
              </a:ext>
            </a:extLst>
          </p:cNvPr>
          <p:cNvSpPr>
            <a:spLocks noGrp="1"/>
          </p:cNvSpPr>
          <p:nvPr>
            <p:ph type="title"/>
          </p:nvPr>
        </p:nvSpPr>
        <p:spPr/>
        <p:txBody>
          <a:bodyPr/>
          <a:lstStyle/>
          <a:p>
            <a:r>
              <a:rPr lang="en-IN" dirty="0"/>
              <a:t> DHT22 Temperature sensor</a:t>
            </a:r>
          </a:p>
        </p:txBody>
      </p:sp>
      <p:sp>
        <p:nvSpPr>
          <p:cNvPr id="3" name="Content Placeholder 2">
            <a:extLst>
              <a:ext uri="{FF2B5EF4-FFF2-40B4-BE49-F238E27FC236}">
                <a16:creationId xmlns:a16="http://schemas.microsoft.com/office/drawing/2014/main" id="{7B63C497-59FB-4D37-9448-1978730BF8F9}"/>
              </a:ext>
            </a:extLst>
          </p:cNvPr>
          <p:cNvSpPr>
            <a:spLocks noGrp="1"/>
          </p:cNvSpPr>
          <p:nvPr>
            <p:ph idx="1"/>
          </p:nvPr>
        </p:nvSpPr>
        <p:spPr>
          <a:xfrm>
            <a:off x="448965" y="1655520"/>
            <a:ext cx="4123035" cy="3111742"/>
          </a:xfrm>
        </p:spPr>
        <p:txBody>
          <a:bodyPr>
            <a:normAutofit/>
          </a:bodyPr>
          <a:lstStyle/>
          <a:p>
            <a:pPr marL="0" indent="0">
              <a:buNone/>
            </a:pPr>
            <a:r>
              <a:rPr lang="en-US" sz="1800" dirty="0"/>
              <a:t>The DHT22 is a basic, ultra low-cost digital temperature and humidity sensor. It uses a capacitive humidity sensor and a thermistor to measure the surrounding air, and spits out a digital signal on the data pin (no analog input pins needed). Its fairly simple to use, but requires careful timing to grab data.</a:t>
            </a:r>
            <a:endParaRPr lang="en-IN" sz="1800" dirty="0"/>
          </a:p>
        </p:txBody>
      </p:sp>
      <p:pic>
        <p:nvPicPr>
          <p:cNvPr id="5" name="Picture 4">
            <a:extLst>
              <a:ext uri="{FF2B5EF4-FFF2-40B4-BE49-F238E27FC236}">
                <a16:creationId xmlns:a16="http://schemas.microsoft.com/office/drawing/2014/main" id="{AFBA037F-1A8B-4E9A-9FAB-59F521508870}"/>
              </a:ext>
            </a:extLst>
          </p:cNvPr>
          <p:cNvPicPr>
            <a:picLocks noChangeAspect="1"/>
          </p:cNvPicPr>
          <p:nvPr/>
        </p:nvPicPr>
        <p:blipFill>
          <a:blip r:embed="rId2"/>
          <a:stretch>
            <a:fillRect/>
          </a:stretch>
        </p:blipFill>
        <p:spPr>
          <a:xfrm>
            <a:off x="5488230" y="2080055"/>
            <a:ext cx="2941575" cy="2110923"/>
          </a:xfrm>
          <a:prstGeom prst="rect">
            <a:avLst/>
          </a:prstGeom>
        </p:spPr>
      </p:pic>
    </p:spTree>
    <p:extLst>
      <p:ext uri="{BB962C8B-B14F-4D97-AF65-F5344CB8AC3E}">
        <p14:creationId xmlns:p14="http://schemas.microsoft.com/office/powerpoint/2010/main" val="2680676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94D93EE5-8819-4DA7-9272-B417A6AF0A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76015" y="28310"/>
            <a:ext cx="3664920" cy="4904658"/>
          </a:xfrm>
        </p:spPr>
      </p:pic>
      <p:sp>
        <p:nvSpPr>
          <p:cNvPr id="9" name="TextBox 8">
            <a:extLst>
              <a:ext uri="{FF2B5EF4-FFF2-40B4-BE49-F238E27FC236}">
                <a16:creationId xmlns:a16="http://schemas.microsoft.com/office/drawing/2014/main" id="{B46F6150-EB23-4A1D-BC08-B7F27BFDD898}"/>
              </a:ext>
            </a:extLst>
          </p:cNvPr>
          <p:cNvSpPr txBox="1"/>
          <p:nvPr/>
        </p:nvSpPr>
        <p:spPr>
          <a:xfrm>
            <a:off x="296260" y="281175"/>
            <a:ext cx="1985165" cy="307777"/>
          </a:xfrm>
          <a:prstGeom prst="rect">
            <a:avLst/>
          </a:prstGeom>
          <a:noFill/>
        </p:spPr>
        <p:txBody>
          <a:bodyPr wrap="square" rtlCol="0">
            <a:spAutoFit/>
          </a:bodyPr>
          <a:lstStyle/>
          <a:p>
            <a:r>
              <a:rPr lang="en-IN" sz="1400" u="sng" dirty="0"/>
              <a:t>Working of the module</a:t>
            </a:r>
          </a:p>
        </p:txBody>
      </p:sp>
    </p:spTree>
    <p:extLst>
      <p:ext uri="{BB962C8B-B14F-4D97-AF65-F5344CB8AC3E}">
        <p14:creationId xmlns:p14="http://schemas.microsoft.com/office/powerpoint/2010/main" val="110163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61856" y="1068657"/>
            <a:ext cx="4040188" cy="479822"/>
          </a:xfrm>
        </p:spPr>
        <p:txBody>
          <a:bodyPr/>
          <a:lstStyle/>
          <a:p>
            <a:r>
              <a:rPr lang="en-US" dirty="0"/>
              <a:t>BLYNK</a:t>
            </a:r>
          </a:p>
        </p:txBody>
      </p:sp>
      <p:sp>
        <p:nvSpPr>
          <p:cNvPr id="7" name="Text Placeholder 6"/>
          <p:cNvSpPr>
            <a:spLocks noGrp="1"/>
          </p:cNvSpPr>
          <p:nvPr>
            <p:ph type="body" sz="quarter" idx="3"/>
          </p:nvPr>
        </p:nvSpPr>
        <p:spPr>
          <a:xfrm>
            <a:off x="4523181" y="1044700"/>
            <a:ext cx="4041775" cy="479822"/>
          </a:xfrm>
        </p:spPr>
        <p:txBody>
          <a:bodyPr/>
          <a:lstStyle/>
          <a:p>
            <a:r>
              <a:rPr lang="en-US" dirty="0"/>
              <a:t>THINGER.IO</a:t>
            </a:r>
          </a:p>
        </p:txBody>
      </p:sp>
      <p:pic>
        <p:nvPicPr>
          <p:cNvPr id="10" name="Content Placeholder 9">
            <a:extLst>
              <a:ext uri="{FF2B5EF4-FFF2-40B4-BE49-F238E27FC236}">
                <a16:creationId xmlns:a16="http://schemas.microsoft.com/office/drawing/2014/main" id="{1208D158-FB8A-4BD8-83C9-9ADBD77B23EE}"/>
              </a:ext>
            </a:extLst>
          </p:cNvPr>
          <p:cNvPicPr>
            <a:picLocks noGrp="1" noChangeAspect="1"/>
          </p:cNvPicPr>
          <p:nvPr>
            <p:ph sz="quarter" idx="4"/>
          </p:nvPr>
        </p:nvPicPr>
        <p:blipFill>
          <a:blip r:embed="rId2"/>
          <a:stretch>
            <a:fillRect/>
          </a:stretch>
        </p:blipFill>
        <p:spPr>
          <a:xfrm>
            <a:off x="3935603" y="1655521"/>
            <a:ext cx="4979559" cy="3203452"/>
          </a:xfrm>
        </p:spPr>
      </p:pic>
      <p:pic>
        <p:nvPicPr>
          <p:cNvPr id="3074" name="Picture 2" descr="Dashboard">
            <a:extLst>
              <a:ext uri="{FF2B5EF4-FFF2-40B4-BE49-F238E27FC236}">
                <a16:creationId xmlns:a16="http://schemas.microsoft.com/office/drawing/2014/main" id="{80864DB2-0D40-4D21-A6FE-11243FFB4475}"/>
              </a:ext>
            </a:extLst>
          </p:cNvPr>
          <p:cNvPicPr>
            <a:picLocks noGrp="1" noChangeAspect="1" noChangeArrowheads="1"/>
          </p:cNvPicPr>
          <p:nvPr>
            <p:ph sz="half" idx="2"/>
          </p:nvPr>
        </p:nvPicPr>
        <p:blipFill rotWithShape="1">
          <a:blip r:embed="rId3" cstate="print">
            <a:extLst>
              <a:ext uri="{28A0092B-C50C-407E-A947-70E740481C1C}">
                <a14:useLocalDpi xmlns:a14="http://schemas.microsoft.com/office/drawing/2010/main" val="0"/>
              </a:ext>
            </a:extLst>
          </a:blip>
          <a:srcRect l="1" t="3726" r="4254"/>
          <a:stretch/>
        </p:blipFill>
        <p:spPr bwMode="auto">
          <a:xfrm>
            <a:off x="986607" y="1548479"/>
            <a:ext cx="1743263" cy="351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783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Words>
  <Application>Microsoft Office PowerPoint</Application>
  <PresentationFormat>On-screen Show (16:9)</PresentationFormat>
  <Paragraphs>39</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Eras Medium ITC</vt:lpstr>
      <vt:lpstr>Office Theme</vt:lpstr>
      <vt:lpstr>Smart Plant Monitoring System Ashish Kumar 2019UCO1518 Sandeep Jain 2019UCO1522 Nishant Goel 2019UCO1529</vt:lpstr>
      <vt:lpstr>PROTOTYPE</vt:lpstr>
      <vt:lpstr>Node-MCU ESP8266</vt:lpstr>
      <vt:lpstr>Soil Moisture Sensor</vt:lpstr>
      <vt:lpstr>Relay Module</vt:lpstr>
      <vt:lpstr>Solenoid Water valve </vt:lpstr>
      <vt:lpstr> DHT22 Temperature sensor</vt:lpstr>
      <vt:lpstr>PowerPoint Presentation</vt:lpstr>
      <vt:lpstr>PowerPoint Presentation</vt:lpstr>
      <vt:lpstr>Project Timeline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2017-08-01T15:40:51Z</dcterms:created>
  <dcterms:modified xsi:type="dcterms:W3CDTF">2022-02-15T09:10:44Z</dcterms:modified>
</cp:coreProperties>
</file>