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67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85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119F-30D5-44F3-8A1E-9D76F11F4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4DD7-D5EB-4AA6-B981-0FE7A5CB9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3E5B-5A14-4056-926A-0746721A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6CEF-E474-4801-891C-6C117F03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29E0-47AA-4DB6-83F2-54CFD3C9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94317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D8C0-391A-4A05-A673-F40166AB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DADAD-4C6C-4968-B805-8FFECE645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9011E-6536-4716-BF33-F77B0AEC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AEDC-606A-4D00-AB7D-5C4BC29D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1013-1E17-4486-9065-BAA2A497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888621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F797B-4E33-4F17-AC9A-E8601C4F9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F7C57-B127-4173-A8A7-891CAB24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80986-11A5-4639-953D-37DD4CD4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AC82-B263-495E-BE3E-CAE944E4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9710-1A90-452D-8943-8134DE98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270871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732E-26D6-45AB-BDB2-6ECC1DFE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D888-C245-4EF1-9A38-B8678EA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3E39-0031-442B-B0BF-E7597744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E39B-25A2-456B-8AC9-B6AFEB72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ABAC-D85F-4EBD-B7F1-C3A65B31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38227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9F49-9C4B-4C41-B2E9-EAB8519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CD528-D89C-4468-994E-535D73567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3FD6-A39E-4F76-A07B-B5E39B4E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AADCD-B790-4C5A-AD5F-58DF2466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27037-5407-417B-A482-939D6AAE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397157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B740-B2E5-470D-9412-5695BAF1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A213-D060-4EAB-A8F7-BFF25BF75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AA838-CEA3-4073-B322-50B71000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5BD3C-2A42-4574-961D-E2F0FECB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F24F-CB85-4319-B087-46CCA07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84C83-CDAC-46A5-81F5-FCC20C6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01500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0502-884B-44A0-B9BE-32CFD0FA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7DDA8-9636-4DF2-87BA-A96FD8B7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C18F9-7AC4-408C-BA93-5E2A25CA3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4A893-13A4-4596-84B3-6348A4C5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E9387-45F7-4F2D-BE45-538237500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5D4CE-1039-4FF9-9FB2-4D77D9D4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4832F-F7CD-4DD8-9959-056AADE2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D3E0A-1869-473E-905B-8A4130A2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6126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27BC-65CE-4C9C-A3F1-584C4746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A0C23-9E82-48AF-83B6-87DE08AB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CB0D3-DED2-4EF9-9E41-28E4881B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E41CE-28EC-48AF-8753-0A4BFF5D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435768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8B5A-5A1A-4DD2-A300-3625A5F7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A029C-4C26-434F-BAE9-2C0CB007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F39F-3633-49C5-852C-B3D365EC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625828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F11D-B0A6-4111-865A-36A8AF4F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B418-797A-4545-983E-8D7202F9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623E1-90A3-4477-8D8C-BBEEB5A8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CAE9-218A-456C-AC14-38345F0A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D5F8A-0B03-41CF-8C33-33398BEA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9CF1F-CD18-49E1-BAAE-B23DBDEE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709328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EEF0-EA5B-4090-A1DB-FA8469D4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89D9D-37BD-41AA-8DBD-F968F2F0A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B0266-D41A-40B9-B5F1-372168E6E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2ED42-2C52-4398-8A6A-B014127A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6EF38-EAE9-473A-8D38-69AB7D95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3E58-00E6-47F0-AFE3-3C89A5F2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10811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337A5-CA98-4475-9A20-D08B2521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9809F-C8E8-44B6-B291-465B3BED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49E3-55F4-42F8-887F-21866BDCE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D751-C0F8-4423-A894-1A89CC98AEC5}" type="datetimeFigureOut">
              <a:rPr lang="en-ZA" smtClean="0"/>
              <a:t>2023/10/31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4963-643A-4634-A447-3F9757E40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3103-DFCE-4AD3-858B-1F09A2CC0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4DEFB-A539-4874-B511-D866719B12A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87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51B2CC-1547-4824-AD5C-C8BA05658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85" y="348351"/>
            <a:ext cx="2922557" cy="5964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6AAB0-63D7-4723-AA2A-4672B5B20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98" y="2871701"/>
            <a:ext cx="7865706" cy="1114598"/>
          </a:xfrm>
        </p:spPr>
        <p:txBody>
          <a:bodyPr>
            <a:noAutofit/>
          </a:bodyPr>
          <a:lstStyle/>
          <a:p>
            <a:r>
              <a:rPr lang="en-ZA" dirty="0" err="1">
                <a:solidFill>
                  <a:schemeClr val="bg1"/>
                </a:solidFill>
                <a:latin typeface="Arial Black" panose="020B0A04020102020204" pitchFamily="34" charset="0"/>
              </a:rPr>
              <a:t>Madibaz</a:t>
            </a:r>
            <a:r>
              <a:rPr lang="en-ZA" dirty="0">
                <a:solidFill>
                  <a:schemeClr val="bg1"/>
                </a:solidFill>
                <a:latin typeface="Arial Black" panose="020B0A04020102020204" pitchFamily="34" charset="0"/>
              </a:rPr>
              <a:t> Shuttle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9F2C6-DB4A-4351-9578-6FD52C636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9298" y="6386394"/>
            <a:ext cx="9144000" cy="1655762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rgbClr val="FFFF00"/>
                </a:solidFill>
              </a:rPr>
              <a:t>Presentation By Group 4</a:t>
            </a:r>
          </a:p>
        </p:txBody>
      </p:sp>
    </p:spTree>
    <p:extLst>
      <p:ext uri="{BB962C8B-B14F-4D97-AF65-F5344CB8AC3E}">
        <p14:creationId xmlns:p14="http://schemas.microsoft.com/office/powerpoint/2010/main" val="276862817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E2913-BAB8-4024-B44F-462BC48E26DA}"/>
              </a:ext>
            </a:extLst>
          </p:cNvPr>
          <p:cNvSpPr txBox="1"/>
          <p:nvPr/>
        </p:nvSpPr>
        <p:spPr>
          <a:xfrm>
            <a:off x="584791" y="318977"/>
            <a:ext cx="439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chemeClr val="bg1"/>
                </a:solidFill>
              </a:rPr>
              <a:t>Forgot 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8C0FE-7A37-4E1F-BB2A-FC18B700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45" y="1212112"/>
            <a:ext cx="2408640" cy="5220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CB40D-C66A-40E5-9785-711E54365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20" y="999461"/>
            <a:ext cx="2604863" cy="5645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5A1D8-09CE-41F5-BFCC-39DD73961BF1}"/>
              </a:ext>
            </a:extLst>
          </p:cNvPr>
          <p:cNvSpPr txBox="1"/>
          <p:nvPr/>
        </p:nvSpPr>
        <p:spPr>
          <a:xfrm>
            <a:off x="3728109" y="3264195"/>
            <a:ext cx="64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51882-20AC-4A15-B85F-9285C1295A3C}"/>
              </a:ext>
            </a:extLst>
          </p:cNvPr>
          <p:cNvSpPr txBox="1"/>
          <p:nvPr/>
        </p:nvSpPr>
        <p:spPr>
          <a:xfrm>
            <a:off x="8420986" y="3822405"/>
            <a:ext cx="305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When you reset your password, you can choose use either phone number or your email address </a:t>
            </a:r>
          </a:p>
        </p:txBody>
      </p:sp>
    </p:spTree>
    <p:extLst>
      <p:ext uri="{BB962C8B-B14F-4D97-AF65-F5344CB8AC3E}">
        <p14:creationId xmlns:p14="http://schemas.microsoft.com/office/powerpoint/2010/main" val="16569457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55DB1D-E05D-4B68-9B96-648954D41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95" y="962246"/>
            <a:ext cx="1846948" cy="4003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3016E-05C3-48FF-9157-1D2D3DFAB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13" y="962247"/>
            <a:ext cx="1846968" cy="4003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70CBF-ECAE-4B59-A64E-6C0AA0B15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44" y="962246"/>
            <a:ext cx="1835221" cy="3977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0514E-73F0-4884-8522-FADE9641E03C}"/>
              </a:ext>
            </a:extLst>
          </p:cNvPr>
          <p:cNvSpPr txBox="1"/>
          <p:nvPr/>
        </p:nvSpPr>
        <p:spPr>
          <a:xfrm>
            <a:off x="1275907" y="128735"/>
            <a:ext cx="455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</a:rPr>
              <a:t>Creating a new password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E5EDD1-9452-4921-BC6E-20E690D38CE4}"/>
              </a:ext>
            </a:extLst>
          </p:cNvPr>
          <p:cNvSpPr/>
          <p:nvPr/>
        </p:nvSpPr>
        <p:spPr>
          <a:xfrm>
            <a:off x="3586732" y="2503970"/>
            <a:ext cx="520996" cy="28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888E46-42E4-4538-94F8-F7A097DB674A}"/>
              </a:ext>
            </a:extLst>
          </p:cNvPr>
          <p:cNvSpPr/>
          <p:nvPr/>
        </p:nvSpPr>
        <p:spPr>
          <a:xfrm>
            <a:off x="7430435" y="2530550"/>
            <a:ext cx="553024" cy="3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C5F49-7740-485D-9DB0-AB8B293FE3DA}"/>
              </a:ext>
            </a:extLst>
          </p:cNvPr>
          <p:cNvSpPr txBox="1"/>
          <p:nvPr/>
        </p:nvSpPr>
        <p:spPr>
          <a:xfrm>
            <a:off x="1063256" y="5507681"/>
            <a:ext cx="549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After choosing to use either your phone number or email address, you will get a verification code and create a new password</a:t>
            </a:r>
          </a:p>
        </p:txBody>
      </p:sp>
    </p:spTree>
    <p:extLst>
      <p:ext uri="{BB962C8B-B14F-4D97-AF65-F5344CB8AC3E}">
        <p14:creationId xmlns:p14="http://schemas.microsoft.com/office/powerpoint/2010/main" val="152895214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737D0-19A0-46B7-9E12-BBF7839CE5C4}"/>
              </a:ext>
            </a:extLst>
          </p:cNvPr>
          <p:cNvSpPr txBox="1"/>
          <p:nvPr/>
        </p:nvSpPr>
        <p:spPr>
          <a:xfrm>
            <a:off x="776177" y="499730"/>
            <a:ext cx="471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</a:rPr>
              <a:t>Viewing shuttle 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B26DF-11D3-4245-9E96-5845C04ED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7" y="1525772"/>
            <a:ext cx="2121664" cy="459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1F82F-7D45-42F6-9539-8A7A65E9B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72" y="168309"/>
            <a:ext cx="3008792" cy="6521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6510D-49BD-43E8-AA14-1A46DDC44A12}"/>
              </a:ext>
            </a:extLst>
          </p:cNvPr>
          <p:cNvSpPr txBox="1"/>
          <p:nvPr/>
        </p:nvSpPr>
        <p:spPr>
          <a:xfrm>
            <a:off x="4401879" y="2624734"/>
            <a:ext cx="3179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View today’s schedule to make your booking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0598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E7FA0-F444-40FD-B7E1-948CE602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52" y="874931"/>
            <a:ext cx="2575798" cy="5582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DF414-C428-4989-9E1D-8E95625E355A}"/>
              </a:ext>
            </a:extLst>
          </p:cNvPr>
          <p:cNvSpPr txBox="1"/>
          <p:nvPr/>
        </p:nvSpPr>
        <p:spPr>
          <a:xfrm>
            <a:off x="944938" y="196703"/>
            <a:ext cx="481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Make your booking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72C78-D739-48AC-8E4F-7E0EDA5FB3DC}"/>
              </a:ext>
            </a:extLst>
          </p:cNvPr>
          <p:cNvSpPr txBox="1"/>
          <p:nvPr/>
        </p:nvSpPr>
        <p:spPr>
          <a:xfrm>
            <a:off x="3319127" y="2079793"/>
            <a:ext cx="346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Choose your pick-up and your drop-off locations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6D3D3-AA5C-45C3-939E-3E6FE6A108A5}"/>
              </a:ext>
            </a:extLst>
          </p:cNvPr>
          <p:cNvSpPr txBox="1"/>
          <p:nvPr/>
        </p:nvSpPr>
        <p:spPr>
          <a:xfrm>
            <a:off x="5052234" y="3690925"/>
            <a:ext cx="3179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After picking your locations you can press the booking button and then the booking status page will show up and then you can confirm your booking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7B2389-AEDF-4E58-AFE0-D09D8605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7" y="1078404"/>
            <a:ext cx="2575799" cy="55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151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E3227-1311-4234-A9E6-AFC86D94B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12" y="362360"/>
            <a:ext cx="2767376" cy="6133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D9CBA6-9305-495E-A2A8-37AAB7291F8D}"/>
              </a:ext>
            </a:extLst>
          </p:cNvPr>
          <p:cNvSpPr txBox="1"/>
          <p:nvPr/>
        </p:nvSpPr>
        <p:spPr>
          <a:xfrm>
            <a:off x="563526" y="425302"/>
            <a:ext cx="446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Booking history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34A48-6248-4051-9A7D-7E5D4E9A134B}"/>
              </a:ext>
            </a:extLst>
          </p:cNvPr>
          <p:cNvSpPr txBox="1"/>
          <p:nvPr/>
        </p:nvSpPr>
        <p:spPr>
          <a:xfrm>
            <a:off x="1339703" y="1254640"/>
            <a:ext cx="322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Students can view their booking history by clicking the calendar icon at the bottom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AEF8A-DE93-45EE-8A58-C0752322FBFB}"/>
              </a:ext>
            </a:extLst>
          </p:cNvPr>
          <p:cNvSpPr txBox="1"/>
          <p:nvPr/>
        </p:nvSpPr>
        <p:spPr>
          <a:xfrm>
            <a:off x="8218967" y="1254642"/>
            <a:ext cx="276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Students are also able to cancel their booking by clicking the cancel button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586C74B-A503-4DE2-8507-A96D8B29F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40844" y="2177970"/>
            <a:ext cx="2767376" cy="5652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03D87C-5011-4EB7-B15D-5C101BD7EDCB}"/>
              </a:ext>
            </a:extLst>
          </p:cNvPr>
          <p:cNvSpPr txBox="1"/>
          <p:nvPr/>
        </p:nvSpPr>
        <p:spPr>
          <a:xfrm>
            <a:off x="9346019" y="4954772"/>
            <a:ext cx="1818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They are also able to book a previous trip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595B70F-0405-4C39-9912-EEC2D45BE4A8}"/>
              </a:ext>
            </a:extLst>
          </p:cNvPr>
          <p:cNvCxnSpPr/>
          <p:nvPr/>
        </p:nvCxnSpPr>
        <p:spPr>
          <a:xfrm rot="10800000">
            <a:off x="7176978" y="4763387"/>
            <a:ext cx="2631243" cy="10100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035EFD9-110C-48AE-9140-7847CCA2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7" y="2460583"/>
            <a:ext cx="1958308" cy="434015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50BD346B-218C-4FB5-8EBD-8EB348767D49}"/>
              </a:ext>
            </a:extLst>
          </p:cNvPr>
          <p:cNvSpPr/>
          <p:nvPr/>
        </p:nvSpPr>
        <p:spPr>
          <a:xfrm>
            <a:off x="3537098" y="3657600"/>
            <a:ext cx="87187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D0FD92E-B506-4C78-A28E-F27CA46E93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6115" y="2629786"/>
            <a:ext cx="4401875" cy="2799908"/>
          </a:xfrm>
          <a:prstGeom prst="curvedConnector3">
            <a:avLst>
              <a:gd name="adj1" fmla="val 90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5458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9BEC1-6558-47C3-A8F1-5C29300C6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19" y="667596"/>
            <a:ext cx="2911121" cy="5856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DD633-5D47-43BE-8CD2-C245EFDDAD7E}"/>
              </a:ext>
            </a:extLst>
          </p:cNvPr>
          <p:cNvSpPr txBox="1"/>
          <p:nvPr/>
        </p:nvSpPr>
        <p:spPr>
          <a:xfrm>
            <a:off x="1063256" y="510363"/>
            <a:ext cx="340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bg1"/>
                </a:solidFill>
              </a:rPr>
              <a:t>Provide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E33D6-2A52-467D-9C98-8C407000005D}"/>
              </a:ext>
            </a:extLst>
          </p:cNvPr>
          <p:cNvSpPr txBox="1"/>
          <p:nvPr/>
        </p:nvSpPr>
        <p:spPr>
          <a:xfrm>
            <a:off x="967564" y="2296633"/>
            <a:ext cx="5380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Students are able to provide feedback of their experience with the shuttle or even the shuttle drivers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Students can choose to make their responses public/private by filling in their email address or not.</a:t>
            </a:r>
          </a:p>
        </p:txBody>
      </p:sp>
    </p:spTree>
    <p:extLst>
      <p:ext uri="{BB962C8B-B14F-4D97-AF65-F5344CB8AC3E}">
        <p14:creationId xmlns:p14="http://schemas.microsoft.com/office/powerpoint/2010/main" val="89599496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64F2B-D39D-4334-8D96-49A9EF62B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1311651"/>
            <a:ext cx="2389742" cy="5296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DAB270-A76A-4A61-9549-FFCE1F84B83A}"/>
              </a:ext>
            </a:extLst>
          </p:cNvPr>
          <p:cNvSpPr txBox="1"/>
          <p:nvPr/>
        </p:nvSpPr>
        <p:spPr>
          <a:xfrm>
            <a:off x="1180214" y="489098"/>
            <a:ext cx="348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</a:rPr>
              <a:t>LOGGING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7B358-B860-493E-9A0E-162643442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29" y="1311651"/>
            <a:ext cx="2389742" cy="529633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8E4ABB5-4D6C-4C58-B3EE-3BFE6D692056}"/>
              </a:ext>
            </a:extLst>
          </p:cNvPr>
          <p:cNvSpPr/>
          <p:nvPr/>
        </p:nvSpPr>
        <p:spPr>
          <a:xfrm>
            <a:off x="3583172" y="3168502"/>
            <a:ext cx="850605" cy="37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12F36-756A-4D31-9910-EDF89A9D1345}"/>
              </a:ext>
            </a:extLst>
          </p:cNvPr>
          <p:cNvSpPr txBox="1"/>
          <p:nvPr/>
        </p:nvSpPr>
        <p:spPr>
          <a:xfrm>
            <a:off x="8091377" y="1456659"/>
            <a:ext cx="3168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After confirming your booking and/or providing feedback, students can logout of their account</a:t>
            </a:r>
          </a:p>
        </p:txBody>
      </p:sp>
    </p:spTree>
    <p:extLst>
      <p:ext uri="{BB962C8B-B14F-4D97-AF65-F5344CB8AC3E}">
        <p14:creationId xmlns:p14="http://schemas.microsoft.com/office/powerpoint/2010/main" val="3161376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44BB1-7B87-477F-BEA9-2BA422D89639}"/>
              </a:ext>
            </a:extLst>
          </p:cNvPr>
          <p:cNvSpPr txBox="1"/>
          <p:nvPr/>
        </p:nvSpPr>
        <p:spPr>
          <a:xfrm>
            <a:off x="1807535" y="499730"/>
            <a:ext cx="3572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C5CBA-EFF1-4F5D-A240-C93426F0946E}"/>
              </a:ext>
            </a:extLst>
          </p:cNvPr>
          <p:cNvSpPr txBox="1"/>
          <p:nvPr/>
        </p:nvSpPr>
        <p:spPr>
          <a:xfrm>
            <a:off x="1137685" y="1924493"/>
            <a:ext cx="4338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In conclusion, the shuttle service app is a game changer addressing the transportation needs of students with efficiency, reliability and user-friendly design.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We aim to improve the way students move around providing a stress-free experience with efficient scheduling to enhance the overall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42C66-E37B-4AEA-AF9F-E2E76C35CC2C}"/>
              </a:ext>
            </a:extLst>
          </p:cNvPr>
          <p:cNvSpPr txBox="1"/>
          <p:nvPr/>
        </p:nvSpPr>
        <p:spPr>
          <a:xfrm>
            <a:off x="7357730" y="2137144"/>
            <a:ext cx="3381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Download the shuttle service app today and discover the difference it can make in your student life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i="1" dirty="0">
                <a:solidFill>
                  <a:schemeClr val="bg1"/>
                </a:solidFill>
                <a:latin typeface="Algerian" panose="04020705040A02060702" pitchFamily="82" charset="0"/>
              </a:rPr>
              <a:t>Your destination is just a tap away!!!!!!</a:t>
            </a:r>
          </a:p>
        </p:txBody>
      </p:sp>
    </p:spTree>
    <p:extLst>
      <p:ext uri="{BB962C8B-B14F-4D97-AF65-F5344CB8AC3E}">
        <p14:creationId xmlns:p14="http://schemas.microsoft.com/office/powerpoint/2010/main" val="249586948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E8A1C-0D74-4444-A8C4-4BCC22FF25FA}"/>
              </a:ext>
            </a:extLst>
          </p:cNvPr>
          <p:cNvSpPr txBox="1"/>
          <p:nvPr/>
        </p:nvSpPr>
        <p:spPr>
          <a:xfrm>
            <a:off x="3859619" y="2870790"/>
            <a:ext cx="6815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48568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E95639-8EE2-430C-A516-17004E7F0AF0}"/>
              </a:ext>
            </a:extLst>
          </p:cNvPr>
          <p:cNvSpPr txBox="1"/>
          <p:nvPr/>
        </p:nvSpPr>
        <p:spPr>
          <a:xfrm>
            <a:off x="889233" y="1090569"/>
            <a:ext cx="4462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bg1"/>
                </a:solidFill>
              </a:rPr>
              <a:t>he Nelson Mandela University Shuttle Services App project </a:t>
            </a:r>
          </a:p>
          <a:p>
            <a:r>
              <a:rPr lang="en-US" dirty="0">
                <a:solidFill>
                  <a:schemeClr val="bg1"/>
                </a:solidFill>
              </a:rPr>
              <a:t>aims to design and develop a user-friendly mobile application to enhance </a:t>
            </a:r>
          </a:p>
          <a:p>
            <a:r>
              <a:rPr lang="en-US" dirty="0">
                <a:solidFill>
                  <a:schemeClr val="bg1"/>
                </a:solidFill>
              </a:rPr>
              <a:t>shuttle service accessibility for students. The app will enable students to view </a:t>
            </a:r>
          </a:p>
          <a:p>
            <a:r>
              <a:rPr lang="en-US" dirty="0">
                <a:solidFill>
                  <a:schemeClr val="bg1"/>
                </a:solidFill>
              </a:rPr>
              <a:t>shuttle schedules, book shuttles for their daily commute, and provide feedback </a:t>
            </a:r>
          </a:p>
          <a:p>
            <a:r>
              <a:rPr lang="en-US" dirty="0">
                <a:solidFill>
                  <a:schemeClr val="bg1"/>
                </a:solidFill>
              </a:rPr>
              <a:t>to improve the overall shuttle service experience. 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8A744-586C-4681-BB5B-99742DE87C27}"/>
              </a:ext>
            </a:extLst>
          </p:cNvPr>
          <p:cNvSpPr txBox="1"/>
          <p:nvPr/>
        </p:nvSpPr>
        <p:spPr>
          <a:xfrm>
            <a:off x="1199625" y="478173"/>
            <a:ext cx="3842158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ZA" sz="2400" b="1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15EC7-F6F1-4A00-A7CD-FC2486740001}"/>
              </a:ext>
            </a:extLst>
          </p:cNvPr>
          <p:cNvSpPr txBox="1"/>
          <p:nvPr/>
        </p:nvSpPr>
        <p:spPr>
          <a:xfrm>
            <a:off x="889233" y="4513277"/>
            <a:ext cx="4035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shuttle booking app offers convenience because students can easily book from their mobile devices, eliminating the need to wait long queues at physical pick-ups.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4E104-D58F-4594-B23E-C60AED6D8497}"/>
              </a:ext>
            </a:extLst>
          </p:cNvPr>
          <p:cNvSpPr txBox="1"/>
          <p:nvPr/>
        </p:nvSpPr>
        <p:spPr>
          <a:xfrm>
            <a:off x="6560191" y="1090569"/>
            <a:ext cx="4664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Key Features and Benefits</a:t>
            </a:r>
          </a:p>
          <a:p>
            <a:endParaRPr lang="en-US" sz="2400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shuttle App offers efficient scheduling, user-friendly interface, notification system, book and reserve, safety and security, and more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8783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203AA-41AC-466D-98C9-B4C83F9A9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4" y="396726"/>
            <a:ext cx="4561200" cy="6193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7371E-F867-4679-8F53-FBBBF881FF49}"/>
              </a:ext>
            </a:extLst>
          </p:cNvPr>
          <p:cNvSpPr txBox="1"/>
          <p:nvPr/>
        </p:nvSpPr>
        <p:spPr>
          <a:xfrm>
            <a:off x="335560" y="578840"/>
            <a:ext cx="604007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ZA" sz="3200" u="sng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9108D-0612-421E-9AF5-A2C1E76C829F}"/>
              </a:ext>
            </a:extLst>
          </p:cNvPr>
          <p:cNvSpPr txBox="1"/>
          <p:nvPr/>
        </p:nvSpPr>
        <p:spPr>
          <a:xfrm>
            <a:off x="704675" y="1501629"/>
            <a:ext cx="57800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This is a digital UCD showcasing the actors and actions taking place when the student(s) downloads the shuttle booking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Creating an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Logging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Viewing the shuttle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Booking the shuttle and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9708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C135F7-13AD-4C41-86BD-9F7E3DBA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47" y="91692"/>
            <a:ext cx="4479005" cy="6674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48EAE1-D05D-4E04-973B-6D49B0C3CF51}"/>
              </a:ext>
            </a:extLst>
          </p:cNvPr>
          <p:cNvSpPr txBox="1"/>
          <p:nvPr/>
        </p:nvSpPr>
        <p:spPr>
          <a:xfrm>
            <a:off x="511728" y="570343"/>
            <a:ext cx="5243119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ZA" sz="3200" u="sng" dirty="0">
                <a:solidFill>
                  <a:schemeClr val="bg1"/>
                </a:solidFill>
              </a:rPr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44A32-8253-48D9-BE55-F9D7BBF6B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09" y="4100266"/>
            <a:ext cx="5901147" cy="2307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E671B-DDC9-4EE4-8C20-206B3E34A459}"/>
              </a:ext>
            </a:extLst>
          </p:cNvPr>
          <p:cNvSpPr txBox="1"/>
          <p:nvPr/>
        </p:nvSpPr>
        <p:spPr>
          <a:xfrm>
            <a:off x="444617" y="1845578"/>
            <a:ext cx="5536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Sequence Diagram is a system design to visually represent the interactions and order of events between various objects within a system</a:t>
            </a:r>
            <a:r>
              <a:rPr lang="en-Z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8848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FE433-0BE9-4A74-ACE3-4884464E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50" y="318782"/>
            <a:ext cx="6898547" cy="5549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27B71-36F8-48B9-A6ED-F09C0D079347}"/>
              </a:ext>
            </a:extLst>
          </p:cNvPr>
          <p:cNvSpPr txBox="1"/>
          <p:nvPr/>
        </p:nvSpPr>
        <p:spPr>
          <a:xfrm>
            <a:off x="503339" y="453006"/>
            <a:ext cx="3875714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ZA" sz="3600" u="sng" dirty="0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8E6F4-D91F-4CAD-A7AC-AC3B5D807B47}"/>
              </a:ext>
            </a:extLst>
          </p:cNvPr>
          <p:cNvSpPr txBox="1"/>
          <p:nvPr/>
        </p:nvSpPr>
        <p:spPr>
          <a:xfrm>
            <a:off x="503339" y="1484851"/>
            <a:ext cx="359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Class Diagram that represents the static structure of the app. Include classes, their attributes, and associations between classes.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72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8B4E3-3808-4B56-9360-C3A2A09AF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61" y="500773"/>
            <a:ext cx="2702012" cy="5856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FB86E-1084-4B36-ABF1-90DC8BC02E6D}"/>
              </a:ext>
            </a:extLst>
          </p:cNvPr>
          <p:cNvSpPr txBox="1"/>
          <p:nvPr/>
        </p:nvSpPr>
        <p:spPr>
          <a:xfrm>
            <a:off x="5920996" y="1967023"/>
            <a:ext cx="590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Click the Get started button 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459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40B8E-2A54-4F02-B8F7-28E581D6B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8" y="318976"/>
            <a:ext cx="2683352" cy="5816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F38E4-7C0C-4847-8CBE-21FCABA9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539" y="318976"/>
            <a:ext cx="2683352" cy="5816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7EAFBF-7F31-4223-A542-07EE7BAD6FB4}"/>
              </a:ext>
            </a:extLst>
          </p:cNvPr>
          <p:cNvSpPr txBox="1"/>
          <p:nvPr/>
        </p:nvSpPr>
        <p:spPr>
          <a:xfrm>
            <a:off x="4572000" y="1424763"/>
            <a:ext cx="3700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When you press the ‘Get started ‘ button, you need to create an account by using the sign-up button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7C41D63-7821-4B09-B11A-2504134E1184}"/>
              </a:ext>
            </a:extLst>
          </p:cNvPr>
          <p:cNvCxnSpPr/>
          <p:nvPr/>
        </p:nvCxnSpPr>
        <p:spPr>
          <a:xfrm>
            <a:off x="6847367" y="2232837"/>
            <a:ext cx="2392326" cy="1488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48488F-9DE9-429F-BEBF-F927849AD59C}"/>
              </a:ext>
            </a:extLst>
          </p:cNvPr>
          <p:cNvSpPr txBox="1"/>
          <p:nvPr/>
        </p:nvSpPr>
        <p:spPr>
          <a:xfrm>
            <a:off x="4192772" y="3460897"/>
            <a:ext cx="3806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N.B: But to create your account you need to first agree to the terms and conditions of the app </a:t>
            </a:r>
          </a:p>
        </p:txBody>
      </p:sp>
    </p:spTree>
    <p:extLst>
      <p:ext uri="{BB962C8B-B14F-4D97-AF65-F5344CB8AC3E}">
        <p14:creationId xmlns:p14="http://schemas.microsoft.com/office/powerpoint/2010/main" val="25158070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3E9942-6BC0-4912-A93D-0EB8FB902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75" y="723014"/>
            <a:ext cx="2693163" cy="5837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A2AF4-B30C-4FA7-BCBA-21EDFA2DE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78" y="723014"/>
            <a:ext cx="2693163" cy="58372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B89055-02CF-450A-97AE-BBDA25E67A78}"/>
              </a:ext>
            </a:extLst>
          </p:cNvPr>
          <p:cNvSpPr/>
          <p:nvPr/>
        </p:nvSpPr>
        <p:spPr>
          <a:xfrm>
            <a:off x="4072270" y="2456121"/>
            <a:ext cx="584790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99F9B-0EB9-440D-8843-832EF729CEB6}"/>
              </a:ext>
            </a:extLst>
          </p:cNvPr>
          <p:cNvSpPr txBox="1"/>
          <p:nvPr/>
        </p:nvSpPr>
        <p:spPr>
          <a:xfrm>
            <a:off x="8703200" y="2317898"/>
            <a:ext cx="2307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Fill in your details to create your account.</a:t>
            </a:r>
          </a:p>
          <a:p>
            <a:r>
              <a:rPr lang="en-ZA" dirty="0">
                <a:solidFill>
                  <a:schemeClr val="bg1"/>
                </a:solidFill>
              </a:rPr>
              <a:t>Use your NMU credentials to register successfully</a:t>
            </a:r>
          </a:p>
        </p:txBody>
      </p:sp>
    </p:spTree>
    <p:extLst>
      <p:ext uri="{BB962C8B-B14F-4D97-AF65-F5344CB8AC3E}">
        <p14:creationId xmlns:p14="http://schemas.microsoft.com/office/powerpoint/2010/main" val="7943006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F960C-7926-4355-A44B-CFC27D67C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4" y="1116419"/>
            <a:ext cx="2521467" cy="5465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F1A50-D967-43EF-B4D7-E0C0D27A0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77" y="202023"/>
            <a:ext cx="2521467" cy="5465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151DA8-ECD5-4BBA-8EEE-157C91426F89}"/>
              </a:ext>
            </a:extLst>
          </p:cNvPr>
          <p:cNvSpPr txBox="1"/>
          <p:nvPr/>
        </p:nvSpPr>
        <p:spPr>
          <a:xfrm>
            <a:off x="521356" y="2291914"/>
            <a:ext cx="4338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If you already have an account, login using the login button.</a:t>
            </a:r>
          </a:p>
          <a:p>
            <a:r>
              <a:rPr lang="en-ZA" dirty="0">
                <a:solidFill>
                  <a:schemeClr val="bg1"/>
                </a:solidFill>
              </a:rPr>
              <a:t>And if you have forgotten your login credentials use the Forgot Password to reset your password.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E90A3-9A3B-4BC1-99A7-635BAC7112F2}"/>
              </a:ext>
            </a:extLst>
          </p:cNvPr>
          <p:cNvSpPr txBox="1"/>
          <p:nvPr/>
        </p:nvSpPr>
        <p:spPr>
          <a:xfrm>
            <a:off x="863253" y="1116419"/>
            <a:ext cx="297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chemeClr val="bg1"/>
                </a:solidFill>
              </a:rPr>
              <a:t>LOGGING IN</a:t>
            </a:r>
          </a:p>
        </p:txBody>
      </p:sp>
    </p:spTree>
    <p:extLst>
      <p:ext uri="{BB962C8B-B14F-4D97-AF65-F5344CB8AC3E}">
        <p14:creationId xmlns:p14="http://schemas.microsoft.com/office/powerpoint/2010/main" val="107239324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564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Arial Black</vt:lpstr>
      <vt:lpstr>Arial Rounded MT Bold</vt:lpstr>
      <vt:lpstr>Calibri</vt:lpstr>
      <vt:lpstr>Calibri Light</vt:lpstr>
      <vt:lpstr>Office Theme</vt:lpstr>
      <vt:lpstr>Madibaz Shuttle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Madibaz Shuttle Services</dc:title>
  <dc:creator>Ngcamu, Thabiso, (Mr) (s221419217)</dc:creator>
  <cp:lastModifiedBy>Mpaketsane, Mapaseka, (Ms) (s224343165)</cp:lastModifiedBy>
  <cp:revision>23</cp:revision>
  <dcterms:created xsi:type="dcterms:W3CDTF">2023-10-31T08:43:58Z</dcterms:created>
  <dcterms:modified xsi:type="dcterms:W3CDTF">2023-10-31T12:48:25Z</dcterms:modified>
</cp:coreProperties>
</file>