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3" r:id="rId2"/>
    <p:sldId id="262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61" r:id="rId11"/>
    <p:sldId id="270" r:id="rId12"/>
    <p:sldId id="271" r:id="rId13"/>
    <p:sldId id="272" r:id="rId14"/>
    <p:sldId id="264" r:id="rId15"/>
    <p:sldId id="26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B41B61-BC8F-4CA1-A03E-B6669FEC7D8A}" v="49" dt="2020-03-06T01:05:13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svg"/><Relationship Id="rId1" Type="http://schemas.openxmlformats.org/officeDocument/2006/relationships/image" Target="../media/image16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26F81-94B1-4B61-AB57-DF53512D26B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AA47EE64-1DB6-4E39-B295-6073A235B7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ALEX EDINALDO DA SILVA; 01</a:t>
          </a:r>
          <a:endParaRPr lang="en-US"/>
        </a:p>
      </dgm:t>
    </dgm:pt>
    <dgm:pt modelId="{AC5BD5CE-5BE0-46B8-AE9F-1C72098FF3C4}" type="parTrans" cxnId="{CAEE5BEA-0F83-45A6-9694-767C6C88A857}">
      <dgm:prSet/>
      <dgm:spPr/>
      <dgm:t>
        <a:bodyPr/>
        <a:lstStyle/>
        <a:p>
          <a:endParaRPr lang="en-US"/>
        </a:p>
      </dgm:t>
    </dgm:pt>
    <dgm:pt modelId="{BAD1B1E2-2A4A-4BBB-A3A9-0F590E4814C8}" type="sibTrans" cxnId="{CAEE5BEA-0F83-45A6-9694-767C6C88A857}">
      <dgm:prSet/>
      <dgm:spPr/>
      <dgm:t>
        <a:bodyPr/>
        <a:lstStyle/>
        <a:p>
          <a:endParaRPr lang="en-US"/>
        </a:p>
      </dgm:t>
    </dgm:pt>
    <dgm:pt modelId="{1B614563-4B66-4458-AC4F-00CB05F111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JONAS LUIZ DE CAMPOS; 22</a:t>
          </a:r>
          <a:endParaRPr lang="en-US"/>
        </a:p>
      </dgm:t>
    </dgm:pt>
    <dgm:pt modelId="{EE00B4AA-F17B-4070-8118-13B37CFC952C}" type="parTrans" cxnId="{9945D925-6594-42EF-AA27-DCCAAD2D360F}">
      <dgm:prSet/>
      <dgm:spPr/>
      <dgm:t>
        <a:bodyPr/>
        <a:lstStyle/>
        <a:p>
          <a:endParaRPr lang="en-US"/>
        </a:p>
      </dgm:t>
    </dgm:pt>
    <dgm:pt modelId="{684A6415-02D4-489C-B4CF-766B414D5A18}" type="sibTrans" cxnId="{9945D925-6594-42EF-AA27-DCCAAD2D360F}">
      <dgm:prSet/>
      <dgm:spPr/>
      <dgm:t>
        <a:bodyPr/>
        <a:lstStyle/>
        <a:p>
          <a:endParaRPr lang="en-US"/>
        </a:p>
      </dgm:t>
    </dgm:pt>
    <dgm:pt modelId="{FB90EBBF-04A0-4770-98A9-58722BFC29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MARIA GABRIELLA N. DE ALMEIDA; 31</a:t>
          </a:r>
          <a:endParaRPr lang="en-US"/>
        </a:p>
      </dgm:t>
    </dgm:pt>
    <dgm:pt modelId="{2737617E-4FF8-4E97-9CAB-ACE5E3264367}" type="parTrans" cxnId="{91DE039B-CC8D-4472-B2E3-8E918481DB2E}">
      <dgm:prSet/>
      <dgm:spPr/>
      <dgm:t>
        <a:bodyPr/>
        <a:lstStyle/>
        <a:p>
          <a:endParaRPr lang="en-US"/>
        </a:p>
      </dgm:t>
    </dgm:pt>
    <dgm:pt modelId="{0D4ABB3F-DFF9-488E-896A-364F2BB8EA8D}" type="sibTrans" cxnId="{91DE039B-CC8D-4472-B2E3-8E918481DB2E}">
      <dgm:prSet/>
      <dgm:spPr/>
      <dgm:t>
        <a:bodyPr/>
        <a:lstStyle/>
        <a:p>
          <a:endParaRPr lang="en-US"/>
        </a:p>
      </dgm:t>
    </dgm:pt>
    <dgm:pt modelId="{CBA26667-F8C4-4F96-8337-814DDF57F2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RHUAN REGIS MARTINS; 34</a:t>
          </a:r>
          <a:endParaRPr lang="en-US"/>
        </a:p>
      </dgm:t>
    </dgm:pt>
    <dgm:pt modelId="{58FEBB4C-C4F5-41B6-9384-481C27632240}" type="parTrans" cxnId="{82999E93-9278-4D3C-98FC-34E4A155D57C}">
      <dgm:prSet/>
      <dgm:spPr/>
      <dgm:t>
        <a:bodyPr/>
        <a:lstStyle/>
        <a:p>
          <a:endParaRPr lang="en-US"/>
        </a:p>
      </dgm:t>
    </dgm:pt>
    <dgm:pt modelId="{AE21A989-88BE-4CCD-8DC2-E3BBC5E3989B}" type="sibTrans" cxnId="{82999E93-9278-4D3C-98FC-34E4A155D57C}">
      <dgm:prSet/>
      <dgm:spPr/>
      <dgm:t>
        <a:bodyPr/>
        <a:lstStyle/>
        <a:p>
          <a:endParaRPr lang="en-US"/>
        </a:p>
      </dgm:t>
    </dgm:pt>
    <dgm:pt modelId="{E93F7A22-31C8-44B9-AA57-465823DA2B76}" type="pres">
      <dgm:prSet presAssocID="{A4126F81-94B1-4B61-AB57-DF53512D26B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A8FB96C-A96D-4C4F-A142-B1BECE48E8E3}" type="pres">
      <dgm:prSet presAssocID="{AA47EE64-1DB6-4E39-B295-6073A235B79E}" presName="compNode" presStyleCnt="0"/>
      <dgm:spPr/>
    </dgm:pt>
    <dgm:pt modelId="{F331F808-7DBF-458E-961E-D75E7EE5D285}" type="pres">
      <dgm:prSet presAssocID="{AA47EE64-1DB6-4E39-B295-6073A235B79E}" presName="iconBgRect" presStyleLbl="bgShp" presStyleIdx="0" presStyleCnt="4"/>
      <dgm:spPr/>
    </dgm:pt>
    <dgm:pt modelId="{4AC7D56A-E0CA-4BD2-8FDA-D206DDB088B5}" type="pres">
      <dgm:prSet presAssocID="{AA47EE64-1DB6-4E39-B295-6073A235B79E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4EA768E-C28F-4E7C-A3CE-28320BF7597A}" type="pres">
      <dgm:prSet presAssocID="{AA47EE64-1DB6-4E39-B295-6073A235B79E}" presName="spaceRect" presStyleCnt="0"/>
      <dgm:spPr/>
    </dgm:pt>
    <dgm:pt modelId="{79812C9E-8390-4A53-96C2-8289F0C042C6}" type="pres">
      <dgm:prSet presAssocID="{AA47EE64-1DB6-4E39-B295-6073A235B79E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00C9A776-D3DE-4962-9978-A1642E8870C9}" type="pres">
      <dgm:prSet presAssocID="{BAD1B1E2-2A4A-4BBB-A3A9-0F590E4814C8}" presName="sibTrans" presStyleCnt="0"/>
      <dgm:spPr/>
    </dgm:pt>
    <dgm:pt modelId="{10FD3B5B-E572-4BF2-BCCE-0D861F809FAC}" type="pres">
      <dgm:prSet presAssocID="{1B614563-4B66-4458-AC4F-00CB05F11187}" presName="compNode" presStyleCnt="0"/>
      <dgm:spPr/>
    </dgm:pt>
    <dgm:pt modelId="{40385DD7-E02A-4BD5-8CD9-81459CF0487E}" type="pres">
      <dgm:prSet presAssocID="{1B614563-4B66-4458-AC4F-00CB05F11187}" presName="iconBgRect" presStyleLbl="bgShp" presStyleIdx="1" presStyleCnt="4"/>
      <dgm:spPr/>
    </dgm:pt>
    <dgm:pt modelId="{CA52CCB2-C022-4FB2-9C88-35C6D03DFFC5}" type="pres">
      <dgm:prSet presAssocID="{1B614563-4B66-4458-AC4F-00CB05F11187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0378175-3EDF-4751-A06D-94FDA503E4E5}" type="pres">
      <dgm:prSet presAssocID="{1B614563-4B66-4458-AC4F-00CB05F11187}" presName="spaceRect" presStyleCnt="0"/>
      <dgm:spPr/>
    </dgm:pt>
    <dgm:pt modelId="{B2178A44-988F-497B-8459-F8EAD9B6292A}" type="pres">
      <dgm:prSet presAssocID="{1B614563-4B66-4458-AC4F-00CB05F11187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30432A9B-2D9E-4673-A364-7B8DF6563880}" type="pres">
      <dgm:prSet presAssocID="{684A6415-02D4-489C-B4CF-766B414D5A18}" presName="sibTrans" presStyleCnt="0"/>
      <dgm:spPr/>
    </dgm:pt>
    <dgm:pt modelId="{496FC8DD-2A9A-4928-BB0B-A68023C381E6}" type="pres">
      <dgm:prSet presAssocID="{FB90EBBF-04A0-4770-98A9-58722BFC291C}" presName="compNode" presStyleCnt="0"/>
      <dgm:spPr/>
    </dgm:pt>
    <dgm:pt modelId="{DD4480EA-226F-4526-867C-7D542CBD8749}" type="pres">
      <dgm:prSet presAssocID="{FB90EBBF-04A0-4770-98A9-58722BFC291C}" presName="iconBgRect" presStyleLbl="bgShp" presStyleIdx="2" presStyleCnt="4"/>
      <dgm:spPr/>
    </dgm:pt>
    <dgm:pt modelId="{CE6914D1-663C-4C26-B646-F4D65997B051}" type="pres">
      <dgm:prSet presAssocID="{FB90EBBF-04A0-4770-98A9-58722BFC291C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enina estudante"/>
        </a:ext>
      </dgm:extLst>
    </dgm:pt>
    <dgm:pt modelId="{45F7FE7F-660E-4BE3-BE9E-C38A30123C59}" type="pres">
      <dgm:prSet presAssocID="{FB90EBBF-04A0-4770-98A9-58722BFC291C}" presName="spaceRect" presStyleCnt="0"/>
      <dgm:spPr/>
    </dgm:pt>
    <dgm:pt modelId="{B9C2BBCF-F884-447E-B515-A80CBE233D0A}" type="pres">
      <dgm:prSet presAssocID="{FB90EBBF-04A0-4770-98A9-58722BFC291C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2C1B65BD-EE79-4891-B2E9-29F9A7D76B42}" type="pres">
      <dgm:prSet presAssocID="{0D4ABB3F-DFF9-488E-896A-364F2BB8EA8D}" presName="sibTrans" presStyleCnt="0"/>
      <dgm:spPr/>
    </dgm:pt>
    <dgm:pt modelId="{8EFC1F69-FF11-497B-B4AF-DA5CA14F31DF}" type="pres">
      <dgm:prSet presAssocID="{CBA26667-F8C4-4F96-8337-814DDF57F264}" presName="compNode" presStyleCnt="0"/>
      <dgm:spPr/>
    </dgm:pt>
    <dgm:pt modelId="{0C598F02-43BA-433A-844B-5D7358032BC8}" type="pres">
      <dgm:prSet presAssocID="{CBA26667-F8C4-4F96-8337-814DDF57F264}" presName="iconBgRect" presStyleLbl="bgShp" presStyleIdx="3" presStyleCnt="4"/>
      <dgm:spPr/>
    </dgm:pt>
    <dgm:pt modelId="{33D16FF1-A18F-49CB-A2B5-ECEB7E6F4A64}" type="pres">
      <dgm:prSet presAssocID="{CBA26667-F8C4-4F96-8337-814DDF57F264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F2D26234-01EB-4D07-8517-AB3FE1D2C840}" type="pres">
      <dgm:prSet presAssocID="{CBA26667-F8C4-4F96-8337-814DDF57F264}" presName="spaceRect" presStyleCnt="0"/>
      <dgm:spPr/>
    </dgm:pt>
    <dgm:pt modelId="{03C5A0B3-19FB-4C5E-9BBC-3043C4EDC660}" type="pres">
      <dgm:prSet presAssocID="{CBA26667-F8C4-4F96-8337-814DDF57F264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7C15283-9A80-4DA3-8C71-8EEADA6993BE}" type="presOf" srcId="{A4126F81-94B1-4B61-AB57-DF53512D26BB}" destId="{E93F7A22-31C8-44B9-AA57-465823DA2B76}" srcOrd="0" destOrd="0" presId="urn:microsoft.com/office/officeart/2018/5/layout/IconCircleLabelList"/>
    <dgm:cxn modelId="{82999E93-9278-4D3C-98FC-34E4A155D57C}" srcId="{A4126F81-94B1-4B61-AB57-DF53512D26BB}" destId="{CBA26667-F8C4-4F96-8337-814DDF57F264}" srcOrd="3" destOrd="0" parTransId="{58FEBB4C-C4F5-41B6-9384-481C27632240}" sibTransId="{AE21A989-88BE-4CCD-8DC2-E3BBC5E3989B}"/>
    <dgm:cxn modelId="{91DE039B-CC8D-4472-B2E3-8E918481DB2E}" srcId="{A4126F81-94B1-4B61-AB57-DF53512D26BB}" destId="{FB90EBBF-04A0-4770-98A9-58722BFC291C}" srcOrd="2" destOrd="0" parTransId="{2737617E-4FF8-4E97-9CAB-ACE5E3264367}" sibTransId="{0D4ABB3F-DFF9-488E-896A-364F2BB8EA8D}"/>
    <dgm:cxn modelId="{BB7CED9D-5B07-4B5E-82D6-9D6DB12F6174}" type="presOf" srcId="{CBA26667-F8C4-4F96-8337-814DDF57F264}" destId="{03C5A0B3-19FB-4C5E-9BBC-3043C4EDC660}" srcOrd="0" destOrd="0" presId="urn:microsoft.com/office/officeart/2018/5/layout/IconCircleLabelList"/>
    <dgm:cxn modelId="{691AEA12-92DB-4610-BFF3-9CAF7A08ED57}" type="presOf" srcId="{1B614563-4B66-4458-AC4F-00CB05F11187}" destId="{B2178A44-988F-497B-8459-F8EAD9B6292A}" srcOrd="0" destOrd="0" presId="urn:microsoft.com/office/officeart/2018/5/layout/IconCircleLabelList"/>
    <dgm:cxn modelId="{25982E66-0F9A-42AF-8916-7D2286C80302}" type="presOf" srcId="{FB90EBBF-04A0-4770-98A9-58722BFC291C}" destId="{B9C2BBCF-F884-447E-B515-A80CBE233D0A}" srcOrd="0" destOrd="0" presId="urn:microsoft.com/office/officeart/2018/5/layout/IconCircleLabelList"/>
    <dgm:cxn modelId="{A2AAB9ED-DA1A-4A64-912B-97B1A3DD1E43}" type="presOf" srcId="{AA47EE64-1DB6-4E39-B295-6073A235B79E}" destId="{79812C9E-8390-4A53-96C2-8289F0C042C6}" srcOrd="0" destOrd="0" presId="urn:microsoft.com/office/officeart/2018/5/layout/IconCircleLabelList"/>
    <dgm:cxn modelId="{9945D925-6594-42EF-AA27-DCCAAD2D360F}" srcId="{A4126F81-94B1-4B61-AB57-DF53512D26BB}" destId="{1B614563-4B66-4458-AC4F-00CB05F11187}" srcOrd="1" destOrd="0" parTransId="{EE00B4AA-F17B-4070-8118-13B37CFC952C}" sibTransId="{684A6415-02D4-489C-B4CF-766B414D5A18}"/>
    <dgm:cxn modelId="{CAEE5BEA-0F83-45A6-9694-767C6C88A857}" srcId="{A4126F81-94B1-4B61-AB57-DF53512D26BB}" destId="{AA47EE64-1DB6-4E39-B295-6073A235B79E}" srcOrd="0" destOrd="0" parTransId="{AC5BD5CE-5BE0-46B8-AE9F-1C72098FF3C4}" sibTransId="{BAD1B1E2-2A4A-4BBB-A3A9-0F590E4814C8}"/>
    <dgm:cxn modelId="{F214FF4E-25FD-4D3D-9D01-F038FFE668A5}" type="presParOf" srcId="{E93F7A22-31C8-44B9-AA57-465823DA2B76}" destId="{CA8FB96C-A96D-4C4F-A142-B1BECE48E8E3}" srcOrd="0" destOrd="0" presId="urn:microsoft.com/office/officeart/2018/5/layout/IconCircleLabelList"/>
    <dgm:cxn modelId="{7A666C75-970A-4A13-BA18-15AE09180EAF}" type="presParOf" srcId="{CA8FB96C-A96D-4C4F-A142-B1BECE48E8E3}" destId="{F331F808-7DBF-458E-961E-D75E7EE5D285}" srcOrd="0" destOrd="0" presId="urn:microsoft.com/office/officeart/2018/5/layout/IconCircleLabelList"/>
    <dgm:cxn modelId="{B8C04984-7C92-4093-B198-C011FCB00A42}" type="presParOf" srcId="{CA8FB96C-A96D-4C4F-A142-B1BECE48E8E3}" destId="{4AC7D56A-E0CA-4BD2-8FDA-D206DDB088B5}" srcOrd="1" destOrd="0" presId="urn:microsoft.com/office/officeart/2018/5/layout/IconCircleLabelList"/>
    <dgm:cxn modelId="{8EAAA743-99A3-47D7-8679-CCD821AE1B89}" type="presParOf" srcId="{CA8FB96C-A96D-4C4F-A142-B1BECE48E8E3}" destId="{E4EA768E-C28F-4E7C-A3CE-28320BF7597A}" srcOrd="2" destOrd="0" presId="urn:microsoft.com/office/officeart/2018/5/layout/IconCircleLabelList"/>
    <dgm:cxn modelId="{CBFC4ECE-EB1F-4504-BB75-B532F6F7A636}" type="presParOf" srcId="{CA8FB96C-A96D-4C4F-A142-B1BECE48E8E3}" destId="{79812C9E-8390-4A53-96C2-8289F0C042C6}" srcOrd="3" destOrd="0" presId="urn:microsoft.com/office/officeart/2018/5/layout/IconCircleLabelList"/>
    <dgm:cxn modelId="{EA603C0F-A5AA-445E-9E54-92110BDF6BD2}" type="presParOf" srcId="{E93F7A22-31C8-44B9-AA57-465823DA2B76}" destId="{00C9A776-D3DE-4962-9978-A1642E8870C9}" srcOrd="1" destOrd="0" presId="urn:microsoft.com/office/officeart/2018/5/layout/IconCircleLabelList"/>
    <dgm:cxn modelId="{B7E50C7A-C142-406A-9E7C-D8F50793F2DE}" type="presParOf" srcId="{E93F7A22-31C8-44B9-AA57-465823DA2B76}" destId="{10FD3B5B-E572-4BF2-BCCE-0D861F809FAC}" srcOrd="2" destOrd="0" presId="urn:microsoft.com/office/officeart/2018/5/layout/IconCircleLabelList"/>
    <dgm:cxn modelId="{927D015D-3111-40F3-99C6-02DB1F65204B}" type="presParOf" srcId="{10FD3B5B-E572-4BF2-BCCE-0D861F809FAC}" destId="{40385DD7-E02A-4BD5-8CD9-81459CF0487E}" srcOrd="0" destOrd="0" presId="urn:microsoft.com/office/officeart/2018/5/layout/IconCircleLabelList"/>
    <dgm:cxn modelId="{9F96839E-4232-41E9-96DC-FD23793EF66A}" type="presParOf" srcId="{10FD3B5B-E572-4BF2-BCCE-0D861F809FAC}" destId="{CA52CCB2-C022-4FB2-9C88-35C6D03DFFC5}" srcOrd="1" destOrd="0" presId="urn:microsoft.com/office/officeart/2018/5/layout/IconCircleLabelList"/>
    <dgm:cxn modelId="{8131E60B-8763-45ED-8430-37E43116F0A1}" type="presParOf" srcId="{10FD3B5B-E572-4BF2-BCCE-0D861F809FAC}" destId="{50378175-3EDF-4751-A06D-94FDA503E4E5}" srcOrd="2" destOrd="0" presId="urn:microsoft.com/office/officeart/2018/5/layout/IconCircleLabelList"/>
    <dgm:cxn modelId="{DB8B1A9D-0976-4461-A389-E5C28BF80574}" type="presParOf" srcId="{10FD3B5B-E572-4BF2-BCCE-0D861F809FAC}" destId="{B2178A44-988F-497B-8459-F8EAD9B6292A}" srcOrd="3" destOrd="0" presId="urn:microsoft.com/office/officeart/2018/5/layout/IconCircleLabelList"/>
    <dgm:cxn modelId="{0658DE8D-5687-4446-A49F-04374BC01000}" type="presParOf" srcId="{E93F7A22-31C8-44B9-AA57-465823DA2B76}" destId="{30432A9B-2D9E-4673-A364-7B8DF6563880}" srcOrd="3" destOrd="0" presId="urn:microsoft.com/office/officeart/2018/5/layout/IconCircleLabelList"/>
    <dgm:cxn modelId="{AF80BC26-F5A5-4CAE-9A3B-3CBF3E2736F9}" type="presParOf" srcId="{E93F7A22-31C8-44B9-AA57-465823DA2B76}" destId="{496FC8DD-2A9A-4928-BB0B-A68023C381E6}" srcOrd="4" destOrd="0" presId="urn:microsoft.com/office/officeart/2018/5/layout/IconCircleLabelList"/>
    <dgm:cxn modelId="{A0616404-4683-423D-B250-F8AE3F9C3927}" type="presParOf" srcId="{496FC8DD-2A9A-4928-BB0B-A68023C381E6}" destId="{DD4480EA-226F-4526-867C-7D542CBD8749}" srcOrd="0" destOrd="0" presId="urn:microsoft.com/office/officeart/2018/5/layout/IconCircleLabelList"/>
    <dgm:cxn modelId="{841E0175-AF45-4248-8E38-255DADA81704}" type="presParOf" srcId="{496FC8DD-2A9A-4928-BB0B-A68023C381E6}" destId="{CE6914D1-663C-4C26-B646-F4D65997B051}" srcOrd="1" destOrd="0" presId="urn:microsoft.com/office/officeart/2018/5/layout/IconCircleLabelList"/>
    <dgm:cxn modelId="{AB9FDC29-A4D5-45C9-895F-82FCE6506C0D}" type="presParOf" srcId="{496FC8DD-2A9A-4928-BB0B-A68023C381E6}" destId="{45F7FE7F-660E-4BE3-BE9E-C38A30123C59}" srcOrd="2" destOrd="0" presId="urn:microsoft.com/office/officeart/2018/5/layout/IconCircleLabelList"/>
    <dgm:cxn modelId="{0787C33E-1A3F-4491-A45E-D4BA8DFE0715}" type="presParOf" srcId="{496FC8DD-2A9A-4928-BB0B-A68023C381E6}" destId="{B9C2BBCF-F884-447E-B515-A80CBE233D0A}" srcOrd="3" destOrd="0" presId="urn:microsoft.com/office/officeart/2018/5/layout/IconCircleLabelList"/>
    <dgm:cxn modelId="{8526FE56-07B3-4FBC-A8AB-3096D4F0CB4F}" type="presParOf" srcId="{E93F7A22-31C8-44B9-AA57-465823DA2B76}" destId="{2C1B65BD-EE79-4891-B2E9-29F9A7D76B42}" srcOrd="5" destOrd="0" presId="urn:microsoft.com/office/officeart/2018/5/layout/IconCircleLabelList"/>
    <dgm:cxn modelId="{9DF2CAA5-F108-4A6D-B223-825E965A8613}" type="presParOf" srcId="{E93F7A22-31C8-44B9-AA57-465823DA2B76}" destId="{8EFC1F69-FF11-497B-B4AF-DA5CA14F31DF}" srcOrd="6" destOrd="0" presId="urn:microsoft.com/office/officeart/2018/5/layout/IconCircleLabelList"/>
    <dgm:cxn modelId="{C1C7CD89-AE53-466D-84FE-F13DC280330D}" type="presParOf" srcId="{8EFC1F69-FF11-497B-B4AF-DA5CA14F31DF}" destId="{0C598F02-43BA-433A-844B-5D7358032BC8}" srcOrd="0" destOrd="0" presId="urn:microsoft.com/office/officeart/2018/5/layout/IconCircleLabelList"/>
    <dgm:cxn modelId="{A636B937-E15D-421B-9BE1-5C4E55744944}" type="presParOf" srcId="{8EFC1F69-FF11-497B-B4AF-DA5CA14F31DF}" destId="{33D16FF1-A18F-49CB-A2B5-ECEB7E6F4A64}" srcOrd="1" destOrd="0" presId="urn:microsoft.com/office/officeart/2018/5/layout/IconCircleLabelList"/>
    <dgm:cxn modelId="{E61197F9-3C6C-45A1-9E25-587D3704402A}" type="presParOf" srcId="{8EFC1F69-FF11-497B-B4AF-DA5CA14F31DF}" destId="{F2D26234-01EB-4D07-8517-AB3FE1D2C840}" srcOrd="2" destOrd="0" presId="urn:microsoft.com/office/officeart/2018/5/layout/IconCircleLabelList"/>
    <dgm:cxn modelId="{13398F4B-A0D2-416D-90F5-A5DE075EE1AB}" type="presParOf" srcId="{8EFC1F69-FF11-497B-B4AF-DA5CA14F31DF}" destId="{03C5A0B3-19FB-4C5E-9BBC-3043C4EDC66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F8B934-6ED4-4A37-882F-A2A8171EB9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226D3-74F9-47B5-9453-B733BED7698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VisualG é um programa que que foi gerado para agilizar e ajudar programadores em formação de forma sucinta e clara.</a:t>
          </a:r>
          <a:endParaRPr lang="en-US"/>
        </a:p>
      </dgm:t>
    </dgm:pt>
    <dgm:pt modelId="{BABABEBF-2CE3-46DB-9C75-4292A42185C9}" type="parTrans" cxnId="{C98BF4AD-C91D-4823-ADED-81D2634DED83}">
      <dgm:prSet/>
      <dgm:spPr/>
      <dgm:t>
        <a:bodyPr/>
        <a:lstStyle/>
        <a:p>
          <a:endParaRPr lang="en-US"/>
        </a:p>
      </dgm:t>
    </dgm:pt>
    <dgm:pt modelId="{F97848AC-08AF-46BC-B140-E53A4EDF3A63}" type="sibTrans" cxnId="{C98BF4AD-C91D-4823-ADED-81D2634DED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BD3CFF-59A4-4563-8546-947E006FB22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Tendo assim uma grande visibilidade e se tornando popular em vários meios.</a:t>
          </a:r>
          <a:endParaRPr lang="en-US" dirty="0"/>
        </a:p>
      </dgm:t>
    </dgm:pt>
    <dgm:pt modelId="{F0BB447E-D410-4BE5-BA45-221B76E2D312}" type="parTrans" cxnId="{37FF7EB3-8CEB-426B-81D2-006816596F2D}">
      <dgm:prSet/>
      <dgm:spPr/>
      <dgm:t>
        <a:bodyPr/>
        <a:lstStyle/>
        <a:p>
          <a:endParaRPr lang="en-US"/>
        </a:p>
      </dgm:t>
    </dgm:pt>
    <dgm:pt modelId="{5517AC5F-262E-4B38-B165-47093EEFE62A}" type="sibTrans" cxnId="{37FF7EB3-8CEB-426B-81D2-006816596F2D}">
      <dgm:prSet/>
      <dgm:spPr/>
      <dgm:t>
        <a:bodyPr/>
        <a:lstStyle/>
        <a:p>
          <a:endParaRPr lang="en-US"/>
        </a:p>
      </dgm:t>
    </dgm:pt>
    <dgm:pt modelId="{39D7EE1A-78C8-4061-BA8C-1BAD23732351}" type="pres">
      <dgm:prSet presAssocID="{BDF8B934-6ED4-4A37-882F-A2A8171EB91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AD914E3-6905-47B1-8B00-162110B0538A}" type="pres">
      <dgm:prSet presAssocID="{734226D3-74F9-47B5-9453-B733BED76988}" presName="compNode" presStyleCnt="0"/>
      <dgm:spPr/>
    </dgm:pt>
    <dgm:pt modelId="{7C691DD4-12DB-4695-8FED-FF14D5293A35}" type="pres">
      <dgm:prSet presAssocID="{734226D3-74F9-47B5-9453-B733BED76988}" presName="bgRect" presStyleLbl="bgShp" presStyleIdx="0" presStyleCnt="2"/>
      <dgm:spPr/>
    </dgm:pt>
    <dgm:pt modelId="{7C644D4E-CFF0-421D-94B3-580B11A14D81}" type="pres">
      <dgm:prSet presAssocID="{734226D3-74F9-47B5-9453-B733BED76988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6361AB3-91A7-47D4-B4C3-4FD0818F4E47}" type="pres">
      <dgm:prSet presAssocID="{734226D3-74F9-47B5-9453-B733BED76988}" presName="spaceRect" presStyleCnt="0"/>
      <dgm:spPr/>
    </dgm:pt>
    <dgm:pt modelId="{B757F58C-5908-4303-99F8-5BCFBE01D206}" type="pres">
      <dgm:prSet presAssocID="{734226D3-74F9-47B5-9453-B733BED76988}" presName="parTx" presStyleLbl="revTx" presStyleIdx="0" presStyleCnt="2" custScaleY="14356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FA37AE3B-0772-4F4B-B0BC-6501390B42B9}" type="pres">
      <dgm:prSet presAssocID="{F97848AC-08AF-46BC-B140-E53A4EDF3A63}" presName="sibTrans" presStyleCnt="0"/>
      <dgm:spPr/>
    </dgm:pt>
    <dgm:pt modelId="{09F2DF20-1221-4F0E-BA99-6B7CE74E8F90}" type="pres">
      <dgm:prSet presAssocID="{3ABD3CFF-59A4-4563-8546-947E006FB22D}" presName="compNode" presStyleCnt="0"/>
      <dgm:spPr/>
    </dgm:pt>
    <dgm:pt modelId="{C72086CF-77A3-4E8C-8B1C-FC01E0704539}" type="pres">
      <dgm:prSet presAssocID="{3ABD3CFF-59A4-4563-8546-947E006FB22D}" presName="bgRect" presStyleLbl="bgShp" presStyleIdx="1" presStyleCnt="2"/>
      <dgm:spPr/>
    </dgm:pt>
    <dgm:pt modelId="{8CA0BA07-F830-4709-805C-8B98BE43B4EC}" type="pres">
      <dgm:prSet presAssocID="{3ABD3CFF-59A4-4563-8546-947E006FB22D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D989C0F-DCCC-440F-B8EE-36CF5F435B37}" type="pres">
      <dgm:prSet presAssocID="{3ABD3CFF-59A4-4563-8546-947E006FB22D}" presName="spaceRect" presStyleCnt="0"/>
      <dgm:spPr/>
    </dgm:pt>
    <dgm:pt modelId="{C06CE8E5-82D1-4AF4-921A-B4483A9CCA7C}" type="pres">
      <dgm:prSet presAssocID="{3ABD3CFF-59A4-4563-8546-947E006FB22D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</dgm:ptLst>
  <dgm:cxnLst>
    <dgm:cxn modelId="{C98BF4AD-C91D-4823-ADED-81D2634DED83}" srcId="{BDF8B934-6ED4-4A37-882F-A2A8171EB91B}" destId="{734226D3-74F9-47B5-9453-B733BED76988}" srcOrd="0" destOrd="0" parTransId="{BABABEBF-2CE3-46DB-9C75-4292A42185C9}" sibTransId="{F97848AC-08AF-46BC-B140-E53A4EDF3A63}"/>
    <dgm:cxn modelId="{1A7B7F9A-D8D6-483E-A48F-45AB9A815633}" type="presOf" srcId="{734226D3-74F9-47B5-9453-B733BED76988}" destId="{B757F58C-5908-4303-99F8-5BCFBE01D206}" srcOrd="0" destOrd="0" presId="urn:microsoft.com/office/officeart/2018/2/layout/IconVerticalSolidList"/>
    <dgm:cxn modelId="{6EA4F1F6-0FFF-43CC-BEC6-0B86448CDA82}" type="presOf" srcId="{BDF8B934-6ED4-4A37-882F-A2A8171EB91B}" destId="{39D7EE1A-78C8-4061-BA8C-1BAD23732351}" srcOrd="0" destOrd="0" presId="urn:microsoft.com/office/officeart/2018/2/layout/IconVerticalSolidList"/>
    <dgm:cxn modelId="{AABD9C00-0ED2-4302-91B8-AA0D57A7BB07}" type="presOf" srcId="{3ABD3CFF-59A4-4563-8546-947E006FB22D}" destId="{C06CE8E5-82D1-4AF4-921A-B4483A9CCA7C}" srcOrd="0" destOrd="0" presId="urn:microsoft.com/office/officeart/2018/2/layout/IconVerticalSolidList"/>
    <dgm:cxn modelId="{37FF7EB3-8CEB-426B-81D2-006816596F2D}" srcId="{BDF8B934-6ED4-4A37-882F-A2A8171EB91B}" destId="{3ABD3CFF-59A4-4563-8546-947E006FB22D}" srcOrd="1" destOrd="0" parTransId="{F0BB447E-D410-4BE5-BA45-221B76E2D312}" sibTransId="{5517AC5F-262E-4B38-B165-47093EEFE62A}"/>
    <dgm:cxn modelId="{81DCE88A-AFE7-448F-819C-512D7342CD00}" type="presParOf" srcId="{39D7EE1A-78C8-4061-BA8C-1BAD23732351}" destId="{EAD914E3-6905-47B1-8B00-162110B0538A}" srcOrd="0" destOrd="0" presId="urn:microsoft.com/office/officeart/2018/2/layout/IconVerticalSolidList"/>
    <dgm:cxn modelId="{D3C2D346-CC96-4F0C-B1E9-535F4959DBFB}" type="presParOf" srcId="{EAD914E3-6905-47B1-8B00-162110B0538A}" destId="{7C691DD4-12DB-4695-8FED-FF14D5293A35}" srcOrd="0" destOrd="0" presId="urn:microsoft.com/office/officeart/2018/2/layout/IconVerticalSolidList"/>
    <dgm:cxn modelId="{33FA35CA-AEBA-4957-B279-AAF3E7738E93}" type="presParOf" srcId="{EAD914E3-6905-47B1-8B00-162110B0538A}" destId="{7C644D4E-CFF0-421D-94B3-580B11A14D81}" srcOrd="1" destOrd="0" presId="urn:microsoft.com/office/officeart/2018/2/layout/IconVerticalSolidList"/>
    <dgm:cxn modelId="{1D42AFA0-85D3-4AF9-B74E-92C8460A4279}" type="presParOf" srcId="{EAD914E3-6905-47B1-8B00-162110B0538A}" destId="{E6361AB3-91A7-47D4-B4C3-4FD0818F4E47}" srcOrd="2" destOrd="0" presId="urn:microsoft.com/office/officeart/2018/2/layout/IconVerticalSolidList"/>
    <dgm:cxn modelId="{6714B3C9-D47A-42F5-96F9-E16C5D59CF84}" type="presParOf" srcId="{EAD914E3-6905-47B1-8B00-162110B0538A}" destId="{B757F58C-5908-4303-99F8-5BCFBE01D206}" srcOrd="3" destOrd="0" presId="urn:microsoft.com/office/officeart/2018/2/layout/IconVerticalSolidList"/>
    <dgm:cxn modelId="{034783F4-0074-4133-A59B-3CC80A04FC47}" type="presParOf" srcId="{39D7EE1A-78C8-4061-BA8C-1BAD23732351}" destId="{FA37AE3B-0772-4F4B-B0BC-6501390B42B9}" srcOrd="1" destOrd="0" presId="urn:microsoft.com/office/officeart/2018/2/layout/IconVerticalSolidList"/>
    <dgm:cxn modelId="{17CF953C-D049-4C27-80C7-E657A17C07AE}" type="presParOf" srcId="{39D7EE1A-78C8-4061-BA8C-1BAD23732351}" destId="{09F2DF20-1221-4F0E-BA99-6B7CE74E8F90}" srcOrd="2" destOrd="0" presId="urn:microsoft.com/office/officeart/2018/2/layout/IconVerticalSolidList"/>
    <dgm:cxn modelId="{F0ED3800-4F38-4F2C-BD97-D14F94F827B2}" type="presParOf" srcId="{09F2DF20-1221-4F0E-BA99-6B7CE74E8F90}" destId="{C72086CF-77A3-4E8C-8B1C-FC01E0704539}" srcOrd="0" destOrd="0" presId="urn:microsoft.com/office/officeart/2018/2/layout/IconVerticalSolidList"/>
    <dgm:cxn modelId="{B1CBFD1B-7703-4D24-AB08-D71299FFDB9B}" type="presParOf" srcId="{09F2DF20-1221-4F0E-BA99-6B7CE74E8F90}" destId="{8CA0BA07-F830-4709-805C-8B98BE43B4EC}" srcOrd="1" destOrd="0" presId="urn:microsoft.com/office/officeart/2018/2/layout/IconVerticalSolidList"/>
    <dgm:cxn modelId="{FB1847D5-2BD5-41C3-9B75-A2C8816A6060}" type="presParOf" srcId="{09F2DF20-1221-4F0E-BA99-6B7CE74E8F90}" destId="{4D989C0F-DCCC-440F-B8EE-36CF5F435B37}" srcOrd="2" destOrd="0" presId="urn:microsoft.com/office/officeart/2018/2/layout/IconVerticalSolidList"/>
    <dgm:cxn modelId="{52D99CC6-C6FD-4A19-BD12-09DA312174A2}" type="presParOf" srcId="{09F2DF20-1221-4F0E-BA99-6B7CE74E8F90}" destId="{C06CE8E5-82D1-4AF4-921A-B4483A9CCA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1F808-7DBF-458E-961E-D75E7EE5D285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7D56A-E0CA-4BD2-8FDA-D206DDB088B5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12C9E-8390-4A53-96C2-8289F0C042C6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000" kern="1200"/>
            <a:t>ALEX EDINALDO DA SILVA; 01</a:t>
          </a:r>
          <a:endParaRPr lang="en-US" sz="2000" kern="1200"/>
        </a:p>
      </dsp:txBody>
      <dsp:txXfrm>
        <a:off x="307380" y="2032685"/>
        <a:ext cx="2053312" cy="720000"/>
      </dsp:txXfrm>
    </dsp:sp>
    <dsp:sp modelId="{40385DD7-E02A-4BD5-8CD9-81459CF0487E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CCB2-C022-4FB2-9C88-35C6D03DFFC5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78A44-988F-497B-8459-F8EAD9B6292A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000" kern="1200"/>
            <a:t>JONAS LUIZ DE CAMPOS; 22</a:t>
          </a:r>
          <a:endParaRPr lang="en-US" sz="2000" kern="1200"/>
        </a:p>
      </dsp:txBody>
      <dsp:txXfrm>
        <a:off x="2720022" y="2032685"/>
        <a:ext cx="2053312" cy="720000"/>
      </dsp:txXfrm>
    </dsp:sp>
    <dsp:sp modelId="{DD4480EA-226F-4526-867C-7D542CBD8749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914D1-663C-4C26-B646-F4D65997B051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2BBCF-F884-447E-B515-A80CBE233D0A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000" kern="1200"/>
            <a:t>MARIA GABRIELLA N. DE ALMEIDA; 31</a:t>
          </a:r>
          <a:endParaRPr lang="en-US" sz="2000" kern="1200"/>
        </a:p>
      </dsp:txBody>
      <dsp:txXfrm>
        <a:off x="5132664" y="2032685"/>
        <a:ext cx="2053312" cy="720000"/>
      </dsp:txXfrm>
    </dsp:sp>
    <dsp:sp modelId="{0C598F02-43BA-433A-844B-5D7358032BC8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16FF1-A18F-49CB-A2B5-ECEB7E6F4A64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5A0B3-19FB-4C5E-9BBC-3043C4EDC660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000" kern="1200"/>
            <a:t>RHUAN REGIS MARTINS; 34</a:t>
          </a:r>
          <a:endParaRPr lang="en-US" sz="2000" kern="1200"/>
        </a:p>
      </dsp:txBody>
      <dsp:txXfrm>
        <a:off x="7545307" y="2032685"/>
        <a:ext cx="20533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0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33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71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641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67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05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28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166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26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7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71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24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69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2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71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0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03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358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3.com.b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te.acad.univali.br/portugo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9ACD3AF8-B16E-4174-8C1A-41F683C4AF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F5EAD09-B81D-415F-8BCF-73C81AE05F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="" xmlns:a16="http://schemas.microsoft.com/office/drawing/2014/main" id="{CFB79010-8ED4-49EF-AFD2-F4D8C80B69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4649B869-006E-42B5-9DDC-21049B130E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443096BD-333F-48B6-8220-D1F9793E40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="" xmlns:a16="http://schemas.microsoft.com/office/drawing/2014/main" id="{1A45BB9A-7E84-4B9B-923A-270A97F852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D7D7C768-2F76-4DE2-A807-1B9FFF816C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1870B32E-EE42-470E-B543-CA55AEC8CA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EEF09120-11AA-4DB5-98A8-EC4923002C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39CC463D-589C-461C-A234-0460EB06B8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B6516153-269A-421E-A021-CB3F3C5E1D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45E14300-6C4A-4F77-915F-F3B25B0237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993E312A-E6A6-4B52-ADE6-618ADC89BA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="" xmlns:a16="http://schemas.microsoft.com/office/drawing/2014/main" id="{2F0F3026-2480-472B-8C52-36812C81EF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34E1C992-559D-4827-9F30-31A3CA7A2B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D9F2FB98-F443-498F-AAD9-694582568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75DBF6EC-ED50-43E4-8A8B-64CE86A880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FD854F40-AC43-4F21-9C62-2CE35CFD2B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="" xmlns:a16="http://schemas.microsoft.com/office/drawing/2014/main" id="{62CCB560-494A-4F74-9DE4-068806A893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6F9A05F2-B5D2-4D8A-9A78-14E45C13FE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A6373189-19BB-4BEC-84A3-432253E058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71AB3122-947A-44DB-B190-A2601C6C95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74B4109D-3AFC-4D44-87B1-0CDED3E638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="" xmlns:a16="http://schemas.microsoft.com/office/drawing/2014/main" id="{44AAD39F-F7C9-4D00-95E0-0465B4E858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="" xmlns:a16="http://schemas.microsoft.com/office/drawing/2014/main" id="{C1DCAB8D-6EF6-4A84-8D0C-AA9226DEC9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="" xmlns:a16="http://schemas.microsoft.com/office/drawing/2014/main" id="{C407F97F-83CF-4703-B9E0-6335530E32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="" xmlns:a16="http://schemas.microsoft.com/office/drawing/2014/main" id="{0D8D2363-5D84-4CFF-89AA-3C93C859DB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="" xmlns:a16="http://schemas.microsoft.com/office/drawing/2014/main" id="{0435A35C-AC99-4E12-8CB0-9C640DAA94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="" xmlns:a16="http://schemas.microsoft.com/office/drawing/2014/main" id="{F20392CF-2256-4527-836B-2E6F88596E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="" xmlns:a16="http://schemas.microsoft.com/office/drawing/2014/main" id="{C52C3AD3-122C-4010-9C55-B0247F8CCA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="" xmlns:a16="http://schemas.microsoft.com/office/drawing/2014/main" id="{EFCB53ED-09C0-4AD7-9BBC-366833D5FE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="" xmlns:a16="http://schemas.microsoft.com/office/drawing/2014/main" id="{6F309F52-BFCF-47D9-8089-BC049540DB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="" xmlns:a16="http://schemas.microsoft.com/office/drawing/2014/main" id="{5F9AE85F-C7AA-4761-B468-2E100829BC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="" xmlns:a16="http://schemas.microsoft.com/office/drawing/2014/main" id="{2C81C778-91E5-4AE9-AACB-8566E7A28B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="" xmlns:a16="http://schemas.microsoft.com/office/drawing/2014/main" id="{6C56E0B4-58A0-4B2B-BD56-54121BB8DB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="" xmlns:a16="http://schemas.microsoft.com/office/drawing/2014/main" id="{88A29CFE-13A6-4509-946F-5C074F856E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="" xmlns:a16="http://schemas.microsoft.com/office/drawing/2014/main" id="{00235A0A-018B-4499-AC16-AF83457BF4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="" xmlns:a16="http://schemas.microsoft.com/office/drawing/2014/main" id="{861DF9B7-50DC-4EBE-8B23-97FE92DBBB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="" xmlns:a16="http://schemas.microsoft.com/office/drawing/2014/main" id="{69673907-73D7-4729-A911-9BD078EC2E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="" xmlns:a16="http://schemas.microsoft.com/office/drawing/2014/main" id="{4DC844D3-8053-4EE7-A286-50157B6FD8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="" xmlns:a16="http://schemas.microsoft.com/office/drawing/2014/main" id="{D67575A0-A45A-4773-874C-16370E3670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="" xmlns:a16="http://schemas.microsoft.com/office/drawing/2014/main" id="{4327252B-B62B-4DE0-A924-B7F6E40AD9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="" xmlns:a16="http://schemas.microsoft.com/office/drawing/2014/main" id="{778BC6A7-AC19-497B-A7C6-E447B2EBDA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="" xmlns:a16="http://schemas.microsoft.com/office/drawing/2014/main" id="{4E79A87B-BF1F-437A-9FED-BE93025E50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="" xmlns:a16="http://schemas.microsoft.com/office/drawing/2014/main" id="{DFAAF3CC-B4E0-45C8-AC2D-EF0D6D823D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="" xmlns:a16="http://schemas.microsoft.com/office/drawing/2014/main" id="{A5A12C87-1E4A-4664-B2F4-A1C8B656F9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="" xmlns:a16="http://schemas.microsoft.com/office/drawing/2014/main" id="{B3AF8230-4630-4505-ADDB-16A9B6B377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="" xmlns:a16="http://schemas.microsoft.com/office/drawing/2014/main" id="{33F93F6D-724D-42F3-AF1D-3081EAB5D1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="" xmlns:a16="http://schemas.microsoft.com/office/drawing/2014/main" id="{F5DD7A8F-FB67-4E79-80DB-0FAF3A0989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="" xmlns:a16="http://schemas.microsoft.com/office/drawing/2014/main" id="{7B140A84-E89E-4A80-9DF8-7BCA45F908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="" xmlns:a16="http://schemas.microsoft.com/office/drawing/2014/main" id="{279E1D6A-EFE2-44C6-A5BF-DFADF0DC91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="" xmlns:a16="http://schemas.microsoft.com/office/drawing/2014/main" id="{C9FA2204-561F-4ABB-988C-03053820F1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="" xmlns:a16="http://schemas.microsoft.com/office/drawing/2014/main" id="{8BD7D04E-AC0A-424F-BC40-28842DAFFA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="" xmlns:a16="http://schemas.microsoft.com/office/drawing/2014/main" id="{32B616A2-FE09-47DD-B58C-12EE58B7CA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="" xmlns:a16="http://schemas.microsoft.com/office/drawing/2014/main" id="{08C5EAF5-6064-484E-BA05-80D09D84E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="" xmlns:a16="http://schemas.microsoft.com/office/drawing/2014/main" id="{F11D90DF-D275-4725-884C-77E5E01D89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9BE10567-6165-46A7-867D-4690A16B46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0F4DB1F4-429C-4C85-85D7-C4D81996D3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="" xmlns:a16="http://schemas.microsoft.com/office/drawing/2014/main" id="{159C0DA6-71D9-4C96-A774-7FADF5E0A4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="" xmlns:a16="http://schemas.microsoft.com/office/drawing/2014/main" id="{4B24F6DB-F114-44A7-BB56-D401884E4E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4DB50ECD-225E-4F81-AF7B-706DD05F3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="" xmlns:a16="http://schemas.microsoft.com/office/drawing/2014/main" id="{CBC3B006-1357-4969-BC3D-CDD91E492B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3">
              <a:extLst>
                <a:ext uri="{FF2B5EF4-FFF2-40B4-BE49-F238E27FC236}">
                  <a16:creationId xmlns="" xmlns:a16="http://schemas.microsoft.com/office/drawing/2014/main" id="{0D6E4F1D-B331-41B5-90EF-2236C1EE15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4">
              <a:extLst>
                <a:ext uri="{FF2B5EF4-FFF2-40B4-BE49-F238E27FC236}">
                  <a16:creationId xmlns="" xmlns:a16="http://schemas.microsoft.com/office/drawing/2014/main" id="{54A60014-21DF-44E5-9137-4335718850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7">
              <a:extLst>
                <a:ext uri="{FF2B5EF4-FFF2-40B4-BE49-F238E27FC236}">
                  <a16:creationId xmlns="" xmlns:a16="http://schemas.microsoft.com/office/drawing/2014/main" id="{40B768C0-B003-45F4-9A06-EA3509A90B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5">
              <a:extLst>
                <a:ext uri="{FF2B5EF4-FFF2-40B4-BE49-F238E27FC236}">
                  <a16:creationId xmlns="" xmlns:a16="http://schemas.microsoft.com/office/drawing/2014/main" id="{5E479182-2054-4AD9-823D-81CFAD7F2C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6">
              <a:extLst>
                <a:ext uri="{FF2B5EF4-FFF2-40B4-BE49-F238E27FC236}">
                  <a16:creationId xmlns="" xmlns:a16="http://schemas.microsoft.com/office/drawing/2014/main" id="{A7D912CF-756A-41F1-8BF1-5BA7D1BD05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8">
              <a:extLst>
                <a:ext uri="{FF2B5EF4-FFF2-40B4-BE49-F238E27FC236}">
                  <a16:creationId xmlns="" xmlns:a16="http://schemas.microsoft.com/office/drawing/2014/main" id="{734B6F35-2160-44B1-AB00-F628C84B14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9">
              <a:extLst>
                <a:ext uri="{FF2B5EF4-FFF2-40B4-BE49-F238E27FC236}">
                  <a16:creationId xmlns="" xmlns:a16="http://schemas.microsoft.com/office/drawing/2014/main" id="{D8657E76-4F63-44FE-86C5-54CA174FC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40">
              <a:extLst>
                <a:ext uri="{FF2B5EF4-FFF2-40B4-BE49-F238E27FC236}">
                  <a16:creationId xmlns="" xmlns:a16="http://schemas.microsoft.com/office/drawing/2014/main" id="{482CEB8C-90E5-4152-8B52-A2881B98A3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Rectangle 41">
              <a:extLst>
                <a:ext uri="{FF2B5EF4-FFF2-40B4-BE49-F238E27FC236}">
                  <a16:creationId xmlns="" xmlns:a16="http://schemas.microsoft.com/office/drawing/2014/main" id="{85010FC2-BC4C-4692-876D-7FE363BFC6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2">
              <a:extLst>
                <a:ext uri="{FF2B5EF4-FFF2-40B4-BE49-F238E27FC236}">
                  <a16:creationId xmlns="" xmlns:a16="http://schemas.microsoft.com/office/drawing/2014/main" id="{714C1223-2B78-4715-9ACB-079A60D16D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3">
              <a:extLst>
                <a:ext uri="{FF2B5EF4-FFF2-40B4-BE49-F238E27FC236}">
                  <a16:creationId xmlns="" xmlns:a16="http://schemas.microsoft.com/office/drawing/2014/main" id="{1D9109D3-C92A-410B-9B43-5F02B2D84E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4">
              <a:extLst>
                <a:ext uri="{FF2B5EF4-FFF2-40B4-BE49-F238E27FC236}">
                  <a16:creationId xmlns="" xmlns:a16="http://schemas.microsoft.com/office/drawing/2014/main" id="{EF5B327A-A1AE-42F3-815E-84F4AA2948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7">
              <a:extLst>
                <a:ext uri="{FF2B5EF4-FFF2-40B4-BE49-F238E27FC236}">
                  <a16:creationId xmlns="" xmlns:a16="http://schemas.microsoft.com/office/drawing/2014/main" id="{77738BDE-751F-4D4C-B4C4-C9DF3EA291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5">
              <a:extLst>
                <a:ext uri="{FF2B5EF4-FFF2-40B4-BE49-F238E27FC236}">
                  <a16:creationId xmlns="" xmlns:a16="http://schemas.microsoft.com/office/drawing/2014/main" id="{9C8C4AD6-72BF-490C-963C-97C7FD7E7E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6">
              <a:extLst>
                <a:ext uri="{FF2B5EF4-FFF2-40B4-BE49-F238E27FC236}">
                  <a16:creationId xmlns="" xmlns:a16="http://schemas.microsoft.com/office/drawing/2014/main" id="{94990E31-5AA8-4502-A963-CE1B539DA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8">
              <a:extLst>
                <a:ext uri="{FF2B5EF4-FFF2-40B4-BE49-F238E27FC236}">
                  <a16:creationId xmlns="" xmlns:a16="http://schemas.microsoft.com/office/drawing/2014/main" id="{9E703E9D-ED76-449C-A8C0-7A1E24B8B2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9">
              <a:extLst>
                <a:ext uri="{FF2B5EF4-FFF2-40B4-BE49-F238E27FC236}">
                  <a16:creationId xmlns="" xmlns:a16="http://schemas.microsoft.com/office/drawing/2014/main" id="{C70A75E8-C815-4CCF-ABEE-83F19BFE05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40">
              <a:extLst>
                <a:ext uri="{FF2B5EF4-FFF2-40B4-BE49-F238E27FC236}">
                  <a16:creationId xmlns="" xmlns:a16="http://schemas.microsoft.com/office/drawing/2014/main" id="{E15638E1-6A92-4D31-A034-853A65A754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Rectangle 41">
              <a:extLst>
                <a:ext uri="{FF2B5EF4-FFF2-40B4-BE49-F238E27FC236}">
                  <a16:creationId xmlns="" xmlns:a16="http://schemas.microsoft.com/office/drawing/2014/main" id="{EA3E8D58-D52B-4300-8A50-5696430D1A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pic>
        <p:nvPicPr>
          <p:cNvPr id="93" name="Imagem 92">
            <a:extLst>
              <a:ext uri="{FF2B5EF4-FFF2-40B4-BE49-F238E27FC236}">
                <a16:creationId xmlns="" xmlns:a16="http://schemas.microsoft.com/office/drawing/2014/main" id="{C143C764-C535-4A78-9888-3FFA5DF21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98" y="2397769"/>
            <a:ext cx="5902652" cy="197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13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BR" sz="4000"/>
              <a:t>APLICAÇÕES DO vISUALG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BR" dirty="0"/>
              <a:t>JAVA, HTML, PORTUGOL, ETC...</a:t>
            </a:r>
          </a:p>
          <a:p>
            <a:r>
              <a:rPr lang="pt-BR" dirty="0"/>
              <a:t>ECLIPSE, NOTEPAD + +, VISUALG</a:t>
            </a:r>
          </a:p>
          <a:p>
            <a:endParaRPr lang="pt-BR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29124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5" y="228599"/>
            <a:ext cx="11232573" cy="6397333"/>
          </a:xfrm>
        </p:spPr>
      </p:pic>
    </p:spTree>
    <p:extLst>
      <p:ext uri="{BB962C8B-B14F-4D97-AF65-F5344CB8AC3E}">
        <p14:creationId xmlns:p14="http://schemas.microsoft.com/office/powerpoint/2010/main" val="23565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" y="131713"/>
            <a:ext cx="10962409" cy="6476905"/>
          </a:xfrm>
        </p:spPr>
      </p:pic>
    </p:spTree>
    <p:extLst>
      <p:ext uri="{BB962C8B-B14F-4D97-AF65-F5344CB8AC3E}">
        <p14:creationId xmlns:p14="http://schemas.microsoft.com/office/powerpoint/2010/main" val="32157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 descr="Tela de computador com texto preto sobre fundo branco&#10;&#10;Descrição gerada automaticamente">
            <a:extLst>
              <a:ext uri="{FF2B5EF4-FFF2-40B4-BE49-F238E27FC236}">
                <a16:creationId xmlns="" xmlns:a16="http://schemas.microsoft.com/office/drawing/2014/main" id="{A711BAC8-6134-4AE5-8130-606408A9D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9" y="221358"/>
            <a:ext cx="11336481" cy="6373660"/>
          </a:xfrm>
        </p:spPr>
      </p:pic>
    </p:spTree>
    <p:extLst>
      <p:ext uri="{BB962C8B-B14F-4D97-AF65-F5344CB8AC3E}">
        <p14:creationId xmlns:p14="http://schemas.microsoft.com/office/powerpoint/2010/main" val="26563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C4C8055-7B0C-4860-8215-C48D5B8E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Sendo assim...</a:t>
            </a:r>
            <a:endParaRPr lang="pt-BR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="" xmlns:a16="http://schemas.microsoft.com/office/drawing/2014/main" id="{E32B2746-C173-468E-85EE-3A530D878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40176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46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CC892AB0-7D6D-4FC9-9105-0CB4271618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07353E4-FA19-40CB-8AF8-3A8E6704BE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="" xmlns:a16="http://schemas.microsoft.com/office/drawing/2014/main" id="{697D009D-8E70-460A-BE57-321BB07641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="" xmlns:a16="http://schemas.microsoft.com/office/drawing/2014/main" id="{D0001F35-F282-403E-8D08-0D204D851F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="" xmlns:a16="http://schemas.microsoft.com/office/drawing/2014/main" id="{3F8A69A2-2D15-40CD-8C14-A18643ABA5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="" xmlns:a16="http://schemas.microsoft.com/office/drawing/2014/main" id="{B665CA2A-9D55-4786-9343-EB46672627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="" xmlns:a16="http://schemas.microsoft.com/office/drawing/2014/main" id="{CEE9BD85-96DF-4CDF-BC0F-C4E46062B3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="" xmlns:a16="http://schemas.microsoft.com/office/drawing/2014/main" id="{6BB6F5E5-6CA3-4B20-86A7-1174D6E71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0328E69E-CE3D-4110-8BF7-AD3C0C10CB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="" xmlns:a16="http://schemas.microsoft.com/office/drawing/2014/main" id="{30F84C80-9E12-4460-B88F-D03839F0C8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="" xmlns:a16="http://schemas.microsoft.com/office/drawing/2014/main" id="{2F84C18C-5783-48FF-9DE0-FDA327CFC4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="" xmlns:a16="http://schemas.microsoft.com/office/drawing/2014/main" id="{08C6A855-346C-4589-9AD4-5E15BCBC7A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="" xmlns:a16="http://schemas.microsoft.com/office/drawing/2014/main" id="{7E64BEE6-1157-421C-A02A-47639E4D9F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F64806C9-3599-45A7-BCFF-F762C54276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="" xmlns:a16="http://schemas.microsoft.com/office/drawing/2014/main" id="{41D6E755-9558-4CAA-8F56-469D231C35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="" xmlns:a16="http://schemas.microsoft.com/office/drawing/2014/main" id="{8FCD41C4-606C-446C-8C81-6353C64424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="" xmlns:a16="http://schemas.microsoft.com/office/drawing/2014/main" id="{274CFBE4-CEA6-4C81-BB1E-83E1896771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="" xmlns:a16="http://schemas.microsoft.com/office/drawing/2014/main" id="{24813D3D-7B30-42F2-9065-1B40F140C7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1287AC97-A8E8-4B45-A50A-3057A88B40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="" xmlns:a16="http://schemas.microsoft.com/office/drawing/2014/main" id="{57D70AA8-D36C-4DF9-B7D7-4E2C9BEFD9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="" xmlns:a16="http://schemas.microsoft.com/office/drawing/2014/main" id="{74D88556-8C5B-41AF-9FA0-92D2734708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="" xmlns:a16="http://schemas.microsoft.com/office/drawing/2014/main" id="{17E00558-8912-48C6-8202-D8A2D854B7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="" xmlns:a16="http://schemas.microsoft.com/office/drawing/2014/main" id="{7E4C092A-90EF-4870-97FC-C2D97FD2CE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="" xmlns:a16="http://schemas.microsoft.com/office/drawing/2014/main" id="{0C8C091A-4902-4B98-BB6B-AF6FA1174B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="" xmlns:a16="http://schemas.microsoft.com/office/drawing/2014/main" id="{50C57AA3-5B6E-4C49-9AE3-D130A25404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D29BE04-4454-4832-B83F-10D001BFF9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="" xmlns:a16="http://schemas.microsoft.com/office/drawing/2014/main" id="{98714CE9-3C2C-48E1-8B8F-CFB7735C4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B1104FA-FDF5-48ED-B36E-57FC9C1D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Bibliografia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A80B408-78F7-462B-8849-700F1393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pt-BR" sz="2000" u="sng" dirty="0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http://visualg3.com.br/</a:t>
            </a:r>
            <a:endParaRPr lang="pt-BR" sz="2000" u="sng" dirty="0">
              <a:solidFill>
                <a:srgbClr val="92D050"/>
              </a:solidFill>
            </a:endParaRPr>
          </a:p>
          <a:p>
            <a:r>
              <a:rPr lang="pt-BR" sz="2000" u="sng" dirty="0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http://lite.acad.univali.br/portugol/</a:t>
            </a:r>
            <a:endParaRPr lang="pt-BR" sz="2000" u="sng" dirty="0">
              <a:solidFill>
                <a:srgbClr val="92D050"/>
              </a:solidFill>
            </a:endParaRPr>
          </a:p>
          <a:p>
            <a:r>
              <a:rPr lang="pt-BR" sz="2000" u="sng" dirty="0">
                <a:solidFill>
                  <a:srgbClr val="92D050"/>
                </a:solidFill>
              </a:rPr>
              <a:t>https://storia.me/pt/conhe-a-mais-sobre-ide-na-programa-ao-ambiente-de-desenvolvimento-integrado-br-3jf9/s</a:t>
            </a:r>
          </a:p>
        </p:txBody>
      </p:sp>
    </p:spTree>
    <p:extLst>
      <p:ext uri="{BB962C8B-B14F-4D97-AF65-F5344CB8AC3E}">
        <p14:creationId xmlns:p14="http://schemas.microsoft.com/office/powerpoint/2010/main" val="51153152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1° Desenvolvimento de sistema</a:t>
            </a:r>
            <a:endParaRPr lang="pt-BR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="" xmlns:a16="http://schemas.microsoft.com/office/drawing/2014/main" id="{4F4B66F9-8EF1-442B-B8C9-002B6ED8D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34135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466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BR" sz="4000"/>
              <a:t>O QUE É UM 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BR" dirty="0"/>
              <a:t>O QUE É UM IDE</a:t>
            </a:r>
          </a:p>
          <a:p>
            <a:r>
              <a:rPr lang="pt-BR" dirty="0"/>
              <a:t>IMPORTÂNCIA DE USAR UM IDE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360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BR" sz="4000"/>
              <a:t>FINALIDADE DO VISUALg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BR" dirty="0"/>
              <a:t>O QUE É O VISUALG</a:t>
            </a:r>
          </a:p>
          <a:p>
            <a:r>
              <a:rPr lang="pt-BR" dirty="0"/>
              <a:t>QUEM PODE USAR</a:t>
            </a:r>
          </a:p>
          <a:p>
            <a:endParaRPr lang="pt-BR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31843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80">
            <a:extLst>
              <a:ext uri="{FF2B5EF4-FFF2-40B4-BE49-F238E27FC236}">
                <a16:creationId xmlns="" xmlns:a16="http://schemas.microsoft.com/office/drawing/2014/main" id="{FB1C6FC3-0FE6-4434-9E4B-EAFBA0A70C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9156B579-F859-47C9-8CE6-6AA5A6D28C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2">
              <a:extLst>
                <a:ext uri="{FF2B5EF4-FFF2-40B4-BE49-F238E27FC236}">
                  <a16:creationId xmlns="" xmlns:a16="http://schemas.microsoft.com/office/drawing/2014/main" id="{5D373606-D644-43C0-8B02-C662AABC39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2" name="Group 84">
            <a:extLst>
              <a:ext uri="{FF2B5EF4-FFF2-40B4-BE49-F238E27FC236}">
                <a16:creationId xmlns="" xmlns:a16="http://schemas.microsoft.com/office/drawing/2014/main" id="{ACF91339-3F26-4B01-8848-0F6E5575A6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="" xmlns:a16="http://schemas.microsoft.com/office/drawing/2014/main" id="{427B1D67-3EFB-4795-BC0A-61BC061C23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="" xmlns:a16="http://schemas.microsoft.com/office/drawing/2014/main" id="{7571FBAA-7DDE-485C-BF13-85E6632D78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="" xmlns:a16="http://schemas.microsoft.com/office/drawing/2014/main" id="{2C3516AC-3270-4ABA-A2BC-E8F32B8A9D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Rectangle 8">
              <a:extLst>
                <a:ext uri="{FF2B5EF4-FFF2-40B4-BE49-F238E27FC236}">
                  <a16:creationId xmlns="" xmlns:a16="http://schemas.microsoft.com/office/drawing/2014/main" id="{F5FA18A4-61A5-473D-AEC7-9E909F8CFC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="" xmlns:a16="http://schemas.microsoft.com/office/drawing/2014/main" id="{C22DBFE3-3815-4E85-8A6B-9A07712234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="" xmlns:a16="http://schemas.microsoft.com/office/drawing/2014/main" id="{B2F02F6C-35B9-40A1-ADD1-036A80BCF0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="" xmlns:a16="http://schemas.microsoft.com/office/drawing/2014/main" id="{B5C332AB-BA01-4BBD-A363-4F5835545C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="" xmlns:a16="http://schemas.microsoft.com/office/drawing/2014/main" id="{6E313214-2528-4C88-8226-BB2A2E1335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="" xmlns:a16="http://schemas.microsoft.com/office/drawing/2014/main" id="{DF892018-DF6D-48D5-8AB7-5957595B55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="" xmlns:a16="http://schemas.microsoft.com/office/drawing/2014/main" id="{93A850A7-4500-4CC7-A5FD-A1FA7993EB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="" xmlns:a16="http://schemas.microsoft.com/office/drawing/2014/main" id="{FACAA825-3475-43C7-ADCE-DB6FAADA57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6">
              <a:extLst>
                <a:ext uri="{FF2B5EF4-FFF2-40B4-BE49-F238E27FC236}">
                  <a16:creationId xmlns="" xmlns:a16="http://schemas.microsoft.com/office/drawing/2014/main" id="{00451685-350B-4B89-A512-13A23216BA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7">
              <a:extLst>
                <a:ext uri="{FF2B5EF4-FFF2-40B4-BE49-F238E27FC236}">
                  <a16:creationId xmlns="" xmlns:a16="http://schemas.microsoft.com/office/drawing/2014/main" id="{04A404C7-A995-4BE4-8673-CA014AE118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="" xmlns:a16="http://schemas.microsoft.com/office/drawing/2014/main" id="{0E534A8D-4535-4FED-B9CD-C0F0D6AF32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="" xmlns:a16="http://schemas.microsoft.com/office/drawing/2014/main" id="{F0A1DEDA-0C4E-4927-BFAF-02516CF53A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="" xmlns:a16="http://schemas.microsoft.com/office/drawing/2014/main" id="{B21E2F8B-1724-4328-B646-445DE4F1F0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1">
              <a:extLst>
                <a:ext uri="{FF2B5EF4-FFF2-40B4-BE49-F238E27FC236}">
                  <a16:creationId xmlns="" xmlns:a16="http://schemas.microsoft.com/office/drawing/2014/main" id="{808DAA0B-E999-4DEC-BE7C-3F412C332D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="" xmlns:a16="http://schemas.microsoft.com/office/drawing/2014/main" id="{EBCE22A2-2EE0-4E15-8505-600937FEEF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="" xmlns:a16="http://schemas.microsoft.com/office/drawing/2014/main" id="{4D772DD9-073C-47A0-ADB9-7D2CFAECFC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="" xmlns:a16="http://schemas.microsoft.com/office/drawing/2014/main" id="{5C0B35F2-7DE3-4A0C-8C50-DA08120AB9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="" xmlns:a16="http://schemas.microsoft.com/office/drawing/2014/main" id="{F14C7442-00C7-49C1-AE8A-A719816AD3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="" xmlns:a16="http://schemas.microsoft.com/office/drawing/2014/main" id="{7CA8A798-2044-4FD0-8CBC-178C1BD8C3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="" xmlns:a16="http://schemas.microsoft.com/office/drawing/2014/main" id="{6F446AA7-D2E4-4DF2-BB12-AD2DCC8E45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="" xmlns:a16="http://schemas.microsoft.com/office/drawing/2014/main" id="{C00BD973-DDA6-4969-BFBC-2910297E24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="" xmlns:a16="http://schemas.microsoft.com/office/drawing/2014/main" id="{05C12429-8F61-4D99-8793-3146BA57C2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="" xmlns:a16="http://schemas.microsoft.com/office/drawing/2014/main" id="{E461EF39-CD5C-4EB8-8D62-9E14932E61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="" xmlns:a16="http://schemas.microsoft.com/office/drawing/2014/main" id="{93938A9D-031B-498C-AEE7-3D4A64AADB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2">
              <a:extLst>
                <a:ext uri="{FF2B5EF4-FFF2-40B4-BE49-F238E27FC236}">
                  <a16:creationId xmlns="" xmlns:a16="http://schemas.microsoft.com/office/drawing/2014/main" id="{3765635E-E9CA-438E-9AA1-5D5EFD4972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33">
              <a:extLst>
                <a:ext uri="{FF2B5EF4-FFF2-40B4-BE49-F238E27FC236}">
                  <a16:creationId xmlns="" xmlns:a16="http://schemas.microsoft.com/office/drawing/2014/main" id="{21546E38-8BDD-49C3-B3AD-D4933FCBC3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34">
              <a:extLst>
                <a:ext uri="{FF2B5EF4-FFF2-40B4-BE49-F238E27FC236}">
                  <a16:creationId xmlns="" xmlns:a16="http://schemas.microsoft.com/office/drawing/2014/main" id="{6D89E49E-3AB6-4DC0-91E7-92EF1C6A87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5">
              <a:extLst>
                <a:ext uri="{FF2B5EF4-FFF2-40B4-BE49-F238E27FC236}">
                  <a16:creationId xmlns="" xmlns:a16="http://schemas.microsoft.com/office/drawing/2014/main" id="{D1303FFC-7F2E-462B-B11D-86F3D81BF5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6">
              <a:extLst>
                <a:ext uri="{FF2B5EF4-FFF2-40B4-BE49-F238E27FC236}">
                  <a16:creationId xmlns="" xmlns:a16="http://schemas.microsoft.com/office/drawing/2014/main" id="{DE25E1F8-55DE-4DC5-81A4-37DA75E4E0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7">
              <a:extLst>
                <a:ext uri="{FF2B5EF4-FFF2-40B4-BE49-F238E27FC236}">
                  <a16:creationId xmlns="" xmlns:a16="http://schemas.microsoft.com/office/drawing/2014/main" id="{8CDED82A-A993-4523-9441-FCF49CB5D1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8">
              <a:extLst>
                <a:ext uri="{FF2B5EF4-FFF2-40B4-BE49-F238E27FC236}">
                  <a16:creationId xmlns="" xmlns:a16="http://schemas.microsoft.com/office/drawing/2014/main" id="{C1AFE111-B375-493C-A21D-134FCBDBC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9">
              <a:extLst>
                <a:ext uri="{FF2B5EF4-FFF2-40B4-BE49-F238E27FC236}">
                  <a16:creationId xmlns="" xmlns:a16="http://schemas.microsoft.com/office/drawing/2014/main" id="{037BF4E5-6D6E-482A-A24A-E320E1D0E1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0">
              <a:extLst>
                <a:ext uri="{FF2B5EF4-FFF2-40B4-BE49-F238E27FC236}">
                  <a16:creationId xmlns="" xmlns:a16="http://schemas.microsoft.com/office/drawing/2014/main" id="{38214D87-DD5D-4691-BF55-F270727018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1">
              <a:extLst>
                <a:ext uri="{FF2B5EF4-FFF2-40B4-BE49-F238E27FC236}">
                  <a16:creationId xmlns="" xmlns:a16="http://schemas.microsoft.com/office/drawing/2014/main" id="{6D3FBDE6-C313-4C44-B971-B34635468D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2">
              <a:extLst>
                <a:ext uri="{FF2B5EF4-FFF2-40B4-BE49-F238E27FC236}">
                  <a16:creationId xmlns="" xmlns:a16="http://schemas.microsoft.com/office/drawing/2014/main" id="{F528E702-4734-4CAB-97C7-737D868F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3">
              <a:extLst>
                <a:ext uri="{FF2B5EF4-FFF2-40B4-BE49-F238E27FC236}">
                  <a16:creationId xmlns="" xmlns:a16="http://schemas.microsoft.com/office/drawing/2014/main" id="{88136305-A716-46EA-A45F-7787C694F2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4">
              <a:extLst>
                <a:ext uri="{FF2B5EF4-FFF2-40B4-BE49-F238E27FC236}">
                  <a16:creationId xmlns="" xmlns:a16="http://schemas.microsoft.com/office/drawing/2014/main" id="{4187204B-C8DD-44A6-AC1A-F21D18F669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45">
              <a:extLst>
                <a:ext uri="{FF2B5EF4-FFF2-40B4-BE49-F238E27FC236}">
                  <a16:creationId xmlns="" xmlns:a16="http://schemas.microsoft.com/office/drawing/2014/main" id="{6DD06B75-D598-40D9-B8BF-9721316E70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46">
              <a:extLst>
                <a:ext uri="{FF2B5EF4-FFF2-40B4-BE49-F238E27FC236}">
                  <a16:creationId xmlns="" xmlns:a16="http://schemas.microsoft.com/office/drawing/2014/main" id="{E8D513EA-D2F2-4B72-8C9F-0F2ADA5230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7">
              <a:extLst>
                <a:ext uri="{FF2B5EF4-FFF2-40B4-BE49-F238E27FC236}">
                  <a16:creationId xmlns="" xmlns:a16="http://schemas.microsoft.com/office/drawing/2014/main" id="{0D147329-C850-46D8-9986-D14AC9140E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8">
              <a:extLst>
                <a:ext uri="{FF2B5EF4-FFF2-40B4-BE49-F238E27FC236}">
                  <a16:creationId xmlns="" xmlns:a16="http://schemas.microsoft.com/office/drawing/2014/main" id="{5573F0D3-BA73-4060-8D3B-07BEC55F40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49">
              <a:extLst>
                <a:ext uri="{FF2B5EF4-FFF2-40B4-BE49-F238E27FC236}">
                  <a16:creationId xmlns="" xmlns:a16="http://schemas.microsoft.com/office/drawing/2014/main" id="{5323672F-2475-40AC-8C0F-6CD7324B39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0">
              <a:extLst>
                <a:ext uri="{FF2B5EF4-FFF2-40B4-BE49-F238E27FC236}">
                  <a16:creationId xmlns="" xmlns:a16="http://schemas.microsoft.com/office/drawing/2014/main" id="{7B0EF5E8-887B-446C-9459-0707ECE3D9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1">
              <a:extLst>
                <a:ext uri="{FF2B5EF4-FFF2-40B4-BE49-F238E27FC236}">
                  <a16:creationId xmlns="" xmlns:a16="http://schemas.microsoft.com/office/drawing/2014/main" id="{29BE4652-0F1E-4519-8787-62EBB3D87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2">
              <a:extLst>
                <a:ext uri="{FF2B5EF4-FFF2-40B4-BE49-F238E27FC236}">
                  <a16:creationId xmlns="" xmlns:a16="http://schemas.microsoft.com/office/drawing/2014/main" id="{4A268FBD-6879-416B-8AB0-73BF736373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3">
              <a:extLst>
                <a:ext uri="{FF2B5EF4-FFF2-40B4-BE49-F238E27FC236}">
                  <a16:creationId xmlns="" xmlns:a16="http://schemas.microsoft.com/office/drawing/2014/main" id="{3D986CF2-B129-4550-A27B-8C82C9CAC9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4">
              <a:extLst>
                <a:ext uri="{FF2B5EF4-FFF2-40B4-BE49-F238E27FC236}">
                  <a16:creationId xmlns="" xmlns:a16="http://schemas.microsoft.com/office/drawing/2014/main" id="{E340F934-32AF-4C03-9AFD-1D54DF4C14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5">
              <a:extLst>
                <a:ext uri="{FF2B5EF4-FFF2-40B4-BE49-F238E27FC236}">
                  <a16:creationId xmlns="" xmlns:a16="http://schemas.microsoft.com/office/drawing/2014/main" id="{0D58128A-77AD-4168-874A-4CADD56CC6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6">
              <a:extLst>
                <a:ext uri="{FF2B5EF4-FFF2-40B4-BE49-F238E27FC236}">
                  <a16:creationId xmlns="" xmlns:a16="http://schemas.microsoft.com/office/drawing/2014/main" id="{1AA9BAAA-B13C-4A0A-BDED-AF91E06151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7">
              <a:extLst>
                <a:ext uri="{FF2B5EF4-FFF2-40B4-BE49-F238E27FC236}">
                  <a16:creationId xmlns="" xmlns:a16="http://schemas.microsoft.com/office/drawing/2014/main" id="{9FC52BEC-DF15-46FD-9B22-B3CF0A3F6F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8">
              <a:extLst>
                <a:ext uri="{FF2B5EF4-FFF2-40B4-BE49-F238E27FC236}">
                  <a16:creationId xmlns="" xmlns:a16="http://schemas.microsoft.com/office/drawing/2014/main" id="{95ACC0BA-E65B-447A-B0FE-80BCFF4C3C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="" xmlns:a16="http://schemas.microsoft.com/office/drawing/2014/main" id="{5ABA2BD9-7C6C-4023-B918-2EA28B8719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5" r="-2" b="11641"/>
          <a:stretch/>
        </p:blipFill>
        <p:spPr>
          <a:xfrm>
            <a:off x="-5597" y="1"/>
            <a:ext cx="7558541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="" xmlns:a16="http://schemas.microsoft.com/office/drawing/2014/main" id="{3D67A2BA-7E8E-4E09-9104-AE6C32EADE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0" r="-2" b="-2"/>
          <a:stretch/>
        </p:blipFill>
        <p:spPr>
          <a:xfrm>
            <a:off x="-5597" y="3427414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9CE40757-59AB-4BAF-9FB5-D2D32B792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2570" y="2249487"/>
            <a:ext cx="3737451" cy="3541714"/>
          </a:xfrm>
        </p:spPr>
        <p:txBody>
          <a:bodyPr>
            <a:noAutofit/>
          </a:bodyPr>
          <a:lstStyle/>
          <a:p>
            <a:r>
              <a:rPr lang="en-US" sz="6000" dirty="0"/>
              <a:t>PLÁSTICO</a:t>
            </a:r>
          </a:p>
          <a:p>
            <a:r>
              <a:rPr lang="en-US" sz="6000" dirty="0"/>
              <a:t>ÁGUA</a:t>
            </a:r>
          </a:p>
        </p:txBody>
      </p:sp>
      <p:cxnSp>
        <p:nvCxnSpPr>
          <p:cNvPr id="153" name="Straight Connector 140">
            <a:extLst>
              <a:ext uri="{FF2B5EF4-FFF2-40B4-BE49-F238E27FC236}">
                <a16:creationId xmlns="" xmlns:a16="http://schemas.microsoft.com/office/drawing/2014/main" id="{79CECD47-BAAC-4DB7-9799-B92EA5BDB5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54" name="Straight Connector 142">
            <a:extLst>
              <a:ext uri="{FF2B5EF4-FFF2-40B4-BE49-F238E27FC236}">
                <a16:creationId xmlns="" xmlns:a16="http://schemas.microsoft.com/office/drawing/2014/main" id="{42B5FFEC-000D-4A6E-A8E7-0549AD40B5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7611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B1C6FC3-0FE6-4434-9E4B-EAFBA0A70C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9156B579-F859-47C9-8CE6-6AA5A6D28C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="" xmlns:a16="http://schemas.microsoft.com/office/drawing/2014/main" id="{5D373606-D644-43C0-8B02-C662AABC39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ACF91339-3F26-4B01-8848-0F6E5575A6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="" xmlns:a16="http://schemas.microsoft.com/office/drawing/2014/main" id="{427B1D67-3EFB-4795-BC0A-61BC061C23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="" xmlns:a16="http://schemas.microsoft.com/office/drawing/2014/main" id="{7571FBAA-7DDE-485C-BF13-85E6632D78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="" xmlns:a16="http://schemas.microsoft.com/office/drawing/2014/main" id="{2C3516AC-3270-4ABA-A2BC-E8F32B8A9D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Rectangle 8">
              <a:extLst>
                <a:ext uri="{FF2B5EF4-FFF2-40B4-BE49-F238E27FC236}">
                  <a16:creationId xmlns="" xmlns:a16="http://schemas.microsoft.com/office/drawing/2014/main" id="{F5FA18A4-61A5-473D-AEC7-9E909F8CFC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="" xmlns:a16="http://schemas.microsoft.com/office/drawing/2014/main" id="{C22DBFE3-3815-4E85-8A6B-9A07712234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="" xmlns:a16="http://schemas.microsoft.com/office/drawing/2014/main" id="{B2F02F6C-35B9-40A1-ADD1-036A80BCF0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B5C332AB-BA01-4BBD-A363-4F5835545C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6E313214-2528-4C88-8226-BB2A2E1335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="" xmlns:a16="http://schemas.microsoft.com/office/drawing/2014/main" id="{DF892018-DF6D-48D5-8AB7-5957595B55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="" xmlns:a16="http://schemas.microsoft.com/office/drawing/2014/main" id="{93A850A7-4500-4CC7-A5FD-A1FA7993EB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="" xmlns:a16="http://schemas.microsoft.com/office/drawing/2014/main" id="{FACAA825-3475-43C7-ADCE-DB6FAADA57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="" xmlns:a16="http://schemas.microsoft.com/office/drawing/2014/main" id="{00451685-350B-4B89-A512-13A23216BA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="" xmlns:a16="http://schemas.microsoft.com/office/drawing/2014/main" id="{04A404C7-A995-4BE4-8673-CA014AE118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="" xmlns:a16="http://schemas.microsoft.com/office/drawing/2014/main" id="{0E534A8D-4535-4FED-B9CD-C0F0D6AF32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="" xmlns:a16="http://schemas.microsoft.com/office/drawing/2014/main" id="{F0A1DEDA-0C4E-4927-BFAF-02516CF53A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="" xmlns:a16="http://schemas.microsoft.com/office/drawing/2014/main" id="{B21E2F8B-1724-4328-B646-445DE4F1F0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="" xmlns:a16="http://schemas.microsoft.com/office/drawing/2014/main" id="{808DAA0B-E999-4DEC-BE7C-3F412C332D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="" xmlns:a16="http://schemas.microsoft.com/office/drawing/2014/main" id="{EBCE22A2-2EE0-4E15-8505-600937FEEF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="" xmlns:a16="http://schemas.microsoft.com/office/drawing/2014/main" id="{4D772DD9-073C-47A0-ADB9-7D2CFAECFC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="" xmlns:a16="http://schemas.microsoft.com/office/drawing/2014/main" id="{5C0B35F2-7DE3-4A0C-8C50-DA08120AB9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="" xmlns:a16="http://schemas.microsoft.com/office/drawing/2014/main" id="{F14C7442-00C7-49C1-AE8A-A719816AD3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="" xmlns:a16="http://schemas.microsoft.com/office/drawing/2014/main" id="{7CA8A798-2044-4FD0-8CBC-178C1BD8C3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="" xmlns:a16="http://schemas.microsoft.com/office/drawing/2014/main" id="{6F446AA7-D2E4-4DF2-BB12-AD2DCC8E45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="" xmlns:a16="http://schemas.microsoft.com/office/drawing/2014/main" id="{C00BD973-DDA6-4969-BFBC-2910297E24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="" xmlns:a16="http://schemas.microsoft.com/office/drawing/2014/main" id="{05C12429-8F61-4D99-8793-3146BA57C2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="" xmlns:a16="http://schemas.microsoft.com/office/drawing/2014/main" id="{E461EF39-CD5C-4EB8-8D62-9E14932E61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="" xmlns:a16="http://schemas.microsoft.com/office/drawing/2014/main" id="{93938A9D-031B-498C-AEE7-3D4A64AADB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2">
              <a:extLst>
                <a:ext uri="{FF2B5EF4-FFF2-40B4-BE49-F238E27FC236}">
                  <a16:creationId xmlns="" xmlns:a16="http://schemas.microsoft.com/office/drawing/2014/main" id="{3765635E-E9CA-438E-9AA1-5D5EFD4972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Rectangle 33">
              <a:extLst>
                <a:ext uri="{FF2B5EF4-FFF2-40B4-BE49-F238E27FC236}">
                  <a16:creationId xmlns="" xmlns:a16="http://schemas.microsoft.com/office/drawing/2014/main" id="{21546E38-8BDD-49C3-B3AD-D4933FCBC3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34">
              <a:extLst>
                <a:ext uri="{FF2B5EF4-FFF2-40B4-BE49-F238E27FC236}">
                  <a16:creationId xmlns="" xmlns:a16="http://schemas.microsoft.com/office/drawing/2014/main" id="{6D89E49E-3AB6-4DC0-91E7-92EF1C6A87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5">
              <a:extLst>
                <a:ext uri="{FF2B5EF4-FFF2-40B4-BE49-F238E27FC236}">
                  <a16:creationId xmlns="" xmlns:a16="http://schemas.microsoft.com/office/drawing/2014/main" id="{D1303FFC-7F2E-462B-B11D-86F3D81BF5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6">
              <a:extLst>
                <a:ext uri="{FF2B5EF4-FFF2-40B4-BE49-F238E27FC236}">
                  <a16:creationId xmlns="" xmlns:a16="http://schemas.microsoft.com/office/drawing/2014/main" id="{DE25E1F8-55DE-4DC5-81A4-37DA75E4E0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7">
              <a:extLst>
                <a:ext uri="{FF2B5EF4-FFF2-40B4-BE49-F238E27FC236}">
                  <a16:creationId xmlns="" xmlns:a16="http://schemas.microsoft.com/office/drawing/2014/main" id="{8CDED82A-A993-4523-9441-FCF49CB5D1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8">
              <a:extLst>
                <a:ext uri="{FF2B5EF4-FFF2-40B4-BE49-F238E27FC236}">
                  <a16:creationId xmlns="" xmlns:a16="http://schemas.microsoft.com/office/drawing/2014/main" id="{C1AFE111-B375-493C-A21D-134FCBDBC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9">
              <a:extLst>
                <a:ext uri="{FF2B5EF4-FFF2-40B4-BE49-F238E27FC236}">
                  <a16:creationId xmlns="" xmlns:a16="http://schemas.microsoft.com/office/drawing/2014/main" id="{037BF4E5-6D6E-482A-A24A-E320E1D0E1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0">
              <a:extLst>
                <a:ext uri="{FF2B5EF4-FFF2-40B4-BE49-F238E27FC236}">
                  <a16:creationId xmlns="" xmlns:a16="http://schemas.microsoft.com/office/drawing/2014/main" id="{38214D87-DD5D-4691-BF55-F270727018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1">
              <a:extLst>
                <a:ext uri="{FF2B5EF4-FFF2-40B4-BE49-F238E27FC236}">
                  <a16:creationId xmlns="" xmlns:a16="http://schemas.microsoft.com/office/drawing/2014/main" id="{6D3FBDE6-C313-4C44-B971-B34635468D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2">
              <a:extLst>
                <a:ext uri="{FF2B5EF4-FFF2-40B4-BE49-F238E27FC236}">
                  <a16:creationId xmlns="" xmlns:a16="http://schemas.microsoft.com/office/drawing/2014/main" id="{F528E702-4734-4CAB-97C7-737D868F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3">
              <a:extLst>
                <a:ext uri="{FF2B5EF4-FFF2-40B4-BE49-F238E27FC236}">
                  <a16:creationId xmlns="" xmlns:a16="http://schemas.microsoft.com/office/drawing/2014/main" id="{88136305-A716-46EA-A45F-7787C694F2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4">
              <a:extLst>
                <a:ext uri="{FF2B5EF4-FFF2-40B4-BE49-F238E27FC236}">
                  <a16:creationId xmlns="" xmlns:a16="http://schemas.microsoft.com/office/drawing/2014/main" id="{4187204B-C8DD-44A6-AC1A-F21D18F669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45">
              <a:extLst>
                <a:ext uri="{FF2B5EF4-FFF2-40B4-BE49-F238E27FC236}">
                  <a16:creationId xmlns="" xmlns:a16="http://schemas.microsoft.com/office/drawing/2014/main" id="{6DD06B75-D598-40D9-B8BF-9721316E70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46">
              <a:extLst>
                <a:ext uri="{FF2B5EF4-FFF2-40B4-BE49-F238E27FC236}">
                  <a16:creationId xmlns="" xmlns:a16="http://schemas.microsoft.com/office/drawing/2014/main" id="{E8D513EA-D2F2-4B72-8C9F-0F2ADA5230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7">
              <a:extLst>
                <a:ext uri="{FF2B5EF4-FFF2-40B4-BE49-F238E27FC236}">
                  <a16:creationId xmlns="" xmlns:a16="http://schemas.microsoft.com/office/drawing/2014/main" id="{0D147329-C850-46D8-9986-D14AC9140E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8">
              <a:extLst>
                <a:ext uri="{FF2B5EF4-FFF2-40B4-BE49-F238E27FC236}">
                  <a16:creationId xmlns="" xmlns:a16="http://schemas.microsoft.com/office/drawing/2014/main" id="{5573F0D3-BA73-4060-8D3B-07BEC55F40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9">
              <a:extLst>
                <a:ext uri="{FF2B5EF4-FFF2-40B4-BE49-F238E27FC236}">
                  <a16:creationId xmlns="" xmlns:a16="http://schemas.microsoft.com/office/drawing/2014/main" id="{5323672F-2475-40AC-8C0F-6CD7324B39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0">
              <a:extLst>
                <a:ext uri="{FF2B5EF4-FFF2-40B4-BE49-F238E27FC236}">
                  <a16:creationId xmlns="" xmlns:a16="http://schemas.microsoft.com/office/drawing/2014/main" id="{7B0EF5E8-887B-446C-9459-0707ECE3D9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1">
              <a:extLst>
                <a:ext uri="{FF2B5EF4-FFF2-40B4-BE49-F238E27FC236}">
                  <a16:creationId xmlns="" xmlns:a16="http://schemas.microsoft.com/office/drawing/2014/main" id="{29BE4652-0F1E-4519-8787-62EBB3D87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2">
              <a:extLst>
                <a:ext uri="{FF2B5EF4-FFF2-40B4-BE49-F238E27FC236}">
                  <a16:creationId xmlns="" xmlns:a16="http://schemas.microsoft.com/office/drawing/2014/main" id="{4A268FBD-6879-416B-8AB0-73BF736373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3">
              <a:extLst>
                <a:ext uri="{FF2B5EF4-FFF2-40B4-BE49-F238E27FC236}">
                  <a16:creationId xmlns="" xmlns:a16="http://schemas.microsoft.com/office/drawing/2014/main" id="{3D986CF2-B129-4550-A27B-8C82C9CAC9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4">
              <a:extLst>
                <a:ext uri="{FF2B5EF4-FFF2-40B4-BE49-F238E27FC236}">
                  <a16:creationId xmlns="" xmlns:a16="http://schemas.microsoft.com/office/drawing/2014/main" id="{E340F934-32AF-4C03-9AFD-1D54DF4C14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5">
              <a:extLst>
                <a:ext uri="{FF2B5EF4-FFF2-40B4-BE49-F238E27FC236}">
                  <a16:creationId xmlns="" xmlns:a16="http://schemas.microsoft.com/office/drawing/2014/main" id="{0D58128A-77AD-4168-874A-4CADD56CC6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6">
              <a:extLst>
                <a:ext uri="{FF2B5EF4-FFF2-40B4-BE49-F238E27FC236}">
                  <a16:creationId xmlns="" xmlns:a16="http://schemas.microsoft.com/office/drawing/2014/main" id="{1AA9BAAA-B13C-4A0A-BDED-AF91E06151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7">
              <a:extLst>
                <a:ext uri="{FF2B5EF4-FFF2-40B4-BE49-F238E27FC236}">
                  <a16:creationId xmlns="" xmlns:a16="http://schemas.microsoft.com/office/drawing/2014/main" id="{9FC52BEC-DF15-46FD-9B22-B3CF0A3F6F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8">
              <a:extLst>
                <a:ext uri="{FF2B5EF4-FFF2-40B4-BE49-F238E27FC236}">
                  <a16:creationId xmlns="" xmlns:a16="http://schemas.microsoft.com/office/drawing/2014/main" id="{95ACC0BA-E65B-447A-B0FE-80BCFF4C3C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="" xmlns:a16="http://schemas.microsoft.com/office/drawing/2014/main" id="{6CCAD681-B138-4430-AD23-84B3439B6D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8" r="-2" b="7514"/>
          <a:stretch/>
        </p:blipFill>
        <p:spPr>
          <a:xfrm>
            <a:off x="-5597" y="1"/>
            <a:ext cx="7558541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="" xmlns:a16="http://schemas.microsoft.com/office/drawing/2014/main" id="{BB8709AB-CEC5-484B-993D-13E185FD25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5" r="-2" b="1463"/>
          <a:stretch/>
        </p:blipFill>
        <p:spPr>
          <a:xfrm>
            <a:off x="-5597" y="3427414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79CECD47-BAAC-4DB7-9799-B92EA5BDB5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42B5FFEC-000D-4A6E-A8E7-0549AD40B5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73" name="Content Placeholder 10">
            <a:extLst>
              <a:ext uri="{FF2B5EF4-FFF2-40B4-BE49-F238E27FC236}">
                <a16:creationId xmlns="" xmlns:a16="http://schemas.microsoft.com/office/drawing/2014/main" id="{A7CE3A42-3FD8-4B0A-9D2F-B5C97416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820" y="2406653"/>
            <a:ext cx="3530981" cy="2441574"/>
          </a:xfrm>
        </p:spPr>
        <p:txBody>
          <a:bodyPr>
            <a:normAutofit fontScale="92500"/>
          </a:bodyPr>
          <a:lstStyle/>
          <a:p>
            <a:r>
              <a:rPr lang="en-US" sz="6000" dirty="0" smtClean="0"/>
              <a:t>METAL</a:t>
            </a:r>
            <a:endParaRPr lang="en-US" sz="6000" dirty="0"/>
          </a:p>
          <a:p>
            <a:r>
              <a:rPr lang="en-US" sz="6000" smtClean="0"/>
              <a:t>ALUMINIO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634050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EA8ADA9F-99E3-4964-8962-1118D1439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366C3164-AA9F-47E3-913A-4F002BC0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23FFBAC2-26D2-48B6-B2AA-34AEA0E79E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7" name="Rectangle 5">
                <a:extLst>
                  <a:ext uri="{FF2B5EF4-FFF2-40B4-BE49-F238E27FC236}">
                    <a16:creationId xmlns="" xmlns:a16="http://schemas.microsoft.com/office/drawing/2014/main" id="{9B164BCB-27D3-4B8C-AC13-0A6F461082B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6">
                <a:extLst>
                  <a:ext uri="{FF2B5EF4-FFF2-40B4-BE49-F238E27FC236}">
                    <a16:creationId xmlns="" xmlns:a16="http://schemas.microsoft.com/office/drawing/2014/main" id="{10B247BE-F4A2-4259-9B20-FB9A555D28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7">
                <a:extLst>
                  <a:ext uri="{FF2B5EF4-FFF2-40B4-BE49-F238E27FC236}">
                    <a16:creationId xmlns="" xmlns:a16="http://schemas.microsoft.com/office/drawing/2014/main" id="{39322C5A-DB6D-4B28-8C1C-1B1E8967891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8">
                <a:extLst>
                  <a:ext uri="{FF2B5EF4-FFF2-40B4-BE49-F238E27FC236}">
                    <a16:creationId xmlns="" xmlns:a16="http://schemas.microsoft.com/office/drawing/2014/main" id="{67009B08-E345-4516-96EC-ED0AB1F30B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9">
                <a:extLst>
                  <a:ext uri="{FF2B5EF4-FFF2-40B4-BE49-F238E27FC236}">
                    <a16:creationId xmlns="" xmlns:a16="http://schemas.microsoft.com/office/drawing/2014/main" id="{DFE2793C-165C-4635-A26E-C569C8E0C53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0">
                <a:extLst>
                  <a:ext uri="{FF2B5EF4-FFF2-40B4-BE49-F238E27FC236}">
                    <a16:creationId xmlns="" xmlns:a16="http://schemas.microsoft.com/office/drawing/2014/main" id="{ECDFEF2C-7B0A-41A1-BB61-C92CB3E3A77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1">
                <a:extLst>
                  <a:ext uri="{FF2B5EF4-FFF2-40B4-BE49-F238E27FC236}">
                    <a16:creationId xmlns="" xmlns:a16="http://schemas.microsoft.com/office/drawing/2014/main" id="{0012A396-1946-4B40-AA39-0790157CE93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2">
                <a:extLst>
                  <a:ext uri="{FF2B5EF4-FFF2-40B4-BE49-F238E27FC236}">
                    <a16:creationId xmlns="" xmlns:a16="http://schemas.microsoft.com/office/drawing/2014/main" id="{CD6C6024-F73D-4991-97B9-BE53FF24E31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3">
                <a:extLst>
                  <a:ext uri="{FF2B5EF4-FFF2-40B4-BE49-F238E27FC236}">
                    <a16:creationId xmlns="" xmlns:a16="http://schemas.microsoft.com/office/drawing/2014/main" id="{5977EDD1-3D10-43FA-B800-7A7C8112B77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4">
                <a:extLst>
                  <a:ext uri="{FF2B5EF4-FFF2-40B4-BE49-F238E27FC236}">
                    <a16:creationId xmlns="" xmlns:a16="http://schemas.microsoft.com/office/drawing/2014/main" id="{D37988CF-9FC6-48F5-82F8-D2EB0178A3B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5">
                <a:extLst>
                  <a:ext uri="{FF2B5EF4-FFF2-40B4-BE49-F238E27FC236}">
                    <a16:creationId xmlns="" xmlns:a16="http://schemas.microsoft.com/office/drawing/2014/main" id="{EC5BB05B-491C-414A-91C3-B1CAB785A84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Line 16">
                <a:extLst>
                  <a:ext uri="{FF2B5EF4-FFF2-40B4-BE49-F238E27FC236}">
                    <a16:creationId xmlns="" xmlns:a16="http://schemas.microsoft.com/office/drawing/2014/main" id="{F3180CB6-F8D2-4596-B6CB-F9CEF5D3894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9" name="Freeform 17">
                <a:extLst>
                  <a:ext uri="{FF2B5EF4-FFF2-40B4-BE49-F238E27FC236}">
                    <a16:creationId xmlns="" xmlns:a16="http://schemas.microsoft.com/office/drawing/2014/main" id="{DF338DD3-80F8-4F68-AC7C-361ABF2A9BF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8">
                <a:extLst>
                  <a:ext uri="{FF2B5EF4-FFF2-40B4-BE49-F238E27FC236}">
                    <a16:creationId xmlns="" xmlns:a16="http://schemas.microsoft.com/office/drawing/2014/main" id="{9666E4DB-B855-4A4E-BB50-1880738C11D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9">
                <a:extLst>
                  <a:ext uri="{FF2B5EF4-FFF2-40B4-BE49-F238E27FC236}">
                    <a16:creationId xmlns="" xmlns:a16="http://schemas.microsoft.com/office/drawing/2014/main" id="{F570FD9C-B435-4EF1-962C-621F1261AA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0">
                <a:extLst>
                  <a:ext uri="{FF2B5EF4-FFF2-40B4-BE49-F238E27FC236}">
                    <a16:creationId xmlns="" xmlns:a16="http://schemas.microsoft.com/office/drawing/2014/main" id="{E236AF0B-3BDC-43C3-8FFC-2A94121E946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Rectangle 21">
                <a:extLst>
                  <a:ext uri="{FF2B5EF4-FFF2-40B4-BE49-F238E27FC236}">
                    <a16:creationId xmlns="" xmlns:a16="http://schemas.microsoft.com/office/drawing/2014/main" id="{3BA2C208-5097-4497-AA2C-ADDDAB48B6A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2">
                <a:extLst>
                  <a:ext uri="{FF2B5EF4-FFF2-40B4-BE49-F238E27FC236}">
                    <a16:creationId xmlns="" xmlns:a16="http://schemas.microsoft.com/office/drawing/2014/main" id="{6A45DD96-8D07-43CA-B036-6FDA880A17B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3">
                <a:extLst>
                  <a:ext uri="{FF2B5EF4-FFF2-40B4-BE49-F238E27FC236}">
                    <a16:creationId xmlns="" xmlns:a16="http://schemas.microsoft.com/office/drawing/2014/main" id="{AF7F7CBB-E154-4CD5-9ED0-D5DDC1DFEAE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4">
                <a:extLst>
                  <a:ext uri="{FF2B5EF4-FFF2-40B4-BE49-F238E27FC236}">
                    <a16:creationId xmlns="" xmlns:a16="http://schemas.microsoft.com/office/drawing/2014/main" id="{EFF4AB16-41DD-4877-8C28-ED78F4CA7FE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5">
                <a:extLst>
                  <a:ext uri="{FF2B5EF4-FFF2-40B4-BE49-F238E27FC236}">
                    <a16:creationId xmlns="" xmlns:a16="http://schemas.microsoft.com/office/drawing/2014/main" id="{30BCBD5D-92EB-487E-B1D0-F9000D45D10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6">
                <a:extLst>
                  <a:ext uri="{FF2B5EF4-FFF2-40B4-BE49-F238E27FC236}">
                    <a16:creationId xmlns="" xmlns:a16="http://schemas.microsoft.com/office/drawing/2014/main" id="{DA07BDB8-9827-4EBF-9B99-6C503EA0BC6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7">
                <a:extLst>
                  <a:ext uri="{FF2B5EF4-FFF2-40B4-BE49-F238E27FC236}">
                    <a16:creationId xmlns="" xmlns:a16="http://schemas.microsoft.com/office/drawing/2014/main" id="{7F41FB05-1B3F-450A-A1A7-8C8BD182A54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8">
                <a:extLst>
                  <a:ext uri="{FF2B5EF4-FFF2-40B4-BE49-F238E27FC236}">
                    <a16:creationId xmlns="" xmlns:a16="http://schemas.microsoft.com/office/drawing/2014/main" id="{0629E219-1F32-41C1-B921-05E4561179B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9">
                <a:extLst>
                  <a:ext uri="{FF2B5EF4-FFF2-40B4-BE49-F238E27FC236}">
                    <a16:creationId xmlns="" xmlns:a16="http://schemas.microsoft.com/office/drawing/2014/main" id="{8081FB28-486E-4C09-9D15-0B2657B56FB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0">
                <a:extLst>
                  <a:ext uri="{FF2B5EF4-FFF2-40B4-BE49-F238E27FC236}">
                    <a16:creationId xmlns="" xmlns:a16="http://schemas.microsoft.com/office/drawing/2014/main" id="{CB547EFB-F29D-4336-9644-0AE7A94EA4C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1">
                <a:extLst>
                  <a:ext uri="{FF2B5EF4-FFF2-40B4-BE49-F238E27FC236}">
                    <a16:creationId xmlns="" xmlns:a16="http://schemas.microsoft.com/office/drawing/2014/main" id="{BB2793F4-FAD7-459A-BC46-06BB1D4FAAC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6" name="Group 55">
              <a:extLst>
                <a:ext uri="{FF2B5EF4-FFF2-40B4-BE49-F238E27FC236}">
                  <a16:creationId xmlns="" xmlns:a16="http://schemas.microsoft.com/office/drawing/2014/main" id="{FC01589C-0235-4B21-B264-777746D4D5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7" name="Freeform 32">
                <a:extLst>
                  <a:ext uri="{FF2B5EF4-FFF2-40B4-BE49-F238E27FC236}">
                    <a16:creationId xmlns="" xmlns:a16="http://schemas.microsoft.com/office/drawing/2014/main" id="{678F5669-8CE7-445E-8D54-49C5E2013B4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3">
                <a:extLst>
                  <a:ext uri="{FF2B5EF4-FFF2-40B4-BE49-F238E27FC236}">
                    <a16:creationId xmlns="" xmlns:a16="http://schemas.microsoft.com/office/drawing/2014/main" id="{E93A3F8E-D876-485E-9EDC-43E315DE1EE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4">
                <a:extLst>
                  <a:ext uri="{FF2B5EF4-FFF2-40B4-BE49-F238E27FC236}">
                    <a16:creationId xmlns="" xmlns:a16="http://schemas.microsoft.com/office/drawing/2014/main" id="{B4F848A6-931A-4CC9-9B29-C7A9CEA3ACE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5">
                <a:extLst>
                  <a:ext uri="{FF2B5EF4-FFF2-40B4-BE49-F238E27FC236}">
                    <a16:creationId xmlns="" xmlns:a16="http://schemas.microsoft.com/office/drawing/2014/main" id="{5C4204D4-6782-4DB1-8FF8-86CC698AF2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6">
                <a:extLst>
                  <a:ext uri="{FF2B5EF4-FFF2-40B4-BE49-F238E27FC236}">
                    <a16:creationId xmlns="" xmlns:a16="http://schemas.microsoft.com/office/drawing/2014/main" id="{3907C583-5764-43DC-8AF9-992D3472F67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7">
                <a:extLst>
                  <a:ext uri="{FF2B5EF4-FFF2-40B4-BE49-F238E27FC236}">
                    <a16:creationId xmlns="" xmlns:a16="http://schemas.microsoft.com/office/drawing/2014/main" id="{56CE3D6E-1121-4EF2-9DFB-7F3937FCCD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8">
                <a:extLst>
                  <a:ext uri="{FF2B5EF4-FFF2-40B4-BE49-F238E27FC236}">
                    <a16:creationId xmlns="" xmlns:a16="http://schemas.microsoft.com/office/drawing/2014/main" id="{3AEB7245-E197-4AE5-BCFC-7821E49EFE4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9">
                <a:extLst>
                  <a:ext uri="{FF2B5EF4-FFF2-40B4-BE49-F238E27FC236}">
                    <a16:creationId xmlns="" xmlns:a16="http://schemas.microsoft.com/office/drawing/2014/main" id="{801E9C76-F4FB-4C4D-9350-B526F294E01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40">
                <a:extLst>
                  <a:ext uri="{FF2B5EF4-FFF2-40B4-BE49-F238E27FC236}">
                    <a16:creationId xmlns="" xmlns:a16="http://schemas.microsoft.com/office/drawing/2014/main" id="{F9C0C5DE-6C8C-4CD0-9C91-6A132A06DA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Rectangle 41">
                <a:extLst>
                  <a:ext uri="{FF2B5EF4-FFF2-40B4-BE49-F238E27FC236}">
                    <a16:creationId xmlns="" xmlns:a16="http://schemas.microsoft.com/office/drawing/2014/main" id="{955A7039-8B66-4CF0-8048-0AD0F4A5B85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5" name="Rectangle 94">
            <a:extLst>
              <a:ext uri="{FF2B5EF4-FFF2-40B4-BE49-F238E27FC236}">
                <a16:creationId xmlns="" xmlns:a16="http://schemas.microsoft.com/office/drawing/2014/main" id="{933B46D5-42D5-4194-B895-B45DCFF223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18896DCC-8879-4CF3-BB2D-0C535C8059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534630B0-6EE6-4DFE-9FC5-0988FED6CB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6">
              <a:extLst>
                <a:ext uri="{FF2B5EF4-FFF2-40B4-BE49-F238E27FC236}">
                  <a16:creationId xmlns="" xmlns:a16="http://schemas.microsoft.com/office/drawing/2014/main" id="{605C0C27-BDE8-4899-B838-C0DC2EAB8C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7">
              <a:extLst>
                <a:ext uri="{FF2B5EF4-FFF2-40B4-BE49-F238E27FC236}">
                  <a16:creationId xmlns="" xmlns:a16="http://schemas.microsoft.com/office/drawing/2014/main" id="{EDC3E8DB-0AA9-4C49-A986-24A6D44A52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334CA156-4C5B-4EAD-99BC-E2C734D5A5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5E568387-0266-4411-9330-8E9CD9B823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0">
              <a:extLst>
                <a:ext uri="{FF2B5EF4-FFF2-40B4-BE49-F238E27FC236}">
                  <a16:creationId xmlns="" xmlns:a16="http://schemas.microsoft.com/office/drawing/2014/main" id="{C84DAA3E-ACD2-4620-8906-7C7280CEBC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1">
              <a:extLst>
                <a:ext uri="{FF2B5EF4-FFF2-40B4-BE49-F238E27FC236}">
                  <a16:creationId xmlns="" xmlns:a16="http://schemas.microsoft.com/office/drawing/2014/main" id="{2D86F227-CF83-476B-B657-D6B0C53B3A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2">
              <a:extLst>
                <a:ext uri="{FF2B5EF4-FFF2-40B4-BE49-F238E27FC236}">
                  <a16:creationId xmlns="" xmlns:a16="http://schemas.microsoft.com/office/drawing/2014/main" id="{14934B78-B04C-4CFA-A64D-EFA402E14E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3">
              <a:extLst>
                <a:ext uri="{FF2B5EF4-FFF2-40B4-BE49-F238E27FC236}">
                  <a16:creationId xmlns="" xmlns:a16="http://schemas.microsoft.com/office/drawing/2014/main" id="{60B3248E-2504-49B9-879B-D0158482C8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4">
              <a:extLst>
                <a:ext uri="{FF2B5EF4-FFF2-40B4-BE49-F238E27FC236}">
                  <a16:creationId xmlns="" xmlns:a16="http://schemas.microsoft.com/office/drawing/2014/main" id="{CA4F4223-FB0B-4CA0-8913-341EDCD78C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5">
              <a:extLst>
                <a:ext uri="{FF2B5EF4-FFF2-40B4-BE49-F238E27FC236}">
                  <a16:creationId xmlns="" xmlns:a16="http://schemas.microsoft.com/office/drawing/2014/main" id="{42327D55-3076-45A9-8C23-54CC450F38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6">
              <a:extLst>
                <a:ext uri="{FF2B5EF4-FFF2-40B4-BE49-F238E27FC236}">
                  <a16:creationId xmlns="" xmlns:a16="http://schemas.microsoft.com/office/drawing/2014/main" id="{10BA2659-760C-445C-96A9-155F0BF09F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7">
              <a:extLst>
                <a:ext uri="{FF2B5EF4-FFF2-40B4-BE49-F238E27FC236}">
                  <a16:creationId xmlns="" xmlns:a16="http://schemas.microsoft.com/office/drawing/2014/main" id="{9EF5E6EC-49CF-43A0-8ED2-136FCDCADE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8">
              <a:extLst>
                <a:ext uri="{FF2B5EF4-FFF2-40B4-BE49-F238E27FC236}">
                  <a16:creationId xmlns="" xmlns:a16="http://schemas.microsoft.com/office/drawing/2014/main" id="{F4A1A617-AE8C-49B0-9B78-F0E2BFB2BD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9">
              <a:extLst>
                <a:ext uri="{FF2B5EF4-FFF2-40B4-BE49-F238E27FC236}">
                  <a16:creationId xmlns="" xmlns:a16="http://schemas.microsoft.com/office/drawing/2014/main" id="{4B1C21A9-2A27-4BA8-AB2C-E2F23D93F2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0">
              <a:extLst>
                <a:ext uri="{FF2B5EF4-FFF2-40B4-BE49-F238E27FC236}">
                  <a16:creationId xmlns="" xmlns:a16="http://schemas.microsoft.com/office/drawing/2014/main" id="{803E4DF0-86BE-4F7B-99D9-A4DAF790A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1">
              <a:extLst>
                <a:ext uri="{FF2B5EF4-FFF2-40B4-BE49-F238E27FC236}">
                  <a16:creationId xmlns="" xmlns:a16="http://schemas.microsoft.com/office/drawing/2014/main" id="{324C4266-1501-454D-A3A2-C60585E379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="" xmlns:a16="http://schemas.microsoft.com/office/drawing/2014/main" id="{335F4B74-90BA-4372-9744-660DE1DAE6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="" xmlns:a16="http://schemas.microsoft.com/office/drawing/2014/main" id="{676BC228-1D88-4E9F-A39C-485245F38A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="" xmlns:a16="http://schemas.microsoft.com/office/drawing/2014/main" id="{82C283AD-515F-427B-A581-F1EC42B2F8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="" xmlns:a16="http://schemas.microsoft.com/office/drawing/2014/main" id="{A211013C-44EA-4C7F-867A-70F84606A1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="" xmlns:a16="http://schemas.microsoft.com/office/drawing/2014/main" id="{5A091894-50E1-4B1B-94B2-693B5DC5A0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="" xmlns:a16="http://schemas.microsoft.com/office/drawing/2014/main" id="{33665320-A7B0-4BE7-B587-654A5E130F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6">
              <a:extLst>
                <a:ext uri="{FF2B5EF4-FFF2-40B4-BE49-F238E27FC236}">
                  <a16:creationId xmlns="" xmlns:a16="http://schemas.microsoft.com/office/drawing/2014/main" id="{5E731000-CA59-41D5-BBAF-4CF0C93CC0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7">
              <a:extLst>
                <a:ext uri="{FF2B5EF4-FFF2-40B4-BE49-F238E27FC236}">
                  <a16:creationId xmlns="" xmlns:a16="http://schemas.microsoft.com/office/drawing/2014/main" id="{3ADE52FC-89F2-4DE3-90F2-23F8A19B5F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8">
              <a:extLst>
                <a:ext uri="{FF2B5EF4-FFF2-40B4-BE49-F238E27FC236}">
                  <a16:creationId xmlns="" xmlns:a16="http://schemas.microsoft.com/office/drawing/2014/main" id="{C598494B-717D-4E29-9D55-F0FEF36C02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9">
              <a:extLst>
                <a:ext uri="{FF2B5EF4-FFF2-40B4-BE49-F238E27FC236}">
                  <a16:creationId xmlns="" xmlns:a16="http://schemas.microsoft.com/office/drawing/2014/main" id="{4E748B28-C809-4A72-BA26-B42706005B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0">
              <a:extLst>
                <a:ext uri="{FF2B5EF4-FFF2-40B4-BE49-F238E27FC236}">
                  <a16:creationId xmlns="" xmlns:a16="http://schemas.microsoft.com/office/drawing/2014/main" id="{1B55B6D8-6E87-41B4-8C20-4C59AB35B0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1">
              <a:extLst>
                <a:ext uri="{FF2B5EF4-FFF2-40B4-BE49-F238E27FC236}">
                  <a16:creationId xmlns="" xmlns:a16="http://schemas.microsoft.com/office/drawing/2014/main" id="{8AF0CB98-D797-4C0F-B534-B53FFEC580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2">
              <a:extLst>
                <a:ext uri="{FF2B5EF4-FFF2-40B4-BE49-F238E27FC236}">
                  <a16:creationId xmlns="" xmlns:a16="http://schemas.microsoft.com/office/drawing/2014/main" id="{8161F426-0884-4746-ADFB-ED2E8ED5E2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3">
              <a:extLst>
                <a:ext uri="{FF2B5EF4-FFF2-40B4-BE49-F238E27FC236}">
                  <a16:creationId xmlns="" xmlns:a16="http://schemas.microsoft.com/office/drawing/2014/main" id="{9FB6AEF0-B7A7-4C34-8BCA-D1939E5C0F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4">
              <a:extLst>
                <a:ext uri="{FF2B5EF4-FFF2-40B4-BE49-F238E27FC236}">
                  <a16:creationId xmlns="" xmlns:a16="http://schemas.microsoft.com/office/drawing/2014/main" id="{C4221C70-D5F8-42A7-B0AF-B63791EFA8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="" xmlns:a16="http://schemas.microsoft.com/office/drawing/2014/main" id="{4C075733-AA99-4CB2-934E-9F42E6FC16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="" xmlns:a16="http://schemas.microsoft.com/office/drawing/2014/main" id="{266B426D-F5FB-456F-84B5-2DACFEA7AB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3" name="Round Diagonal Corner Rectangle 6">
            <a:extLst>
              <a:ext uri="{FF2B5EF4-FFF2-40B4-BE49-F238E27FC236}">
                <a16:creationId xmlns="" xmlns:a16="http://schemas.microsoft.com/office/drawing/2014/main" id="{083A6575-45DF-4CD7-8E7D-50E51B82D5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elular com publicação numa rede social&#10;&#10;Descrição gerada automaticamente">
            <a:extLst>
              <a:ext uri="{FF2B5EF4-FFF2-40B4-BE49-F238E27FC236}">
                <a16:creationId xmlns="" xmlns:a16="http://schemas.microsoft.com/office/drawing/2014/main" id="{71DD173F-B11C-479C-AF1E-AEE2C0202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33" y="1136606"/>
            <a:ext cx="6515724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2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="" xmlns:a16="http://schemas.microsoft.com/office/drawing/2014/main" id="{A711BAC8-6134-4AE5-8130-606408A9D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2" y="242515"/>
            <a:ext cx="11335256" cy="6372970"/>
          </a:xfrm>
        </p:spPr>
      </p:pic>
    </p:spTree>
    <p:extLst>
      <p:ext uri="{BB962C8B-B14F-4D97-AF65-F5344CB8AC3E}">
        <p14:creationId xmlns:p14="http://schemas.microsoft.com/office/powerpoint/2010/main" val="414440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BR" sz="4000"/>
              <a:t>CRIADOR DO VISUALG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BR" dirty="0"/>
              <a:t>QUEM É O CRIADOR</a:t>
            </a:r>
          </a:p>
          <a:p>
            <a:r>
              <a:rPr lang="pt-BR" dirty="0"/>
              <a:t>COMO EVOLUIU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01089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136</Words>
  <Application>Microsoft Office PowerPoint</Application>
  <PresentationFormat>Personalizar</PresentationFormat>
  <Paragraphs>31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Circuito</vt:lpstr>
      <vt:lpstr>Apresentação do PowerPoint</vt:lpstr>
      <vt:lpstr>1° Desenvolvimento de sistema</vt:lpstr>
      <vt:lpstr>O QUE É UM IDE</vt:lpstr>
      <vt:lpstr>FINALIDADE DO VISUALg</vt:lpstr>
      <vt:lpstr>Apresentação do PowerPoint</vt:lpstr>
      <vt:lpstr>Apresentação do PowerPoint</vt:lpstr>
      <vt:lpstr>Apresentação do PowerPoint</vt:lpstr>
      <vt:lpstr>Apresentação do PowerPoint</vt:lpstr>
      <vt:lpstr>CRIADOR DO VISUALG</vt:lpstr>
      <vt:lpstr>APLICAÇÕES DO vISUALG</vt:lpstr>
      <vt:lpstr>Apresentação do PowerPoint</vt:lpstr>
      <vt:lpstr>Apresentação do PowerPoint</vt:lpstr>
      <vt:lpstr>Apresentação do PowerPoint</vt:lpstr>
      <vt:lpstr>Sendo assim...</vt:lpstr>
      <vt:lpstr>Bibliografia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Almeida</dc:creator>
  <cp:lastModifiedBy>Aluno</cp:lastModifiedBy>
  <cp:revision>3</cp:revision>
  <dcterms:created xsi:type="dcterms:W3CDTF">2020-03-06T00:57:48Z</dcterms:created>
  <dcterms:modified xsi:type="dcterms:W3CDTF">2009-01-02T05:56:18Z</dcterms:modified>
</cp:coreProperties>
</file>