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DS GROUP 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and Distribution of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64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 convert a message (string) sent over internet into an unrecognisable text on one end and revert it to original text at other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2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Cipher text (Concept)</a:t>
            </a:r>
          </a:p>
          <a:p>
            <a:r>
              <a:rPr lang="en-IN" dirty="0" smtClean="0"/>
              <a:t>HTML/CSS (front-end)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(Backend)</a:t>
            </a:r>
          </a:p>
          <a:p>
            <a:r>
              <a:rPr lang="en-IN" dirty="0" smtClean="0"/>
              <a:t>Corel Draw/Photoshop (Designing)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29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Whatsapp</a:t>
            </a:r>
            <a:r>
              <a:rPr lang="en-IN" dirty="0" smtClean="0"/>
              <a:t> messages are Encrypted</a:t>
            </a:r>
          </a:p>
          <a:p>
            <a:r>
              <a:rPr lang="en-IN" dirty="0" smtClean="0"/>
              <a:t>Passwords</a:t>
            </a:r>
          </a:p>
          <a:p>
            <a:r>
              <a:rPr lang="en-IN" dirty="0" smtClean="0"/>
              <a:t>Security key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mtClean="0"/>
              <a:t>*In </a:t>
            </a:r>
            <a:r>
              <a:rPr lang="en-IN" dirty="0" smtClean="0"/>
              <a:t>our Project we will be including Password and </a:t>
            </a:r>
            <a:r>
              <a:rPr lang="en-IN" dirty="0" err="1" smtClean="0"/>
              <a:t>Whatsapp</a:t>
            </a:r>
            <a:r>
              <a:rPr lang="en-IN" dirty="0" smtClean="0"/>
              <a:t> message encryption and decryption idea.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27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Flowchart. (</a:t>
            </a:r>
            <a:r>
              <a:rPr lang="en-IN" dirty="0" err="1" smtClean="0"/>
              <a:t>Sakshi</a:t>
            </a:r>
            <a:r>
              <a:rPr lang="en-IN" dirty="0" smtClean="0"/>
              <a:t> and </a:t>
            </a:r>
            <a:r>
              <a:rPr lang="en-IN" dirty="0" err="1" smtClean="0"/>
              <a:t>Vedantsing</a:t>
            </a:r>
            <a:r>
              <a:rPr lang="en-IN" dirty="0" smtClean="0"/>
              <a:t>)</a:t>
            </a:r>
          </a:p>
          <a:p>
            <a:r>
              <a:rPr lang="en-IN" dirty="0" smtClean="0"/>
              <a:t>Algorithm.  (</a:t>
            </a:r>
            <a:r>
              <a:rPr lang="en-IN" dirty="0" err="1" smtClean="0"/>
              <a:t>Rhuchita</a:t>
            </a:r>
            <a:r>
              <a:rPr lang="en-IN" dirty="0" smtClean="0"/>
              <a:t> and </a:t>
            </a:r>
            <a:r>
              <a:rPr lang="en-IN" dirty="0" err="1" smtClean="0"/>
              <a:t>Prasenjeet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Repository on </a:t>
            </a:r>
            <a:r>
              <a:rPr lang="en-IN" dirty="0" err="1" smtClean="0"/>
              <a:t>GitHub</a:t>
            </a:r>
            <a:r>
              <a:rPr lang="en-IN" dirty="0" smtClean="0"/>
              <a:t>. (           )</a:t>
            </a:r>
          </a:p>
          <a:p>
            <a:r>
              <a:rPr lang="en-IN" dirty="0"/>
              <a:t>Background </a:t>
            </a:r>
            <a:r>
              <a:rPr lang="en-IN" dirty="0" smtClean="0"/>
              <a:t>imaging. (</a:t>
            </a:r>
            <a:r>
              <a:rPr lang="en-IN" dirty="0" err="1" smtClean="0"/>
              <a:t>Rhuchita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Front-End Design. (</a:t>
            </a:r>
            <a:r>
              <a:rPr lang="en-IN" dirty="0" err="1" smtClean="0"/>
              <a:t>Sakshi</a:t>
            </a:r>
            <a:r>
              <a:rPr lang="en-IN" dirty="0" smtClean="0"/>
              <a:t> and </a:t>
            </a:r>
            <a:r>
              <a:rPr lang="en-IN" dirty="0" err="1" smtClean="0"/>
              <a:t>Prasenjeet</a:t>
            </a:r>
            <a:r>
              <a:rPr lang="en-IN" dirty="0" smtClean="0"/>
              <a:t>)</a:t>
            </a:r>
          </a:p>
          <a:p>
            <a:r>
              <a:rPr lang="en-IN" dirty="0" smtClean="0"/>
              <a:t>Backend Design. (</a:t>
            </a:r>
            <a:r>
              <a:rPr lang="en-IN" dirty="0" err="1" smtClean="0"/>
              <a:t>Rhuchita</a:t>
            </a:r>
            <a:r>
              <a:rPr lang="en-IN" dirty="0" smtClean="0"/>
              <a:t> and </a:t>
            </a:r>
            <a:r>
              <a:rPr lang="en-IN" dirty="0" err="1" smtClean="0"/>
              <a:t>Vedantsing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Powerpoint</a:t>
            </a:r>
            <a:r>
              <a:rPr lang="en-IN" dirty="0" smtClean="0"/>
              <a:t> Presentation containing Systematic data. (continued)</a:t>
            </a:r>
          </a:p>
        </p:txBody>
      </p:sp>
    </p:spTree>
    <p:extLst>
      <p:ext uri="{BB962C8B-B14F-4D97-AF65-F5344CB8AC3E}">
        <p14:creationId xmlns:p14="http://schemas.microsoft.com/office/powerpoint/2010/main" val="224205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Powerpoint</a:t>
            </a:r>
            <a:r>
              <a:rPr lang="en-IN" dirty="0" smtClean="0"/>
              <a:t> Presentation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Rhuchita</a:t>
            </a:r>
            <a:r>
              <a:rPr lang="en-IN" dirty="0" smtClean="0"/>
              <a:t>: Problem Statement, Applications, Working, References</a:t>
            </a:r>
          </a:p>
          <a:p>
            <a:r>
              <a:rPr lang="en-IN" dirty="0" err="1" smtClean="0"/>
              <a:t>Sakshi</a:t>
            </a:r>
            <a:r>
              <a:rPr lang="en-IN" dirty="0" smtClean="0"/>
              <a:t>: Flowchart, Pre-requisites, Working, References </a:t>
            </a:r>
          </a:p>
          <a:p>
            <a:r>
              <a:rPr lang="en-IN" dirty="0" err="1" smtClean="0"/>
              <a:t>Prasenjeet</a:t>
            </a:r>
            <a:r>
              <a:rPr lang="en-IN" dirty="0" smtClean="0"/>
              <a:t>: Algorithm, Objective, Methodology Used and Adopted, References</a:t>
            </a:r>
          </a:p>
          <a:p>
            <a:r>
              <a:rPr lang="en-IN" dirty="0" err="1" smtClean="0"/>
              <a:t>Vedantsing</a:t>
            </a:r>
            <a:r>
              <a:rPr lang="en-IN" dirty="0" smtClean="0"/>
              <a:t>: Description of Project,</a:t>
            </a:r>
            <a:r>
              <a:rPr lang="en-IN" dirty="0"/>
              <a:t> Methodology Used and </a:t>
            </a:r>
            <a:r>
              <a:rPr lang="en-IN" dirty="0" smtClean="0"/>
              <a:t>Adopted, References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43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Working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Flowchart : 4</a:t>
            </a:r>
            <a:r>
              <a:rPr lang="en-IN" baseline="30000" dirty="0" smtClean="0"/>
              <a:t>th</a:t>
            </a:r>
            <a:r>
              <a:rPr lang="en-IN" dirty="0" smtClean="0"/>
              <a:t> Nov., 2020 (S and V)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Algorithm: 5</a:t>
            </a:r>
            <a:r>
              <a:rPr lang="en-IN" baseline="30000" dirty="0" smtClean="0"/>
              <a:t>th</a:t>
            </a:r>
            <a:r>
              <a:rPr lang="en-IN" dirty="0" smtClean="0"/>
              <a:t> Nov., 2020 (R and P)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Background Design: 5</a:t>
            </a:r>
            <a:r>
              <a:rPr lang="en-IN" baseline="30000" dirty="0" smtClean="0"/>
              <a:t>th</a:t>
            </a:r>
            <a:r>
              <a:rPr lang="en-IN" dirty="0" smtClean="0"/>
              <a:t> Nov., 2020 (R)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Repository: 4</a:t>
            </a:r>
            <a:r>
              <a:rPr lang="en-IN" baseline="30000" dirty="0" smtClean="0"/>
              <a:t>th</a:t>
            </a:r>
            <a:r>
              <a:rPr lang="en-IN" dirty="0" smtClean="0"/>
              <a:t> Nov., 2020 ( 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Front-End: 8</a:t>
            </a:r>
            <a:r>
              <a:rPr lang="en-IN" baseline="30000" dirty="0" smtClean="0"/>
              <a:t>th</a:t>
            </a:r>
            <a:r>
              <a:rPr lang="en-IN" dirty="0" smtClean="0"/>
              <a:t> Nov., 2020 (S and P)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Backend: 11</a:t>
            </a:r>
            <a:r>
              <a:rPr lang="en-IN" baseline="30000" dirty="0" smtClean="0"/>
              <a:t>th</a:t>
            </a:r>
            <a:r>
              <a:rPr lang="en-IN" dirty="0" smtClean="0"/>
              <a:t> Nov., 2020 (R and V)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Presentation: 21</a:t>
            </a:r>
            <a:r>
              <a:rPr lang="en-IN" baseline="30000" dirty="0" smtClean="0"/>
              <a:t>st</a:t>
            </a:r>
            <a:r>
              <a:rPr lang="en-IN" dirty="0" smtClean="0"/>
              <a:t> Nov., 2020 (R,S,P and V)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b="1" dirty="0" smtClean="0"/>
              <a:t>Next Meet on 5</a:t>
            </a:r>
            <a:r>
              <a:rPr lang="en-IN" b="1" baseline="30000" dirty="0" smtClean="0"/>
              <a:t>th</a:t>
            </a:r>
            <a:r>
              <a:rPr lang="en-IN" b="1" dirty="0" smtClean="0"/>
              <a:t> Nov for Flowchart and </a:t>
            </a:r>
            <a:r>
              <a:rPr lang="en-IN" b="1" dirty="0" err="1" smtClean="0"/>
              <a:t>Algo</a:t>
            </a:r>
            <a:r>
              <a:rPr lang="en-IN" b="1" dirty="0" smtClean="0"/>
              <a:t> discussion (</a:t>
            </a:r>
            <a:r>
              <a:rPr lang="en-IN" b="1" dirty="0" smtClean="0">
                <a:solidFill>
                  <a:srgbClr val="FF0000"/>
                </a:solidFill>
              </a:rPr>
              <a:t>Time: after 6pm</a:t>
            </a:r>
            <a:r>
              <a:rPr lang="en-IN" b="1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32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272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DS GROUP ASSIGNMENT</vt:lpstr>
      <vt:lpstr>Problem Statement</vt:lpstr>
      <vt:lpstr>Resources</vt:lpstr>
      <vt:lpstr>Applications</vt:lpstr>
      <vt:lpstr>Task</vt:lpstr>
      <vt:lpstr>Powerpoint Presentation Task</vt:lpstr>
      <vt:lpstr>Flow of Working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GROUP ASSIGNMENT</dc:title>
  <dc:creator>Rhuchita</dc:creator>
  <cp:lastModifiedBy>DELL</cp:lastModifiedBy>
  <cp:revision>6</cp:revision>
  <dcterms:created xsi:type="dcterms:W3CDTF">2006-08-16T00:00:00Z</dcterms:created>
  <dcterms:modified xsi:type="dcterms:W3CDTF">2020-11-02T18:33:30Z</dcterms:modified>
</cp:coreProperties>
</file>