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c4de74c-4f3b-4568-844c-a5d97d5fb53c}">
  <we:reference id="WA200003233" version="2.0.0.3" store="en-US" storeType="OMEX"/>
  <we:alternateReferences/>
  <we:properties>
    <we:property name="Microsoft.Office.CampaignId" value="&quot;none&quot;"/>
    <we:property name="reportUrl" value="&quot;/groups/fe590be9-1944-4963-af99-43177c888331/reports/093d1f8b-3f7b-4c75-bdec-0cf92c8f959b/ReportSection?bookmarkGuid=2eb3b9f2-d277-46ee-b8be-fa34f8b7ef9c&amp;bookmarkUsage=1&amp;ctid=6b2b9958-0b17-48e1-b985-40c7199284ef&amp;fromEntryPoint=export&amp;pbi_source=storytelling_addin&quot;"/>
    <we:property name="reportState" value="&quot;CONNECTED&quot;"/>
    <we:property name="artifactViewState" value="&quot;live&quot;"/>
    <we:property name="reportEmbeddedTime" value="&quot;2024-03-18T16:58:33.994Z&quot;"/>
    <we:property name="creatorSessionId" value="&quot;2485ccd1-d37a-4652-959a-caabe82ba4bf&quot;"/>
    <we:property name="creatorUserId" value="&quot;100320033A4F7BB5&quot;"/>
    <we:property name="creatorTenantId" value="&quot;6b2b9958-0b17-48e1-b985-40c7199284ef&quot;"/>
    <we:property name="pageDisplayName" value="&quot;Dashboard&quot;"/>
    <we:property name="pageName" value="&quot;ReportSection&quot;"/>
    <we:property name="reportName" value="&quot;Amazon Sales Report&quot;"/>
    <we:property name="isVisualContainerHeaderHidden" value="false"/>
    <we:property name="isFiltersActionButtonVisible" value="true"/>
    <we:property name="initialStateBookmark" value="&quot;H4sIAAAAAAAAA+1ZbVPbOBD+K4y/8CXc+N1WvwEJczct0CO93nQ6TGctrYhbx/bICkfa6X+/leyEkAQoKS0lUz6AvRKr3WcfPXrxF0fkTV3A9ATG6LxwDqrq0xjUpx3P6TllZzs9fXm8f/byw8n+8YDMVa3zqmycF18cDeoC9du8mUBhPJDx/XnPgaJ4DRfmTULRYM+pUTVVCUX+GdvO1KTVBL/2HLyqi0qBcTnUoNG4vaTu9E5je38ENCJwnV/iELlurWdYV0rP3ntO0z7ZkG62GWd2wMOq1JCX5NjYEnDDlEsZx34YMp7FURIau8wL3XXJpoOrWlE+lOW0NjgcUnQXlco5FI6NW2HTdIMcVsVkbJ8GN+zDaqI4nqG0TaXO9ZQ8wRg+V+WehGZE/Xb2dt69cb4SFq9VRUjZLrPBCETTMqr+O1RINuG8cL+ek6XJy4uiQ/M6zTdtqCAuoeQohkXOUXWdqHLZR8LFpjdGqpx5aLCYYUWp1m0EZljTpilbPbQjDW0/Y0WLyxfnVU5YtYO/hWJixrXlpoDp59z86jme8Djz3DhmUcSFHwXc5db1XeE3I6C/i/GSp46oNvhKmG6jXAgsHTsOyhiCIEiCDBMQQjI/lveOk4+JpTfHMb5YEqeM+2HiuR7L/AiT0L3XV02uTuAyvwBdqVWfqSsMDEEosjR1sziIQf5ajMsUlGITsmm8ovkGio9auh2l0cAfJOnBINwP+0mfHTE26CfRQdRPvMM0WgVHRBLdwPcyHhBTYhEIL9m0eFGSsFimEXMJbzdKmfS824HuJO7INkruo+elzA+CEKWfME6q0FtfjNad5f5MrPyec6SqsfXbySlQz3kN9m0NyNImQMj2nH9HqND+BwmUyGeadVLp1cr+tVTtpvu/b+BB+2IDWqq60dyJ0RgKxs5i4/X92sldTorCdDzv5vf3MbJD47ZwHszCxnLvFpG7wLLNZkXiruv4Yyv61MXbHY7yukZBU7+PBa2mip51tXMwmaLanZXVlpacCdCwBqxWd+9cAXYPoMn57nwNmC3eFPXHhVV6Hu0j0+bcakAmeQQyTTn3hYx8Nwj95CeK7RAK/HBqd0nLgVoW/dgF/fG43ixyfTGpn0X45hb4voXuFG6zwutH3eyYDeyNvQ73uccz6ctMehKyNEvcn7nGr58atODXe9z0WKVdbx7FfsevlRCOEZqJwu+LoV1ed0xNNiF/BupwBEov7wgrJVAdTC2a/VzNKktMHvzoHAyZ1gpbV87po0nbYv1adUuQtkcM0yBLIQ14JLMo+jVo1tgD3G+ePVuezQrYEs316ViMbihCn85wsaRDM9xLtFsr/GdOAkqHhOkrvMRiNdh5+2rTLMy3oPL2pqBbIR6ccLeyzR05NzDoz+i7EIs17lwbTHOXgfOOTj130v2uWbeFePw9odmDvyFZgOS4KvVoM0ncQjT68Iy3IUB9164P9wv0FpZypn1bmdyCkG1lfnNV2srsWpVp9zDgRiH3EGPGGIQslDFLN9/DPIoMnV6ak2RhdWijqy4OSjzpHnU5g/aiJ+ZREvNA+ClgKulcgiafJ4X6+qrrnzLXzxPs1RxauH0JjEkZhJ6gQ6DwuRc/NbPPUE9U+eH5Yr2UQMfrIAzdDCMkgN0oCQKWtl/OHvgJy37p8LlgIcgwYyzz4ywVPNzMl3W37v6vmuimBo6vocQ111xUdihFOzO/5Utez8SSZ8V9F79Lt2H/A1I1oetZHgAA&quot;"/>
    <we:property name="bookmark" value="&quot;H4sIAAAAAAAAA+1ZbVPbOBD+K4y/8CXc+N0W34CEuZtpKUd63HQ6TGctrYhbx/bICkfK8N9vJTshkAAl5aUw5QPY0rLaffbRoxdfOCJv6gKmBzBGZ9vZrapvY1DfNjyn55TX28Ig8HyexQwTkcksgDiMyKqqdV6VjbN94WhQp6iP82YChXFIjZ9Peg4UxSGcmjcJRYM9p0bVVCUU+XdsjalLqwle9hw8r4tKgXE51KDRuD0jc3qnULw/AhoRuM7PcIhct61HWFdKz957TtM+2ZCu9xlndsC9qtSQl+TYtCXghimXMo79MGSUYpSEpl3mhe5MsungvFaUD2U5rQ0sexTdaaVyDoVj41bYNN0ge1UxGdunwbX2YTVRHI9Q2q5S53pKnmAM36tyS0IzIruNrY1PH51LwuJQVYSUNZkNRiCanlH1355CahPOtnt5Qi1NXp4WHZpXaX5sQwVxBiVHMSxyjqozosplXwkXm94YqXLmocFihhWlWrcRmGFNn6Zs9dCONLR2phUtLhfOu5ywagc/hmJixrXlpoDp58T86jme8Djz3DhmUcSFHwXc5db1XeE3I6C/i/GSp463NvhKGLNRLgSWjh0HZQxBECRBhgkIIZkfy3vHycfE0uvjGF8siVPG/TDxXI9lfoRJ6N7rqyZXB3CWn4Ku1LLP1BUGhiAUWZq6WRzEIH8txmUKSrEO2TSe03wDxUct3fbTaOAPknR3EO6E/aTP9hkb9JNoN+on3l4aLYMjIolu4HsZD4gpsQiEl6xbvChJWCzTiLmEtxulTHre7UB3irdvOyX30fNS5gdBiNJPGCdV6K0uRuvOcn8mVn7P2VfV2Prt1BXIcl6DHVsDamkTIGR7zr8jVGj/gwRK5DPNOqj0cmX/ulHtpvu/H+BB+2IDulF1o7kTozEUjJ3FxuvnlZO7nBSFMTzp5vfPMbJD47ZwHszCxnLvFpE7xbLNZknirur4tBV96eJtDkd5XaOgqd/HglZTRc+62tidTFFtzspqS0vOBGhYAVaru3euAJu70OR8c74GzBZvivrrwio9j/aRaXNiNSCTPAKZppz7Qka+G4R+8oxiO4QCv3ywu6SbgVoWPe2C/nhcbxa5vpjUcxG+uQW+H6E7hdss8fpRNztmA3ttr8N97vFM+jKTnoQszRL3Odf41VODFvx6ixuLZdr15lHsdPxaCuE9QjNR+HMxtMvrhqnJOuTPQO2NQOmbO8JKCVS7U4tmP1ezyhKTB0+dgyHTSmHryjl9NGlbrF+rbgnS9ohhGmQppAGPZBZFvwbNGnuA+82zV8uzWQFbork+HYvRDUXo0xkulnRohnuJdmuF/8xJQOmQMH2HZ1gsBzvvX+6ahXkMKm9vCroV4sEJdyvb3JFzDYP+jL4LsdjGjasG091l4HyiU8+ddL9r1r1BPP6e0OzB35AsQPK+KvVoPUl8g2j04RVvQ4BsV64P9wv0GyzlTPveZHILQvYm85ur0pvMrlWZdg8DbhRyDzFmjEHIQhmzdP09zKPI0Iczc5IsrA6tddXFQYkX3aPezKC96Il5lMQ8EH4KmEo6l6DJ50Whvrrq+qfM9esEezmHFm5fAmNSBqEn6BAofO7FL83sI9QTVX55vVjfSKDjdRCGboYREsBulAQBS9svZw/8hGW/dPhcsBBkmDGW+XGWCh6u58u6W3X/V010UwPHQyhxxTUXlR1K0c7MB3zJ+x/GYpUnOB4AAA==&quot;"/>
    <we:property name="datasetId" value="&quot;6d62f345-1a73-46ca-9d0d-79139642136d&quot;"/>
    <we:property name="embedUrl" value="&quot;/reportEmbed?reportId=093d1f8b-3f7b-4c75-bdec-0cf92c8f959b&amp;groupId=fe590be9-1944-4963-af99-43177c888331&amp;w=2&amp;config=eyJjbHVzdGVyVXJsIjoiaHR0cHM6Ly9XQUJJLVNPVVRILUFGUklDQS1OT1JUSC1BLVBSSU1BUlktcmVkaXJlY3QuYW5hbHlzaXMud2luZG93cy5uZXQiLCJlbWJlZEZlYXR1cmVzIjp7InVzYWdlTWV0cmljc1ZOZXh0Ijp0cnVlLCJkaXNhYmxlQW5ndWxhckpTQm9vdHN0cmFwUmVwb3J0RW1iZWQiOnRydWV9fQ%3D%3D&amp;disableSensitivityBanner=true&amp;lrtl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Rhugved Satardekar</cp:lastModifiedBy>
  <cp:revision>3</cp:revision>
  <dcterms:created xsi:type="dcterms:W3CDTF">2018-06-07T21:39:02Z</dcterms:created>
  <dcterms:modified xsi:type="dcterms:W3CDTF">2024-03-18T17:17:19Z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