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6a4a6a2-c945-41eb-9e98-cf7a3d580864}">
  <we:reference id="WA200003233" version="2.0.0.3" store="en-US" storeType="OMEX"/>
  <we:alternateReferences/>
  <we:properties>
    <we:property name="Microsoft.Office.CampaignId" value="&quot;none&quot;"/>
    <we:property name="reportUrl" value="&quot;/groups/fe590be9-1944-4963-af99-43177c888331/reports/0aa2efaa-c626-40fb-8281-2217bef8e40d/ReportSection?bookmarkGuid=885fb807-431c-446c-886e-ade64a5f1ac0&amp;bookmarkUsage=1&amp;ctid=6b2b9958-0b17-48e1-b985-40c7199284ef&amp;fromEntryPoint=export&amp;pbi_source=storytelling_addin&quot;"/>
    <we:property name="reportState" value="&quot;CONNECTED&quot;"/>
    <we:property name="artifactViewState" value="&quot;live&quot;"/>
    <we:property name="reportEmbeddedTime" value="&quot;2024-03-17T09:14:40.432Z&quot;"/>
    <we:property name="creatorSessionId" value="&quot;0793b026-1fbc-41e7-b96b-77edb773e5de&quot;"/>
    <we:property name="creatorUserId" value="&quot;100320033A4F7BB5&quot;"/>
    <we:property name="creatorTenantId" value="&quot;6b2b9958-0b17-48e1-b985-40c7199284ef&quot;"/>
    <we:property name="pageDisplayName" value="&quot;Sales Dashboard 1&quot;"/>
    <we:property name="pageName" value="&quot;ReportSection&quot;"/>
    <we:property name="reportName" value="&quot;Sales Dashboard&quot;"/>
    <we:property name="isVisualContainerHeaderHidden" value="false"/>
    <we:property name="isFiltersActionButtonVisible" value="true"/>
    <we:property name="initialStateBookmark" value="&quot;H4sIAAAAAAAAA+1a227bOBD9FUPAoi9CoYt1y1vjpECRpM3GRRfFIihG5NBWK4teSkrrDfzvO6Qk187aiWvEqYv0JaHIEXl45sIZ0bcWz8ppDrO3MEHryDqW8ssE1Jeea9lW0fa9e3d28erq7NPbVxen1C2nVSaL0jq6tSpQI6w+ZGUNuZ6BOv++ti3I80sY6ScBeYm2NUVVygLy7F9shGmoUjXObQu/TXOpQE85rKBCPe0NidMzre2+9GlFYFV2g0NkVdN7hVOpqu7ZtsqmZSCtjunJzIIDWVSQFTSx7gtEyMM4dLy+40DiohOkru4XWV61Iuns9NtU0X5ol7Op5uEVv4GCIbcMaIVl2a4wkHk9Ma3Tlf6hrBXDKxRmqKiyakbTnNAm30OaozWn7V8qSeSYgY8IyvSN5deBQhLj1pEztxcABtQ1kipjkO8LwwXRNO4Nx0RhTyu0d5nXZW8DsmvqKbNilLdK/c72+wZwmWcMlTaZ9DMpxPA6QTIZ3RghaUO/RAxPGwQZlt+1sNr60JmEZ1uvlZyY11qj1RpZszXbamAQUNv6a4wKzUtkCTzrjOPNHcrKVmQLMpsHs/x6RdKqHyCvjVPQpOdZ1ez3tukmQc9x43MteT2nP/O5eYdDBWtImUhuaENjlWune3FCb3D5tXhhzefNjJ3vELrPS06ywPXYxqtNggEbI39tVHfSRJc3FU6a5TKu5ysZvfiGN4Y7mYLKys6Mu6ezrNBGZlvnKKp9eNlVNhpXG5jsFDPXgqsRUg9ZWk+kCCjKLmw1u1MyN62OYBLL8QbzZvSfGtWMgBqJBcCXBhFJZiVtMYdpqb1LR0fq4mg2dIazvWhLL3qZFUW3og42G1DeExk2YF+dmYSUlIbwbledFRZ1nrfWKlwmEsdLAJibhiwRQd9/MDA/Xly8wpF2kU9rSRtomceOggft7dvQcW18xAsxCJHxMIiDtM8FBtHDB+rj6Y1g8Zqo/XSi6bwDtB00Vvu89PcjtDR6jOOE0iFImYgRQiClJuIJ9TgEip9r0Q7GQMEkf17624aORm+OCGMf+wHzoyTkDoTcc34R/7MfTrAvEMpa4bZoWvHe2rBlOD0QGL3Lj7sYdE51zIBOX9Is8kZRlDelkoxCVSt2TjNJxVEdz4zeTzLV1UWURp/unWN96K/1iNbyZk8S05AlUeymos85CN5nFNZg92LvedniL1x8/pCXPLaV7rbH9gx2/EiEvu8I7rOI/qcietBe38vpW9rUdgVzWacmy7fuBoFhN0DtP7vGfTOp5dJ7NV38Xn7bC/HJsviqTa5U60PMSQ871OJqfZZqdwBEhjk35du7R42LCwCT+2IhKck6CoySm816S9xsReV+v2RsYM9AN0A2vrmwqDYVevoy7EDSiAfDEpdFXT2Lk3r76jF0MQ28JBUBBCAwioDxzRGv/SzdfGASwk/9lPeRRz4VLHHUZ/qL8UFUJvZdrEnk9VMWU4ksGKLrCVzC+iRmS02RVVtg5YkbicSFCIPAcdB3Yx78FKy98w15yQpcKn7IaoQIAYIEHYxDwX4O3AtQo6zYJTIAyR5MYFgYyj4iw/Z1LQQhj9HhqSC9cqCqNgx/5+4/L3cfUD4tJ6jWK68d7DVXgTu4AOvy9WNQB+MK+zwjf4zP1icET1OMfEzRSRMXvTTp//aJLQ+5QzoRnh6O+XLSG8qc7+SdoHg7dFBuqQfo/A8gCZjLgDuuhwkTyQE5Re9GB+neH7vSfjCEL22kId7FgCcej4I0hBRiFxz34Ru7p3Q/Anz+izP/v5001LPE9UPmAxVAoev7rhv0TXJ0f5ZpAB/XVWV+OrO0t/a6e90tiayrcgoML6HANbcl5iqcI2/bm25MzI+BLLMIQcraDwr3vKAvjheXK/P5fy1qNqutJAAA&quot;"/>
    <we:property name="bookmark" value="&quot;H4sIAAAAAAAAA+1abW/bNhD+K4aAoV+MQrKst3xbnBYYlnRZHHQohqA4ksdELS16lJTWC/Lfd6QkN87s2DHy4iD1F1PkmXzuuRceRV95Ii+nCmYfYILenrev9dcJmK+9wOt7xWKf72OSQBgkTGQJTzIEPyEpPa1yXZTe3pVXgTnH6mNe1qDshNT591nfA6WO4dw+SVAl9r0pmlIXoPJ/sRGmocrUeN338PtUaQN2ynEFFdppL0mcnglK8DakFYFX+SWOkVdN7wlOtam6575XNi0HaXHMTuYWHOmigrygiW1fJGMRp7E/GPo+ZAH6EQtsv8xV1Yqw2bvvU0P6kJazqaXlV3EJBUfhOdAGy7JdYaRVPXGtdwv9Y10bjico3VBR5dWMpjkgJU+BKfSuSf1jo4kcN/AJwbi+C/1tZJDEhLfnX/fnAEbUda5NzkE9FoYjoumiN74gCnvWoL1jVZe9FcjOqKfMi3PVGvUH26cN4FLlHI11GfaFDOJ4nSC5jG0IqMDRO22Wz7EZ18INo2P/yjvMySLN3B9B1XbaNwf0C6G/FW8IFH3OLLTGR0iVLzecwf2idKs8rJHOGs+Fouz8tlnFaOVa3coUDAovUTWj/9RoZrSUk5gv8dbNSZJ5SSAVTEtLrw0P6hLoIP2Os0dRwy56nBdFt6L1thUo73CNFdgXZyYho3Vl8XVadeYpaqVaM8qAy8wfZAA8YDHPZDQM10bmwwXGCZ5b3/m8lLSRlXlVYbAJHbQs9Q9ijGLkIo7SiA2FxChZn1Efzm4ES9RE7ecDS+ctoO2g89rXZb/70NLYMU0z2g+BcZkixEBGzeQT2nEMlD+Xoh1dACUT9brstwkdjd18GachDiMeJlksfIjFwH8h8ddfX2EdIZS1wU3RtOK9pWnLcbojMHrHn7ZxaEWF7Ih2X7IsisZQIz1hmpzCVAt+TjNpI9Dsz5zdD3LTFcaD/i0dHoNju+kvjYjW82ZPktOQZ0kaMDkUAqQYckprsH21/7p88QWfPu4VJQ/tpdvp2O7BfpjIOAx9KUKe0DeTyVp/PdXTD6RUI+M2ne4QTZH+3uiJE25P/WXNXJXv3U4C426A2n92jbtmstvqinKx7zWGcE7Uik9uii/65A9xShpjVGSHzXlvHhyepVVqvwMgc1TCs0v88aB5cQ5gclcuJCN5e5EzcqPs4AY3G1FJk/x1gRaOo6YQefee47dbHN2j3ljHnoPugKz85dyj2lLo6Y9hO1JGrE1LQhd19Sp26s1Pj3GALBpkTEYQgbRvHblYnfHa15Tv3aCUIQuZGKJIQjqwpMmQ21eGO3Ey6d/GmiWDIeMpHZElRwwGEm9gfRK3pabMqw2wiixIZBZAglHk+xgGqYieBWvvcEVdsgCXDj/kNVLGAFGGPqax5M8D9wjMeV5skxmAZHcmMcwd5TEyw+bnWohikaIvmCS7CqBTbRz/rN2fr3YfUT2tJ2iWG68d7DV3QVuEAO/q9X0wOxMKj7lH3o/PNiakYAyTEBn6LAtwwLLhz5jYcJPbpR3h6eG4Nye9sbZnoC2iE4xoh3YqLO0A7f8RZBEPOAg/GGDGZbZDQdG7tEm698u2tO8M4TcUaYgPMBLZQCQRi4FBGoAfrL+xe8rwI8CHL5z5/2nSUM+zIIx5CHQAioMwDIJo6Iqju6tMB3i/rir334kburnP8lsSXVflFDgeQ4FLbkvcVbhA0bZX3Zi4f4PML0uur/8DetclPY0iAAA=&quot;"/>
    <we:property name="datasetId" value="&quot;31ae01dc-73e2-4898-91e7-ab807d30c46b&quot;"/>
    <we:property name="embedUrl" value="&quot;/reportEmbed?reportId=0aa2efaa-c626-40fb-8281-2217bef8e40d&amp;groupId=fe590be9-1944-4963-af99-43177c888331&amp;w=2&amp;config=eyJjbHVzdGVyVXJsIjoiaHR0cHM6Ly9XQUJJLVNPVVRILUFGUklDQ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  <we:property name="snapshotLastRefreshTime" value="&quot;17/3/24, 1:31 pm&quot;"/>
    <we:property name="snapshot" value="&quot;data:image/png;base64,iVBORw0KGgoAAAANSUhEUgAAA6EAAAGtCAYAAADnBnJ4AAAAAXNSR0IArs4c6QAAIABJREFUeF7snQd4VMX3/t9NBwKB0IXQi1RBpYiCooCgIIIoAjZEEFSKgqIiFhB/oqAiVooVUL9CLKDSUVDAQpXeBBIUQg0QSCHJ///e3Unu3r2bnd3c3WySuc+jwO6UM2fmzs5nzpkztuzs7Gyox0kDNptNaURpQGlAaUBpQGlAaUBpQGlAaUBpoIhqYP369WjTpk0RbZ3vzVr0XTy69+ztewGSOW0KQl01pSBUcvSoZEoDSgNKA0oDSgNKA0oDSgNKA4VQAwpCzTtNQWgBDmYFoQWofFV1sdCALSQMIaERxaKtwd7IrMx0ZGddyhXTZkNoWIlgF7t4yJedicxLaU5tDQ0vWTzaXghamZlxQfVNkPaTsW+CVEwlVgFrQEGogtACHoKu1SsIDbouUQIVMQ0QQsMjSxexVhXO5mSknXOB0IiosoWzMUVMai6kjRAaHhUDmy2kiLW08DUnKzMNl9KdITQsIhohoeGFrzFFTOLsrExkpJ0tYq1SzfGHBhSEKgj1x7jKV5kKQvOlPpVZacCjBhSEelRRwBIoCA2Yqr2uSEGo1yoLWAYFoQFTtdcVKQj1WmXFNoOCUAWhQTf4FYQGXZcogYqYBhSEBk+HKggNnr4wSqIgNHj7RkFo8PaNgtCC65uQkBBkZWUVnABe1qwgVEGol0PG/8kVhPpfx6qG4q0BzxBaAoMnvISm2vG3NCSsn4cp83cWb6X5qfW+QmiTPiNwX9vqSNsTj5kz1iOhzwhMiP0Dz89Y7ydJi1+xPkHojX0x7Zar7MpKT8TKD9/Gd4e80J3qRyll+Qqhcdc8gMF3NEbk0fX4bEo8tqM3xkwog7XPf4K1UjV7l6jdkHFod2oSpsz3Ll9hTq0gtOB677Kql6FFy6vw+/q1OHnqZMEJIlmzglAFoZJDJXDJFIQGTteqpuKpAc8QWhbzNq9CpY3LsD2lPJq0vxKRP49E+1GrXRQ24dtNuGprS9z6fPHUZX5b7QuEVn/6K6y4uyw2rNmJqCuvR71909D8rxaIr7oMvXd1x5pBwMzrh+Gz/ApXzPP7BKHDp+LggKr47tdEILYROjZOwvS2gzBTVpeTF2JrtQVofs8nnnNMmI/dzTeh4e2TPKctYil8gtCrBuDPz4cgaf3vSKraAe2wDAO7ARM2X4avWnjRR17ocvCc9eh7pC06jfUiUyFPqiC04DqQEHrTTV00Afbv34cNG/9CWlpqwQnkoWYFoQpCg25w5hdC6Y7AMuiSoP9TNNTXq1lZFv9jftaRmZmJ0NBQrR7xWUG4QQiZ2D79340dK77T69dXXfg6aPR1Cx3yT8rhSYdhYWGarvmf0LtwPRHlFoT+fdWFbD7RVv1YNo5rb/tRDkIXA2+3Rf+PADw4G1uHpGP84DW48bl+aBKZhLVfv4Dn596K+K0j0OTcMky/dhTeadYf057rh3oZ6zFt9CQsPSbbyuKbzhcInbTwDzRa0Rq93wJQsz/GDYrAquMtMKbqMnxacgSmdYvB9gUT8VPpAai/qT9GfgQMfmseSizvj7cXFV9de9tynyG0xwXU6jIeQHVMWzkfFQ+tR1RqOpKr1kHk1niMfT4RPd8fittrAdvnPIWRcxPRcez7GHNDDBLOVkO7jI/R/HfHpsKzP+Cx9xei6Y4eGPr9rRj3wkB0jE3GhvgpSLh1HsY0Oovxo67H5yu9bV3hTu8LhLYd+DRev/JntB9Ob4EOeOyVFjj+bEUM3twI+zYC9UodwGcvP4XPYJ/Hcue5KzD5q+6ISohBk3rJWDV7EiYtvBUfzG+EtLPV0UTk+xuI6/EkJgzqgJj/FmH6sA9RT0Fo4R5ohUx6AaGnz5xGubLlkJGRga1bN2Pnrp3Izg4+N10FoQpCg+4V8xVCRT4uyPl3QgtBkf/mQv7SJd01CD60WsCSAABRRHh4uPaie4JAH6qUzqIHTKN8opC8AFW6onwmpA75COgUxYmNA/aXmZz6z9iXIp0ePgvbWQhZVYpxJ8YXQVsP394CqFaOx+i4tIQaIHQE8PmwNci+Nh17U27Cc8Nj8G3j8ai0cj6u3D4MQ4enY8jK99Fk4+v4NvZhtDryHu4f/5VsM4ttOp8g9Mc1qD2/vX2DQDwOC9qtv3fBD4OAz4Y9ha9ufx/L6y5Dwz5piP+rM769pQ8+Syq2qva64T5DaK9QjJy+DKjSGWMero7Fv0VicNP9mDL7AKIy47G21Wx8UO8PTPmhNAbz+2E70XF2a2x/NR6pdw1EtzMfoPmRO3IsopOXbsdVm5rgq2rrMTx6IaYsiUHHupvxOe7HR1fuRNf7RmFXotfNK9QZfIHQ6wY9jRcbvGqwSk7E8t0dkDTvQ6yt+TCGxy5Cp8nH0ddpnluEJpuHIuabt/FVZG+MuT4R4689h+G7W2PfW29jW6untHwNbz+L+M0DkTrnbSTcMAI3JkzEjNLjlSW0UI+0wiW8gNAtWzdr66QrmrfQ1r/nzp3F+t/X4ejR/4KqQQpCFYQG1YAUC21fhLIDDi1qdsjho4ceAT++lK0HOb0VSsCAAF8r6vBWPiGDO0jWy24s2xeA8VY+s/R5gaQRUPX5jdZokbaoWkLFZgo3UKgz0V9ivIn2e9uPvkLo9Cd2od2IDoiLjEClOun4qWEPwLFA7jT2Sfyw+wHUS0sHwiKw4ddP0H/I61YMlyJdhtUQ2nxle2wdAUyne2HNcfjhuyZY9QlwX6ftuKn7JBwv0tq0tnE+Q+jgq7HvyFkgLdFuNbvufScX28k/bcdVW5toMDR56XrE/bMdTds4+ky447pA6FNIuH48Imc4vBPY1MkLcbDlZofV1dq2B3tplkKocMelx8fd/6L5q2fxsdM8twBxm+9AQoseGIuJWK6l/xd9jfner4A/p3RAmRT7HBiZGI9JSZ0VhAb7YCpC8ukhlBbQkiVLaSBar159rZUJCYfx519/ICXlfFC0WkGogtCgGIhG0PBFKC7Y9VCod/MU33FnyNdHlEcY+PDDD3H11VfjhRdewHfffZfjSpoXQPlar0w+WmMJKgJGzKzJelBmme4spjL1+ZpGQCTzv/TSS7j11lvxyy+/4PHHH9fkEY8RqoyWv6lTp+Kmm27C//73P7zyyit5uiH7Kmuw5BM6q1ChAubPnw/29dChQ7Flyxaf2+0thMaNnY/lN+3E8szuqPVrf9w6qQ3mORZluRD6AOZtHoizT1yPoSuro2LlRBxX7rgeh5EvEDps7hr0PzUO7YevRtyQ2YjvcxLjNzXCazxLqIdQAOMWrcftFdKQMPd69J7uURyVQKcBnyE0xx3XUZjhnCfPCd53tA/aj2mNj9ePBJbvQNPuEZjRYhAWT1mCH6p8obOELse0lUvQ5M+bsaHlQjRd0QO3TgbiaiYi4REFofoB6+me0Lp3jcI3d2Xh1j5vI+HGiVj+Sl0sbrsfXQ0w+VNmdzR1muckIXQwsHxhI6zq0QeTUB1xhxLRVbnjFuicUqJECTSo37BAZQhk5dGlS6NO7bqgJZQQKp4qVaqiefMWqFypsvbR339vwbbtf+fbQzC/bVMQqiA0v2PI8vz5dcdt1aoVBg0ahGuuuQZly5YFB/nMmTOxahUPzdh8fun0Lq9bt25FkyZNMGTIEHz88cdO508tV4iHAoXbMZMRUO677z6UL1/eJdf27dvx66+/4syZM4EWMac+vdX2hx9+wM0334zFixejZ8+eOf3izqqnd8kVE9fs2bPx0EMPaeUHg7uxvxRLvdWrVw8bN25EqVKlcOONN2LVqlU54O4fS+hvaBeRjjTNiz0Ja98ZhMUt52LCNalISo1BpXLH8W3DHtg48xdMvvY4PmvcB6smL8QHPapraljz6Xg8NFkdQPQ0JnyBUHR8Gj+82Rf16PwRdhYb3hqA/nUd1rZxFfHDTw+g0m+T0GrwPGDUPOx+EJjevD/e8SSM+t5JA/6CUBCA3uqOuDAgbcc8DO2zH31/GY+eFYGz6QC2TUPzj+ra0yANaWGlkbSwCQbun434UVeiDGNW75iPB76sjg8ntcWcsS0x7dvi1Xm+WEJR/hp8HP8e2lW06yph4Uh0GtvZYdkchJkOS+ik/R0M85wkhHb5EIM/nYsxrdhDLP8pPJ85Ah/fUQa9b7ge24PLE9JvAyaYAhPFxsbi1ltu81tbg7VgI4QKOevXb6hZRgnnKRdSsHHDXzh46J8Ca4aCUOsgNO3f1Zg1+28061YDfy5MRucn7kHzmLy71pbt7eqxwIZK4CqWgVA9EIqANlycEzZvv/12REZG5gQMouWSD8GR1rMTJ064NEbUKYLl6M+Xmp01JNA1atQIgwcPxkcffZRjgdQXrIcivbxMY9btekBjGhFkR8giyjDm1eurQYMG2LFjh2YRNrpsMh2tpQcOHMBnn32G9957D8nJyTnwpndp1bu96i2o7mQQECjab7S66mURaZcsWYJOnTrhp59+Qvfu3bWsoi/1ejRalykDYZqbDLNmzcLDDz/sBGNGGDXTtVGnou68rLFMYwyEpM+nb6P+HKf4XG+NN9OpaLNefr1lm327efNmbWzfcsstGrz7Ct6eLaGBe9+Le00+QagXSus4fQleK/UhWj0Y70UulZQa8AlCleoCogGfIDQgkqlKghFCly5bXOw65tixo6ZtpuHiiuYt0bhxE+37pONJ+P33tQVioFAQaj4sF30Xj+49e0uP2bQDy/DOm8sQdV0DHP31EFqPeA496kd6zK8g1ERF3kCogIKIiAi88847GhQSrL755husXr1aO5jdvHlzdOnSBY0bN0bbtm3x119/udQqIpC6AwHjYt8dhIozqPoorXog0UOa2ejQn2EVwZT05yfzshKyvI4dO2LZsmVIS0vT9MH20zpKgKFVuGHDhpqVlGWuW7cOd955J/79998cADRCmL49QtdCHqP8xkjBxvOaetlZj4DQH3/8Uds4EDozRrg16l5AKPuSVmhCqD6gkQBoT5Fy9RsNbItoV14BjvSyiGBKbJeIxMxymEb8W4An4d8smJBeVrONFQG5/LN+/foahHIHs1u3bgpCPU6vhSOBXyH0mU/wZ+cMfPnsYExV14d6PSAUhHqtsoBlUBAaMFV7XVGwQqg7KPO6gUUkA63EhNHq1eM0A8CePbuxafNGZGTQHSMwj4LQ/ENo2oGFmPL6GpS9riYO/XwU7Z+SA1Btvaosoa4d4A2ECni46qqr8Pvvv2sw8uSTT2LatGlOBXPnp0OHDli7di0uXLjgUqkePMygxwh/7iDUCDYCSvQw4e7VFsAi0uotoQJszPLqIZVtpJvmyZMnUbGiw+dIF6CJAEo3WOqLbT5y5Aguv/xyTSd6kBLtFWdN9QBlBnf6duv7T1iWjXLrIZSWUJ4NFVew6IPviHz6PtFbQumOy/OR4qwvdcH/GK1Yxq1XlKs/Pyz6zCw/ZRRRlvVjxgxcjTLrNxiEDvXWb71eBZzqrcDCEqogNDA/joGqxa8QGqhGFNF6FIQGb8cqCA3evlEQGrx9YyZZzZq1NBiNiYnRDBibt2zE3r173K6hrGydgtD8Q2jSmnfx3AKgS6szWLqpJh575h40dz2RZ1qRglATtchAKLPpF/733nsvPvnEfrl306ZNsWfPnhyLlHDxFBYrY5V6S6X+KhfhxkvAMUKGrDuuqEvvVpkXkOrvv2S9Ano8WUOFfIRQBvo5fvw4KleunHM9jXD/FGWOHz8e/I/g8+yzz+L11193CWpktMzp9ebOxdUI4fp/64HUaAnlmVChZwFeBGBxxY5eZwJC27Vrl+OOq9evaKuA6rzccfXuv0wvztfmBf2iT/gnH2GF1V+dIkBW794txpZ+vBlBlfn0gKqXXVlCrfzpC56yFIQGT18YJVEQGrx9oyA0ePtGQWjw9k1ekjVr1lyDUa5LGDtk3frfcOKEf+OpKwjNP4QCaUhaMwsvL0hF6ytT8ceOmnjoSTkQVRBqAYTyhbnrrrvwxRdfaKXRVXHp0qU5ZyIFCJlBCYGAUW55xo4gVLNmTZw+fVo7V7lixQqtzGPHjrmcvcvLEkpwuOyyy9CjRw/tDGrr1q2RkpKiuQHTSvn1119rlkf9GULKWKZMGS1QD9vC4Eo8+7dt2zbN5ZR50tPNXSRE+/hn+/bt8fPPPyMpKUmDUCPkCLhiu5mO6em+XKtWLW3SETAbFRWl6YVusmwD3Xjptkt30IULF2oRgZnPeA6ydOnSuO2227R8bANBknl4BnXBggU5bTBaQqkr6v/BBx/E9ddfj6NHj2p9+H//93/477//nO4VNULoo48+qp0pZTAq1km5eGb0jTfewN9//50zwvRQzQ9btGgBbl6wfez3f/75B7t379bcXCnruXPnXPqd5455FrV3796a7ujizQ0PRqrlWKEr9MWLF3P0wnq4u/jll19qfcIgStdeey2ee+453HDDDfjjjz+0Nu/duzfHdZqfM+AVxw3L4qbCp59+qm0sUJfsG3UmtHD+yJtJrSA0ePtSQWjw9o2C0ODtmyIDoR/tQPbARk6K3vmxDY0fLADdG2TxlxzR0dFa4KI6deppjfzn4AFs2PCnthbxx6Mg1AoItZeR9NccTP8mFR2uScOyTZXx6FN9UNPDsVAFofmAUGYVbostW7bEn3/+qZW2Zs0a7WwkoVPcrSgARG8x42cMbMNossJCyPx6yykBg66rfAH17pICQnkekWWIPEzDl5iwULdu3Rx4EhYx/kmoYHRTUZewvi1atEgDaLqS8jPRNv67V69emhutu/OKon0EOMIlgaVSpUou2mU6Icv999+vAS4/45lZApSw0onzmixA6EYfTIc6Zl3CQks4I2jTtZYgLayZekjt2rUrli9frsmkh1DCPqGcYMX6hXwsm3qnZZuAqO87QiYtoQxERTdVAqEeMikzy6RlmCBKfVKPouz+/fuDrrw8S6yvj2n4HDx4EM2aNdNcU/RjiOdor7jiCi2fsHyyLpGG8Hr33XfnBMWiTHSB3rdvnwb57F9GuBX1sk133HGHBvV8nn/+eQ1Q+Ygzp0IGQvXw4cMVhPrjl7AAy1QQWoDK91C1gtDg7RsFocHbN0UKQnv9hzHlbsJUqvvxFTj9xo34L+AgOhordt6CHxvp5bgSG58oh5ve9M844H2jzZu31I518QjS39u2YseObU7rYCtqVhBqHYSypLTkZKBUDJCSBsREwlNoIgWhPkKo0e2Ti3oCCS1bXNgzEu7LL7+Mb7/91sXNU+SllS4hIQGHDh3ClClTsHPnTg3e+DkB5/3339esWC+++CImTZpkCqEiOq4AK1qpeDaV17fQ6vnUU09p0WgJaYQaWgR5GJyWMSEr5e3Xr5/2Ha1lffv2zYmCWrt2bc2iSksowdfTOUdPEKoPwMS0lJEwRfCh1ZFPyZIlNSvgypUrMX36dOzfv1/TC3VBkJw8ebKmo5EjR2r3pQoYY3sI5LSYEpoJ8OwXWhkJWmyzsEzqIZTgx3Rz5szRdH727Fm0adMGb731lqa3d999V4Mv8QhLKC2SzMs2MUIxoZLgSZ0xDy3BbAfdWE+dOpUDzLQ0f/7551obeM/o22+/rZ2N5T2ctPh+8MEHWr20ThI4BZjSyks9MOgV6yMY02rO/nzggQe0s8iUjf1Fa6qwvPN7lsX62DZavOkCvWvXLu087vfff6+NQ1pVaRmlLgjrdJHmeOBmxquvvqq1Q2xM+Csw0cAH7kXbNq2s+G1RZRg0sG79H/jk0zkuepGF0Pbt2+Ge/ncrvfpBA4yYPm78BJeSZSG0atUqePH5Z/0gmSqSGnh42AgXRXgDoR++/7ZSpJ80MPrJZ3D+fIpT6UUWQgGMXnkaz+FllLtRw9ICe2btzMYd/43xuxwNG16uuejSM+/cubP4668/kXgkwbJ2Kwi1FkK97RgFoT5CqIA+vdWSi3tCBd0rBWjSOvraa6+BEVjpzqq3zLGMOnXq4PDhwxpoiDzCukcoIhASNAg0ZpZQuk0SfviwbLpWzpgxQ8tDoKH1Sx/wh+kJSIQRRu2lqym/JxTROscX8rrrrsuBTWGl098F6u6MIz/PC0L1rrkslxZEgjcfAh8hSrSRIEe98N/Cqsn8BCnqVEA2r1gRZyQJynTDJbzSGioC8RjPSoq+E9ZW6p7wSWAXLsfsA4LaCy+8oPULI/sSKEVecUUL0zPv2LFjcyydTE+rKjcg+Nxzzz0aAPMhXHJTgNbJefPmaVZwEXxJnEkdMGCAZiHmw+jBhE4B79WrV0diYqLL/ZwEVMI3gwZRl6NHj86xzLIuQijbQKsmAZ2uxmLMsGzqip/Roku9E37ZXjFeq1WrBlrK+Tkff0Io6/z9d7tXgXqs0UDbtq21vswvhHbt0glz5n5ljVCqFE0DFSqWB/WaXwh9a+qreHGCfSNPPdZp4MXnn0Hf/g+4FOgNhP64aAFGj1GbBNb1ir2kqVNewV1331esIFQPfwTSKR3L5qjV6CLr9P2u2ZiNQc7g6ORiewYrpS2bo7Hi9BRU/SYwrsHcGKeL7uWXN9baevTof1i3fi3On7evyfLzKAg11563V7T42gcKQk00J2AwL6UaLaEiLT8fNWoUpk6171IJgCIUCugTLqf6oDEEEQFAAqoIRbT68aGFkwAhHuGOyzN+wqWV5fG8ZOfOnfHYY49pVkFxNQfzifq4604g4ZlEWgYp85tvvokRI0Zo1jXhBkrZCXDcgdLXbaYXGXdc0W4BsTy3SuAhBPE6F1o2xXdmoCtAmNA9cOBA7dzslVdeqemN9RO+2G62iZZMQp2Ae5ZHHQurotEdlzoT3ws3VJbx22+/aTok9NKyykd/JpQgSWjUt024HBPw6UpCqyXPi1J+nlclkPLvPHtJmKVsYuNBQB+tlLRAckOBVlgRfVcfzZZ/F5FyWSdddSkzA2RRPyItIZTWZG6S8G5Wjk8xLoSeuclBvTEtwfuVV17J2QBgmykfLaGbNm3SLKWMJuyPe0JpCXUHS75OciofkJdevbGEuoMlpWPfNUALs1UQagZLvkumctLCTLi3AkLNYElpOH8aINwXKwjV3HGFG6yzi6wGnC035rjuGv8NB3CeWeWwXmr/BmbbGuMhdgP/rXf9zatrjHnz143Suekt1rx5C1S7rLqWZ/PmjZqbbn4eBaEKQvMzfvySVwZC9dApYFN8xsU/XxYGq6ErbVxcnAYRdG2khYznNfXnBwV4iM+Yl1BAqyaBgZ/T0nX+/HkXCDVaQmnxIrwQIhhUSJxFFGUTJvgdZaJFjNDK+plnw4YNWj10JaYbrIBbVirOtwoYMipeBkKFXoVLZ40aNTQ44kNr8dNPP639XQCZ8d5PQivhma7JdDmlFZUgTaBiG+rVq6e1gWdiee6RbaCFV3+WU/93YQnlOVL2lR58KSMBV9zpymA+vF7HCKEEfZ7L1ecV1nG61XKTQJTPcSHOXPLvdDsm3Ovzigi2PH/5+OOPa8GpaO3Vjy3CMvMJfdLdmP1GWRgY6auvvtKs2qJccSaU7szsZ5435aM/J8y+4MYGLal00RXRncXYZl2BiI6rINQvU5qCUP+o1ZJSFYRaoka/FKIg1C9qtazQYgGhToGJ8rBWaoBaFQs0qDS3VOqtqK7utMzzHDDBwzlPDUCremE1taa7ua4jgNZ1BCw68M9+bNz4V74DFikIVRBqzQi1sBRvIFRfrd7dVFjDuPCfMGGCBiMEQkIS3XUJlAK22rZtq7ldEqzonivy6t1oacUyg1B9YCICBO/npNVUQCMBTQStEZYxAYGMsEqXUSE3XUN59o8AzIfnBAlDIrKq0ZXYrO15ueOK+kW7CUw8v8pyn3nmGe1crIAetoFWPZ7zpGtt1apVc6BLtI3QJCBUtIH6eOmll3LaQMsuz1wyciw3AbyBULqe0vLHxwxChdWR53KFJVQfjIpX0HATgu7DTMu66brLjQNaxrnZIB7R5yLIEC261ActxQRH4VpMqzShlGdA6TrL856i7UK/hFC6AOshlLDPscjNB54/Fd8JqzuDL7Gt/LdwDxbl0vJJCzLdp5nGn/eEKgi1cCLTFaUsof7RqxWlKgi1Qov+KUNBqH/0alWpxQJC87JOukTP3emwbM7Cjuw78J/BvTYXPKG5096Y68mb0yV5Rb1l/kFVVuYGSrKqIz2U06RJM80dl2tHrp1+/2Mdjh9PsqR2BaEKQi0ZSFYW4iuEUga9xVGcReTntIbR5ZNnNLmY55lMWrMYpZZn8QgQXOjT/ZMWt9TUVA0ymIcPLV2M/ioe4Y4rLKGECgIE87EsBhliRFRhlaNcBBwCBr9nMCSeOTVeu0LAoEWSFlgCD9MyGA6tbcKF08waKmsJZTqhF0ZxnTt3rtYkgjkj3gr3WUIU3UopP+Gblk3qhfLSpZURg80glOUTYOlSSpBje1gfYY7Aqj/X6ckSKgOhDEY1bNgwrQ36cUO5CaCUY/Xq1Vq0ZH5GIKZcInqwOI8prLkCJOkaPW3aNE1ubkwInTHYFc+fsg9YBi2W1Bv1wrHAM6N0EZaFUCE3gxLRck4ZaaFlefozyMISSqDmhoi/z4SanV208h0vbmUpCA3eHlcQGrx9oyA0ePuGkhVrCDW6zzpZQgmhgwCnKLp26+iVm+zuuATKduvkz3QGKhCRfsRVrx6nwWdsbHltTbJlyybs3rPLbYBMX0arglAFob6MG7/m8RVC9ZZGvcWN5XHRTtdXwgbdRmllJFzQNZduBowMSzdZcX8nyyJs0IpKUOHCXwAUG6+HULphiocWL5ZLUGMwJMqhP2cprKBG+UQ6YdGj2ytl5plEghyvZ2HQH6bTw4moVwZC9ZFxmZ5WUN4FyoA6BHMB2QQ2RmdlGp4T5RlQcUcUP+O/aQnUQ6iAKb1FkVZCutkygq6IRCvcVJkuvxAqrmgh/OldjYXFmIGS6PJMKyzPjfJhsKOJEydq6YU7Lj/XW5nZB4RV3j/KM6PcjOBD92xCL79ntF9N8uy1AAAgAElEQVT2LzcdhO65gcGIvbRcsz5PllCRj39yzPBMKAGebrf6K2lEv9Eiy/tI/XlPqLKEejO1VUdczUQkHDLPE1ezOhIOJWpfKgj1Rq9WpJXvGwWhVujbuzL074Yxp/47BaHe6dWS1DWrI+5QIkzjnxq+K84Qqp35rLoAtkbaiU4tau6Ujv/lnPF0sVp6OhOaV+c5Aa4lvZxnITS60PW2Tu26Wrr9+/di46YN2nrH6kdBqLlGVWAiq0eaF+X5CqFm+QQI0DJF6ySv6mjUqBEYHIiBaXg3Jnd4CEwCKAQcEEIJpyzDnTsuXUEJZaJuBouhdZWwQogRllABmcL9Uh/tVuQVcClAlSrj+UtGrWVEV1oSCYP6M4zeQKgeFIcOHapF6WWdtLzS9VS4DfMsJK8HIXSLO6KEazL/pIWUd4yaQaiAOaFD/ptnQx955BHN0kcLKjcCrIBQulHTwk3gN+qZ/UUrJv/k5gJdcyk74ZAWaP6d/UQrqV5WAafinlfmY36Wz8jLhE+OIboni/4SuuH9rLyX1BtLqOjrKlWqaBDKzQe6MxOURX8JSKarNccXLeSBs4SWx31TpqPv5RFI+2cRRg7/BAk1H8AHU7sjLuw41r49DJNWAmjWHx+MbY2194zCZ6iO+6a8hvualMbZ7V9g5Jh55gsaL+aE4Ez6AD5Y1AVJb/TH89SB7un4wjyMqbAUtw7/RPvUrxBacwQ+nloRi/uMB+PmDp6zEB1X9sCqG+1/9v8oOLXnX6nk+8avEGroG0xeiOXogU5w/DnWv1oIztLbYtycMYhbPQpDZ9g3acQTN+QtfNDhCCbd8zoYAcC/ENobk+d3xvHRwzBF20iaiOVLgU6bWtj7qFj2DdBu3GyMq74GQ4d94jxvc95/tz0SXh2ESb/ae6w4Qyhgt3Y2cgzeM7t2ApfDcSaUH9otnzkutybRcY3RdXHGjaut435SF+/dMytxZbmbYD+0ZM3TtGlztLiipbYuOnXqJH7/fR1OnDxhTeEmpSgINVetglC/DTnPBctAqN6KxL8TpBYsWKC5wBojmXJXh1BRq1YtLRAPYY4WT+GKS4igtVGUKVwvaUHjWVG6qBJSxZlQWsIYPIgBZGiFYwAhAV90DSXcEbToYslARXz0UVX5b3EuU9TFc39611xxtpGWSAYN2r17txaoh7IYLaEEWgGmtA4SrHg2lQCpfygDLZK8E5RnQJmHQMV26O/RfOKJJzT4Zj3UHfUpII/WQ7rl8gwjo+PqoZI6JCSz7eJcI+tnGxj9l66klE+4FdOSSHdnukMTqoT+hX4YzZhuwJSD19ZwshJ6oxWXdTMPz80ykrHemiyuwuH3BENaNPmwPYyaS1m5KcGzwnzE9SwsgxDO6Mr8OyMVs53iLlJuZtBiTFjUW6UJpQzUROilJZQWXz6sn4GJ6LbLM6EMQCSu5dGPc5bP88qsT4xRseHAejh2KQf1yv6m3oS12mxTwtNbZgsJQ3hkaZdkrrDUAD17hOK7hecw7tvZaBJ/M9beuhBXfd0DA/E+1jxwAO0/r4Yf7i2NyJLAVzcOwkwu5lZGYuCNb2PworcQ2b0Piux6TluYOYOoBqBVljot4vwJoe3eWohpbSOQMPdm9J6uIDRnUEv2jT8h1Ng3CkJF73TAhK9GoNKKXBDVAPSm45jSdxJWOZL5FUKHz8PyAdUQuX4s2o9aryBU92vgMoeZvEtMXuQh1NMPqVffB/ZaFa9EAxAXV0O7D7RcuXJIS0/TIt/u2bPb22K8Tq8gVEGo14PG3xlkIFS4rYqFPs/lEUoYTZXBfgijDABD6CEQ8Ds+hB3eY8mFO10gCZN0b/z+++9x1113aZ/T4sSzhMzLfxMQ9GdCWTehliBG2KHVkxBJuOILTFioVKmSZonjGUJa6+jyyu8YYIdnMQkjjNRLayPLJiRRZsIar/pgvYQnRpflHZHiTsu8ouOyfczD9tGqSxgWcEyZea6UYEd3ZOqYbe/Zs6d2PlXAHdN16dJFc/9lGgby4RlKPkxLKx1BieXyGhNxRQvbRrlFZF+2h/kJS7QU09JH6ONVKQKaqBfWxT8ZFIqPHqh4JpRgxnLoEkt3V2E5ZH/T9ZWgRt2vWrVKsxoTEOm2TJl5J+gvv/yi9bmwvrIOBoCiCzXrovWS7sIEZIIkLaV0NSZss+3i2hqCsLAeU0cEeVpICYW0jtJtm6BIQOTmhYBQ6pXASks2+5lnRgmh+ke0meXQ2so2Um5ao2kdZXAonlEl4LJutrdr1645Z5lZlpmLdl7vqTyEilKqY8Ki9xHz6heo+PxNWNWFsPkA5i1tj8VdBuEzx9/F5x//1B1J63eiadsK+LbbMMz096RRkOXrFmir2rsCKEXzH4S2xQdLxyBhxnF0vHMzOvX9UFlC9WNBom/8B6GufaMgVN85uSA6CWNcAJQp/QmhY+YvRJMv16PSoBhM6vYU1ipLqNMsmgOirwLjDBttIqGCUPkfHqO7rnxO/6bkuoLwWatWbW1NtG/fXmzavMHjtYBWSaUgVEGoVWPJsnJkIFTAp0jLuxwJSDzfaczPf4sorTzrJ6x6XNATNseMGaO5ODIdrZ2EF8INQYXl8qEVi4AjgIFwQEsnIZT3UAqA4veEp/nz52uQKyygQjkCngmxhF3WRzjhVSAClEVZIi8tm3Q5FZZYM8uXODfIuv/44w8NjoRlUICbyMcrQuLj4zULK4PriHqEXgR88gykvl0ELLoxE9oIYXSvJYQSjKl3QiLv8xTlCDdVlkerHeFQf7ZUuC7TIsqzmyIyrbAOsyzqif8mhOotoayrdevWmqsyAZaWUson8rIsugvzTCo3AAS8UxZaQQmY3HRgvwt5RR8xaBWDEhEs9VZ16piRbwnjfGhNFxZ0ji9uFPDMqTgTKvqEllBaxNnPPNfJzQmzh/LzCplx48blfC0s4rSOcnzTbZobHIR3bjbo2+vNC+gdhHbAuDnj0O7IJNw6to4GnnoIdfn7dRPxw6S62PDldtTr1QQJE/pjrMN9yxsZC1VaDXb6IS7hC1c3Nn9CaB9ao09gyuzj6DumA/b174OEScod12nseOgbv0GoSd88/4hyx3V+rwmi49ARq/G8zgIq0vgNQmuOww8fV8e30xeh6bCnUGbG9Rg4X7njGudcguiE64FVL7seOWBaBaHuf6VcXG0hIucGzy9bs2ZXaK63fOhyS9dbuuAG8lEQqiA0kONNqi5vIFRY+lgw4ZHnMAcOHKhZnwhihANCHOGA1jAu2vWQxHy8voNWLVoJ+dCKR+sTAYSgRNdWWi8ZTZdl0iX2nXfeQd++fTWQoTWNMuutUQQKuubStZWy8GE+wiutnQQvpte74dLSRrdSAh3z0zLKK1topRXuomaWUGNAJt6PSase20tI4p+0dtJCSwsb/xRgqo8gLNogriMhwPFMZO3atbX6Ca50VSW40fLIyUOcexWwyu/ZbroCMw/rpYXym2++yel7cT8m01I/7733nub+K3Qr2sM2sO20ShLCCWJCbsInr4OheyzloKWQ5QkopI5pSRSuxMKiLfqfgNiyZUstP6214own+5IbE3SfZX/xMcrF87AERcIly6M7NqGcbaZ+OTbeeustLS/l5QYGLcuUjVGIaf2mPHowFhsETE/AZEAqjgOmYYAluk9zE4KAS0s0r/eh+6/oK/9ZQptg8revIubrYRg6l+e3qmPaoreQ/GgfPE/LwQfAwG7jkaC3hL6yEMsjhqHTmETETVmCjzNvLrbnq8Sg95cldPCcJeh7cQu2JwOo1QZN9g/AV9XeV2dCpX5p7In8BaFmfdMJ76szoV70jb8gNG7yQsTX3Ym1vLI5phGuLLEA7e+pq86EetE3hQ1Cjx076mXrCnfyo8eOYuvWzaaNqFGjJlpccaW2NqHXHC2ftIAWxKMgVEFoQYy7POv0FkL1rrmiYEIGyxFumGKRzrQCgoQLqqiPfxL+eDZTfKaHXH5GKBBBhYzfsW5hudJbqAgfzKO3pAp4EOUJOGIZhA/KoD8jKuDL3fUsehjRA7HxcwFGAnoEkPNPyiiuaNF3kLAw6kFJQLGATyPAckOAk5v+WhkhiyhbbykVfxflCSui6Cuj+7W+Psol8nNSTU7mijz3uh6RVm8RFn0v2kydi/4xjj+hG7aZ34l+J5xyY4KPvm36cWHc8GC9Qid6i7Zet0IHwiKvl1+kM5ZjZh3P6yWTt4QOwPKtQ4AjZ7Xi9v3YA5PKzEP8dcnYllkd+H4YBmrBReyuuZpVtOYIxM+7A5GJx1Gpejq+6t/fEfgj6KaagAnkHwi9GvErh+En7RwugOtew5oJwOp/G6F2sQ9MJN+1/oHQWohfOd6lb8b+2QgTin1gIvm+8Q+ERmLayvlIHdgDY7WARA8j/rfrsfLa/bhdBSaS75xCZgn1qmFFIPGWrZtdIJTrI8InIZRrBp753Lxlo8tVgYFsvoJQBaGBHG9SdclCqFRhKpHSgNKAiwbkIVQpzwoN+AdCrZBMleEfCFV6tUID/oFQKyRTZVADhcEdNywsXPNaKi5P+fIVcNWVV8MIoVdc0RLNm12hqSHpeJLmenvmzOkCV4uCUAWhBT4IjQIoCA26LlECFTENKAgNbIcqCA2svr2pTUGoN9oKbFoFoYHVt7e1FQYI9bZNhT39ZVUvw003dcmB0Fo1a6NFi5YoXbqMFpNj46a/cODA/qBppoJQBaFBMxiFIApCg65LlEBFTAMKQgPboQpCA6tvb2pTEOqNtgKbVkFoYPXtbW0KQr3VmP/T6yGUVwvGVa+B7Ows7Nq9C1u2bMqJdeF/SeRqUBDqbwhNQ9LeQ4is0QAxka512bK9Pcwl16+FOpWC0ELdfUr4QqCBvCC0ciXn+2ULQXMKhYhHjyXhk0/nuMiakXYO2VmXcj+32RAR5XIteU4AnXPnzheK9hYmIUuXjsa48RNcRM7MuIDMS/Zz3+IJj4qBzRbi9JmApU2btxamZhcKWVu2aI6+/R9wkTUrMw2X0i84fR4WEY2Q0HCXtISl1at/KxTtLUxCduhwLe66+z6cP5/iJHZ2ViYy0uxxBNQTWA0ICBW1Hks6prneJiefCawgkrUpCDVX1KLv4tG9Z29JLZoku5SGtMxIRF7ailnj5qDyiInoUceVQhWEmujO+APvey+onN5rINv7LCpHodOAOwjt1q1LoWtLYRL4p5+WuojrDYQygJZ6/KMBs77xBkJbtLBHV1eP9Row6xtvIFTNa9b3iShxzZrfCghCbf5rVCEu2Q6hnbUr5DZs/AsHD/4T1K1Zv36ddkOFepw1kF8ITV7/Lsava4aJD5bF1y/MQeUnJqJHDQWhUuPMZguVSqcS+UMDWf4oVJUZZBpwB6FBJmaxECcj3cQSGulqCS0WygiyRmZeMrGERrpaQoNM7GIhjjcQWiwUEkSNDIwl1NkbIYiaX6CiVKpUGfTM2LZtOzIzdR42BSqV+8rXr1+rINREPT5B6KUkLPu/l3Gsz0T0ODELT/7aCi8PKYvvJypLqFfDX7njeqUulbjANVD4fgxtIaEIj1RWtQIfOrw/OC3FxB23TDCIVuxlyMy4iMxLqU56MHPHLfaKKgAFKAgtAKVLVhkYCJUURiULag0od1zz7vEVQhe+8ByO3f067jyjINTnga8g1GfVWZRRubnIK7Jw6kpBqHwP+zulglB/a9j38gmhWQYIDTM5E+p7DSqnrxqwQ+hFp+xhEaVMz4T6WofK55sG7BB6zrfMUrnUsSEpNRWCRApCrYTQZGxd8DWOXXMvWh96R1lCfR3/IbbALuytns4CK72vWs4rn+cWWKkzz7XZZbWyTn9orTCVaXfHVZbQYOizjLTzJpbQmGAQrdjLoCA0eIeAgtDg7ZviDKGy65ng7b3ASrZu/Xrljmuicp8sobpykv+eg3c2NcdjPWE/E6oCE8kPbAWh8roqqJRWAqHMpG1lfQWls2CqV50JDZ7eUGdCg6cvjJJoZ0Iz0qCfo5QlNDj6S7njBkc/mElRnN1xZdYzwdtzgZdMQaiFllCzolL2YNYLn6PyiOdUYCLZ4R0U0XFNrLHBOrkEzS0/PipIJpsGoUFJotlwWqHKDvICTkcIDQsvVcBSqOqpgUsZrmdCwyPUmdBgGB1ZmamuV7REKit1MPRNdlaGqTsujxqop4A1kJ0Nbq7575FZNfiv9pySs4NyURKAhltXhYqO62cIBZCWkobIUiaXhAJQV7SY6D/EFmHdCJcoyT6NECbynthsxWK+8dzIbD/M/550mx2cBCoxuoI8iR/6MshbnLd4noe/tc1T+rdWnwVZWqDHjjdtDfQ4C2ZdeKM3ldZVAwE+LuW+CwI9qE0kMTNWuIz97CDdQA+Owb1u/a9o06Z1cAgTRFLk1x1XtikKQk00FRHwnWbdJGGzuTVsyUx5xeG3V2tjiKs2fA0oRQD1pNtsTvaeEsm+dZamo1DWCWZakp9/9I1j1td+tFStBVBYvnrRuCNuNo+Y9aNNrU8KoKtzqzQMfm2zy/iZzYZsD++4NgsE5eRPofwrmJknjty7JCdb0Hj6FOhADZ7KVX94wOIs5/fN7sXl33cweEaH95KsWbMCrVtf7X3GIp5DQWgBdnBYgO/Is3GC0AyhdtAhhvr6w6r9rMr9AlumYUuhIZvXjeTdAHcQ6muDZCBUs1KbgK+vdVqaz8IOt7QvZRtp6G5tG8bsM9nyVDrNqyLA04DSugUayPGK0ZWVxd8Did60cBqwoCW5RYRke777WRaizX4XTb1UZNbcktRunBMpgwIhS4eI28K0OcwwkWVmeh5P/pcuKyh2fcxmeW09qXvUWM17NPy6epmCUBMVKQj1/yzitoZAQyh3qXImEwsWj4FejEiDi5RgcktnUZSnuiXXGa5jISiAU0YXMmnMh7oppvhenEslMutAbY0hZWm1ULACmVtcteHabmmNFUALZPQvK7+V4svIZWV9VpflWWd2APXUTqKY57Kslt7zjid3Vz1Dg32e9tRGeellFt722mR05jmNTH3y0sumlNWXZ/llawzWdLL693k9YGy4pnoZvcqkkdOq7yVx08S5DtmRIydZ4U6lQWirqwp3I/wgvYJQPyhVtsj8Q6jv04V956/wTBF2SWXlpZXTmkdoOC+Akf6dMPuBCYo+kNWrbzqVgz/fyhY/0Z7eBHk1Wzd2fG9RfnI6L8RNdS/b3Z6Umh8xTfPKQJBsj1spnKxcVtZpdVmeAQ2QHfuuZckuzn1rlaT+JSBUq9/CcS3jfSgpvbxghvc32+AW6ZuO88oVtBOG9U31UKLLBozJWPJ5PZCf1siOfYk6fH09zFz8ZUeOhFjBk8TMbC4hnYJQcyUpCJUYPP5K4jWEZtNhKhM2WxZCQkIQmp/oeIVqdihUwno3XOTpyLtyCyh1QfSU+Y9mQUhSQErXVVvEhlPBK1RJ4JMGZODMp4KDPlPwzka+wkXQqzyAAhp/VdQ5yAAqP2iqykbmpUxkZWchOzsUtlC5AKMKQhWEBs0QFoJ4BaHZGQgLASpVvgzRpfMZOr8QrFR93Gyyq1Y772nRI+Eu6/POp7ZF7m9Y8l/5dLM1im+2+DRb/FgplXY+2dDdvqvVwrFj0RB0DGopS4m/rc6WNsmlMHmbkX/lKIqlyyCI3FtpM/gamllAtGnYMhKVHRdmM0Hg+9LMJVFOszJ95Gt7zJyo5aSSr9Gf8stLEQwpje641r0LbloXBJZQM8nMRpjfdRGgAZCVlYXTp07g9MkkZCEcvA4ur0dBqILQAA1N+WpkIdSGDJSOjkaVqnHyheeV0vcVujX1S5Sih1D7382DKJkWpSBUpxbfFhqFKdxMcYXQwg2c7pYsvo1XiSlFJbFMAzKuvXKVyS1IiwuEyujMOtCzriQht/Ulymgk2NKYjVbTzVnLNmm4PrLunZTVp0xvm+kiy8p2ywrrx3SZly7h8MG9SL9kQ0houNuaFIQqCPXjMPStaBkI5UXVpaNL4rJqNb2vpBDApmiUpaLmE0LtstgXwzIxjry1hOaUH5BrK5wX9Wbzv4Sx19FNwQkIchAqu5D1/jULRA77mJH52bdKmsKtL6u0oMoJvAbkwNRMruCwhOol43wrZk1rZk8r5wBXicwAwdLf5oDOYYEfu97UaBa8yOexH8QQatSJz230RrkFkHb/3h3IzA6HzWbuTaUgND8Q+iemxt6MSXn26zgsOTUardykUfeEmihGBkJDbemoW6+x51fK2l8Kz/VZnMJS8RWE6nrH89LHc4qcrQKLez3v4qSXW1INKDxQZXZ1jB1ApTXioZ8Kjy4COuBUZcGpAe1mMavGvpXvkaS6JO6HlizJwjmANbpOnNbp2V2LrOpHeY0Fa0obJKyXHPtSO+ESZVmsCJmelPppttR13+JGelHcxYspOJJwENm2KNNcCkLzA6HJ2LNmC46KIvbOx+1jgNe+64MG/Ez7d00FoV6MVy2pJwilFbRSxQooF1vRY9Fmrnkyk4THgv2cIGeSkp2tZORREJqjJWvdaq3sJM8dKbtclNvACF7wMnt3XT7jnYFSC3GZtz54deF5VDCFTBvlSpJPFdixLy9X0Uopjl7oW2V6Z6fPLn2ys4p1ehVvm88iO4kS6LHPu2PNHl/l8DWfdf0RHCXxQiRXXRhnGe3aJEMy03FUiCyh5sPJVReFcaQcPLBHc8s1s4YqCM0PhBry/jUVsV2QC53Gf5tUpSyhJkrxBKEhSEOt2pcjLDzvA88smovWiMgIREVEIioyMjjmWQ9SyMGDD03JJ4TaN4gdPweya08vZkx9u73I5lER1gKnWXWyyjAXNTMrCxcvXkBaejpkLgJ352YbVSICkeFRiIyQi0pnlyZ4wcva90BmROWvHz0OxIAkkGmnVYJ4p6/MrExcvJCKtAy5cW76ptlsiIwMR1RkFCLC3Z8zkm+hTBsCqVN5yWUZSE76goNQZ7D2tf1yrfS1dPNZ33Ckw7ENlJmZiQupqUhPT3PM5zKyOafhGI/kmiUqqmD2lqxUlJdlucN752LM31tXTQfeEuplc71LrjVQZjx5V6y3qbOysnEh9SJSUznGL3nMnnz6JI4dSzKNmKsg1Fx9Pl3RoiDU41iUSiADofUbNHXxmjHuhDXuEIfopmnIzMjChV9icebsWan6CzyRzLrIayHzf9DS6UyoRP3eNkO/22/lNOt/CJVQRh5JuJguH1sOMTFlEBoagtW/rUdGhvuJ3aibJtdXQ8nLzyMzLQQX1pZHsmOcy+kwmCHU2xGUVz/IaMPK+vI3JnzLLdNG30p2n0teZxHhYahYvjzKxZTRllG/rF2PS5cypQVqdmNVRNQ7j6wLoTj7WwxSLlyUzps/+QtCrxY0zVGE/FkzmXbKpDEbE9nQzoGKr/hnlnMQdG4Yc3HryyM/Cn0p3bs8ERHhqFi+AsqVLQNuMK5eu05inNvbXat5BVS8BsgIT0Ha0jicTk72rvIikFrKHVfybnT5sW+d4mRGcH7Gq5znj3XtcVdS5YoVEVu2LEqWLIlVq9fgwsULbitNvXgBCQmHAJvrBrmCUAsh9MAyvPsD0H14Z2jRcjbNwu0TgQnxD6G5m95RllATxYRHlcvzDQrJTkVdQqibJywyFFffWwWp5Y9rKc4eyMKBrz3v1vj/tc27Bp8tP9rZiPxMa57k8l/ZWs3yEYC87qL8Aaif223SGi7Q27ZphQ2btiDp+Ik82xteIhQtBsQitaxjnO8FDn+fm0XOtuHfsWPWgKIXvdbrYanLINdLcjUE6zU6rtJXrlgBba9uid/+2IATJ0/l2bzIUmFo3q80UsvY34czO21I+KnwtFWu7wKbyvfFuW682virYxadnX3D//RWKMM4F1OrxIpdxl1XfhaTqNDCrqhcqSLaXH0Vflv3B06ePq2VbC5BFq7qWxUZcce0NOlngF2zipgVz0K95icWgPNZUo4cOvcWYl1rR1IK7ikTHY2rr7wSBw4dxMFDh00FSU9LxaFDBwCbqzeiglDzvvPJEurDMFAQaqK0/EJoq/uqIaOqfWHOJyghlLOG8GzNL+soCHX76hU2CBUN6XlrV/y0bAXS0zPctu3qByoirYJunAcYQl2Grc+7KD7MnEUmi38hNL9Ti7/V3KNrJyxe8QsyMszHObVz9aCySIs5mSOKglD/9IocmMqMVzMklMln3q7CDKH2FtnQo2sX/LhsudvjFk1vrQRbo6QcBSgI9TTGZceTwDPjTKgfo4xypCDUk8Y9fd++XTts/vtvnDt3ziWpglBP2nP9Xg5Ct2JW7+exyLT47pgQfxsOjRmCNTfMwGvdK5mmUhBqMYTWaFkOsV1SnEoNSgh1SCjW7bQOyS0CTBSmILTIQShdc69u2Rwrfv7VtG21ro5B6RucXbXO+gyhMhOkK84YLZp6d+q8SvR5nMuIWejSyC6mZBrmah0MdqtzTJkyaNmsEX7+7XfTBtZuVwal2jhbShWEyowFC9KYWlhkxqu7rQ/j5zJlyYFpsFpChfScz5s2uhy/rf9Di1Ohf2KqRiLu7gwgJBeEFIR6Gr+yY0foVK9zk98yY3UFbF301HpP3xfUb2zHDtfj5zWrXdayCkI99ZivEHoIy6Yvwh7T4hug+/ArsFVBqPfKz48ltOVD5ZBdPvgh1L5gz9WN3SnEx0dBaJGDUDaoWZNG2L13P9LT013a1/yhUsguaxjnPkGo3JizR7ULdruaXFuCL5XPb75TU9zdwxZ87XWWqFmjhti1dz8yLrkemWg+OAJZ0c5njRSEFmSPZnneLDV1tTViouNQqI+/ekbrqDyEyujOmvfRWBPn8+07dyMry9nq1qJfRWRWcz56oSDUUz95C6H68swg1PCZglBPHWD6faVKlXApIwOnHK7nIpGCUO/VKWcJ9b5cYw5lCTXRYX4gtMXoKCDMeZIPBkuoizOIYzfUEm9+P0Co82athfChnSPKfbSfez+6cRZWd0S2SB4AACAASURBVFyqpVrVKkhNT8dJw5k56q/pGNcXxzdLqGs5ZlZ5my3UJaHp9UcyvnP5nzeLfQmmb6Qf3yN/KrxalcpIuXgRZ5KdA8fZQmxoMtLVTZcQmujhTKh/MMKfWigsZQvNetKw7rwJm6bdaaofteLMqKdyHJk9qcfSO0cl6/Qkk+F7zudnz5/HuXPnnb5pMTQamdHOG4qE0N2zPOvGfP3g+mn+fge9bGhAkucHQl2W4drZZv2jadCz+gPSUp8qMfkdzvnIwuWcUbawsHDUrhmHvfsPOH2lINT7XpSF0LTkZKR6LD4KMTHmt4MoCLUQQkPDQtFstOtiuaAh1Gj19DhevE3gFwj1z0xlCi5+qMrzj64fKvW23zykL1EiCgzgcigh0SllRGQ4Gjzmuji3CkLNxDKDUIubq4rzQgPB7mbrRVNQIioSseXK4sh/9qAs4omKikC9Ya4RF8/sDEHi4rwDExWUO5o37S66aUmEWYD2uyQeHjfRt9jUXOpGJZ7P69mCGhjswnE+L1OmNI4dyz3Hz8+bjXH9LZKFUDOFWbKxHfSDUxZCjQPDbKBI2tElNljzdazKzzoP1JzYpBEt/judWqMg1PvOlYPQPzE19mZM8lj8uNy7Qw1pFYSaKM9XSygX541HuU7ogYZQFwn8zTtWQ6gj6qHHce1DAgWh3imtQb06LruKJUtFoc5Q170v3yHU/QDNNa6paKTe9Zx1qe2bWP6eRKyT15eSuHv+z6EEp6zRZUqg1iDXIBcyEGq6OJdYRPoiu8pjjkLGT31Xf9GAUOojrno1JCQeyUVzmw1NR7vqT0GoVW+V2dgxfmYdhFoltV/KcfC3vzcpmjVpgr+3b1cQms9OlINQQFlC86los+yFGUIttXqaeISYlm8lhPoRQO1radfFtNOGuUXjqbBaQo3qaVC3DvYYXFushVDXH+CcHrJ0MFvUscWgGJexW7T5U+vRQECoq3udv5djxWCwSjfR1QIlD6USEGpyYl2+fOlG5DuhOYS66iY/ECorZPEZ/Xr9urOMep5kzVIEyroo26dS6fJ4MaxwKFAQKtULHhPJQqhpQWlJ2PrHGdRs3wAxHmpSllATBSkIdT9qTK0iVkKox1cjfwkUhOatv6CA0CJudcvfCLY2t7UBn2Rd1KxtgxWlBQRCJQUtlAtLybYFJpmZq61hbNqykZ0laYGSuMPRrKTiBqG2sBCEl4tEdlY2stIzkXUxE9mXPAO8GBNmUMqlRVZkOLLCQ5EdGorQ1HSEprq/Niww48ubWjgyjOeYfUMtU0zVDAW+ledNKwpT2maNG+PvHTucRNbccQ/uB0KiXJqy5pelaN3qqsLUxIDIKg2hl5Kwdd0unNFLdWoN3hh4DN2/64MGVa5Ah/ruUVRBaCGHUN9dbz3vvFE1ZjzgmlP2x9zzu2PpD7ctd/rPta7JtdtcUvm8ni2hnnXh7xRmfWv8OXNnCa1r4o6b7BId17O+ND0ZBDFbQvpbF8WhfPNznJ77SF43hXcxFCwQmhUajtSYCihxJgm2rEwn1WfbQrTvwi6eQ3jaRZduSYsqhazQMESlJLuPI13Io27Kj0X94j8Xc+Tz56bMlrjDsWhCqFFbeb/fkZVKos4TV2iR/9JPpOLioXM4t/M0UnadQlaGzNyQi1OEz9TKZXGuVmVcvKws0spFI7NkJCr/sgOxWw/60o1BlMdMF3L6MW+EPq9u0RNELdZEMcQKs/KXR9/Upo0bY5sBQtMcEGozgdDVCkJNR4ochCZj2Zg26PtR7h3DLoX1nIFdH/eB+S2hgILQwg6hPrzJzBLisF46L3OclWFjtAWZ8oPUEqp3s7UmkIo7ZQQ/csoaF4371u4gtJ4bCD30vRhDchsT3vRL9aq1Ubd2I6xetxgyC8Ng+w32JI+/o/16o2tPsha174MFQhNbd0Va2YoISU9FhV1/otTxRDCiTnqZ8jjRoAXSomOBk/+hTNIRlD2ZgLCMDFwKj8CZinE4V74KYAtBtT0bEHnROQKqM806915BWFL8Pdblxqec5V7GMi0322ldWaCPd+64ZqK6bwCtoHWfuhIR5ZyjYF5MPI9D7/2N9NNpUhFfs8LDcKRTMyQ3vMxlgzJu0QaU2ftvgerQ+srlxqFdeZ4GUBBDqPWKMy1RWUKtUbQchDIw0ZNIjf8O427QWTv/nY/7mx7CY6dGo5UHcRSEFiIIlQUJd31eOywczcOj0CwiAg3DIsDbHwedcI4ImYMQWmWEUE+THpPJ/gRb83LIllLYIdRscWiGu/kdF3p9BiuE1qheDz06D0BMTCzW/7UCK3/NoV3Z4VCs0ing9K67gwVCD95wJzIjcl3GbNpVDdmgFVR7LmUAp47m0IxN+855c6zKgW0ode6kdwrwMbUMoPlYdACyySzqqWrPv4H5+QWUKN4yXfgTQkNKhKHuEy1QIi7aRd6stEwc++kQji85nCdHna1TGUdvaIz0mFKmba7/2c+IPOm6wVIQGymWdYoUXLI2mfHKFYJhs7zYeD/Ye0RBqDUjUw5Ck7B6xmqUvb8Pmuv3npL/xJzPzqD98M6oqSDU+w4J1jOh3sIGp6K6YeHoXiIaPUpGo0pomJMyTmZlocN/zhEhmcBejwmE9p6Ib4c0h/3nIRGLuz6Kqdrc6PwTPHrWHFT+8R48Fe+97q3MUdgh1EwX3o4Bb/Xpbwj1BY5oAb271zBEROTOcgTRn9f+gCyDy6K37TVL/8SHX6Frdcc3Kdsw466JmC9V8FDM+qEjaqQcxRGUQdK8gRj7rVRGrxLJWJF80bNXQhSxxMECoUeu7oLU2MrutWuAUNeE2Yjb9SciTNx1ndMOxMxFN6OGGOZb56D3s4vkevX25xD/UFOUSvwPh6tnYcetT+ANR07juOvzykcYXPeAyzvEd6z9yc/RS7ZOg2R9XvkYA7DA5/z24mQW9QpCnVWfN5DXGNQIZVu5H78nlifgv28OIDvTUI7NhjMNqyGxK915zT2Ows9fRMOZK0zHqBSE9npRt34BDi/rjUFi4MqNfC3V6BlzUPmne/DUN15kyjOpYxw+8Q6WdXb88KRsxYw+z+Nrp3yOdL0m4ttuSbh9yHTnUp94F99WWo5eT39n6DIp7VjVmAIvR0GoNV0gB6GOupK2YuGyNTh8CkBsA3Tv3hk1PUUkEr8Z2TLbfNa0qdCUUlQgNNIGPFmmPO4qVQaut5cCmchGyyOHoXfJzQVQx490jiW0FF5b8BqO3eEAT31vKgiV8lr29gXwN3CayRNsEForrj5u7dwfMWViXcRd99cKrPKDRfSJD98AHrYvrLnY7Xp8IB56U6L3Hn8D31Rc6bwwvn08vul2HL0e/sBjAfall2EBJuMO77FklcCTBoIFQpOr18OJxte4F9cDhIamp6Hm7r9gy7rkockDMfODCAwe+iGA7pj8VUcc7TsaMsOcYHlz0oMY/FZuFWaf8ds+r0xF/7rlsPeLB3M3ZAix/erg5L54DM6B0IJYKCsI5aZB09GuYGmPjuvprXH9vmT9GNQb3SLPjP/G78eJpc6b3xeqlsXh21rjUskIt3kvW7kNsVtkz4OajKdeL2J2m00YpEHao5g9vyIW93nRAHqe2+wthN756hx0TbonD+Cl/ilPJSx2AU8TeXpNcEDoOwYIfUeD0N5PO+98aqM8kOZ2zyr0awoFodaoVxZC0/6aitu6TMKfdWqi5gEAdQ7h0Pk+mLF0BvqIXc48RFLuuCbKCTiEmkwQthDrVp+9SkbjhZgKCDehmpuPHkFipm7B4nRFirM77uiZ36Hxzp7Ok6neOsrdu94voEaOJbQnXot/AC0102kiFt88HFNHT8eyLvbdvsNLe2GQZkr106MZaK3Tox4Q/H0K1FKxvVCvHISWQL2hroFRkvfacOj7XH3nZY0LD4tAaGgoUvOw2NACelfPIYiKKum2Bev+XIE1v/+IS5fMF90hIaGIjIjExdQL0loQEPomO2HUVMRXWoXeSR0RfzmA6tVwcvnd2HH5l7nW0sRVuHlxRbt1SBvqq7AYbVBl8e+Ifaijw9p0BIu7yy3ypQUtZgnNFlIhIdbcH1urZhwOmtwTWvPBsy5aTt4VgsTFZtt6uUmzslyjgkpZp0NCcLBDH2TqrP5OAniA0OgzSah0aBc0N948Hz2EAo9/8BGqLI4H+nVE7OlqqFFuG2b23YxWX92DFg7PyBRaS5M6YkmnalrJKVs3Ym/dyji6Dujq+Ixj/2YNbO0PIbRV0mnUv/w4ejs+1z4DUB+r0PvZapi5yPCOEFK7lsPJ6tVQfsvn6HX8RizVyr+ATVtOowFWap/ZN3yAyf+7EdhXDi2vKAmkbMP0uyZioWXvhjmoGsdiftxxjaKa8YJpEDlPXWyig/y743pWbK3hzVCmieumociZmZqJPRP+QMapNO2jzKhw7L3/Blwq6XyWVF9TRPIF1P3iN4RetOfx6en1Ima12YiHnuZRjtswef5NODr3FDp0i8XJuOoov+UT9Pz9SnyX4+11AZtm2C2eo2fEo2ucNrnjcEIsTv50D/5sY4fLh7hb2etF+2bjkHfR59U5GMKxyDXOv4mocZnDupmwAl12NcRSh7WTlljmteNyT7w2/05g7gBnCyuBM0eeFGyaMQBPQQehOuvp4YRElD+1HLcbINRMV2aroqICqgpCfXo7XDLJQeghzLmrJZb13IRPByRhauxqdDj1GCp9NRw3L+6C1XkEJBIVKgg16a+AQ6iJDFZCSG9CaNkKCDOx1w0+eQxrU1NzJcgDQpmIINo1jpNh/1x3W4clVLjhHrvF7o4rJmkNNHu/hNltNmJH+TsD56qrIDSnX2XXK3LRcfMHoVyM39LpblQsfxm++fFjJJ+lD4fzUyuuAbrf3B9losvlOaPyh3P9hpVuLaLtWnVGk8uvxo/LvsCRo3K76HoIffyDL9F4190YjKlYcs1pzOz7MuaPmooll+/JWWzr02jA+uwix6L+QYwFF9S5C3Brfh6KfilSwGahGqyGUFnRzBZ+p+q1xOk6Tc2LyBNCs1Ft72ZEXXAFZ9fC9BD6MGYuaoAd3Vehylf3IHbd3ZqVk9bN/oh3uOnSWtob+OJB/NlaWEJzLagJJtZR1qkB5x+rNLi1W1ofxswPgMG7Gtg3d3TuuDnW1IN09y2HNZqbL13cGzhcfrtj8v/uRYN9djDNhVDHZ88uAt184zb2xeO5HCzbFXmkc91QCDSEWtAIrYhAQGjJ2qVR+7HmCC3lfPxH34aLCeex77UNyL4EHGtXH8dbN8iziVXW7ESFDQfyF9lJD6GExgHA3LnZGDAkFmu6jcDUHBB0uNrSfZdp1sZiyOW70XnIu3aL5U/X4OQMx/rmmANCezsgdGdDLG20G10GM6396TN5Dro60j0x0+7KO1Z/VInXBWkpCaLctE/E4m7DTeR5yS7PXGCA5o4LzP7pcuzo9ph2LGr0jG/R/tQnCkLVFS2WTBdyEMrARO+g5rZP0ecy/p0QOhqtTi7EiPp7cK8KTORbX/gbQq0ETE8tjAsLwxcVLkO5EN3OPXfpHRaESWdOYV7KudxiPECoPeHteG3BXcBcguhwzF7cKedsEa2bOxrZIfTYLd84dg8dxScsR+eHgNlLOqGGw2rqfObBU2u8/F5BaI7C5BzPXPVrHh3XPYQeXpi3ZYrnOjt36I0rmrbVKjucuA/xP3yMC7ponqWjY3BL536ILllaS1O5ojig6Szf+fNnkOLIRxDdvmtDToLQ0DC0ubIjbri2u/bZmeQT+N93M3GCQV1MHj30ECrFmVDN+sOFsrCIPrtIW5w7uSPqraXFGELt1+04K9cMsgINmDKzRkFBqJlstIImXt0FGaVMDtW4gVAGKIo9egBlkxJlmgtAfyb0AjbPoruss1uu3Tqa60Yrxv2SSt5C6GiMrWX3KJiH3vZ3Bw4PA1oyjdbWP1rYN24e/gDZRnd24fJusIQeuyvXff7aQwP9DqEuSs7OtuxIhj89JwMBoQxmWPnWWqjUrSZsoW48kbKz8c/0v5G8Nxn7+1+HtFj7XG+m19IHklBz4V/5A1AWTPAc0iw3pkW3kXhDs2AmodeQ9wA8glmaS+yLjhgAdmtpyX2xKKFzpxXuuNomuwFC5566JvczR2P0EEqInbX4Jvv65w5HPS4BbQm6DbGj2240dnIZvg2vze+EY3NPoT0h9KdKzm65T9jdcX21hJqFbpbdvJacdAKSTFlCrVGzHIQewpzeI4Ep3+KeOoTQpWj+zz2I/OgpDNl6p7KE+toVRQVCq4WG4d3ylVE/LPecRfb58zh78SISYsqgaUQk5pw/i/9LPp2rKikIBe6cPA9dj/XHjkbvAg9xJ86G0bO+QeOduRDqZAk1dkbvl/DtLUm4/aHcHUNf+8ttPgWhOaoJFgi9tXM/XNHEDqDi+ffoYcT/8BHOntONQ933z46aZtrFK39diPV/LTf9jhbQ69rcjLCw8Jzvk8+dwjc/fIp/TSyizhA6FRhqcJ3VQSiBtLhZQo0wGcKdtEDuplk+OTgXGCwQynHI/cFr2ldEnY6NEBJucPvlfYuH010ijKaev4hVy7fjmMPFUWtddjayDESTO86d3XHt2nCGUOssoaMdgNsb9U8fwLyhdm8CO5R2RKs/+L3O8iogVHPfFVZa+/vIDSItoFGQQag9dIL/luxWgWlAIBTZGnxWvqWmBqJwc7To+LLD2L/2NP7p284lwrN4O6MPn0D1Hzci7CJj+efzcXLHdZTlBKGETrrE3ouxDDokrKVry7m1hA7A1+g19jvgibftFlAPltCcFgjLKS2mJreq2EH3a2AA5TFYZv1kCTXTbmF00VUQms/3xJFdDkKBQ1+NwKSUhzDjwTRMjb0Zk5i/zj34NP5t9FBnQn3rDH9A6D/zPQWK8E1Wd7liQ0LxarmKuDayRE6S7NQ0ZJ44gem2S5iFbDwZE4tI2PByss4d0i2EMjDRPMf5zv9/twutmoOnazA65Ar7oaGUlBSc/O2eHEvoU/H6M6H2M6A7GgnraAo2fejnCLqWQqjzjq7/zoTyh/C+XD1nXsD+H9/CI9+2xHsftMXJdwZj/DKgxdj3MPnyfzB+4G7cMbcPaiAc2DkT/V4+jqdnD0P4jEcw8ffc0SG7Ty/njhvl9kyoO0toZEQJdLr+dhcAFRIeStiL7xd/jnMpyS5D2hsIDQ0JRZurbsyxgBoLO3X6OBYsmu3WIsr0j3/gAUIdi+G8rKW5ViQu7HmurvCeCbUHyzYZ/z5aPbmwefz9L3CzMHBnZuDohv/h6Yl/oPfbU3Dd8Y/Rf+IqoMVj+OTF+tj/ykycv+9xtCoDRJ9YiSFPzEXHye+j9dYX8PjcPC7J9mJKDRYIpcj33lkBY4ZVMZc+LQTYXRLIcrUwnbt4CfdP34YDxxzHK3i7ixGMcq5r8AyhdijNPRN6eHmum67dE0AHrTkRc03OhBohU+9ZoD9jmnIB2B+P3k4QaofTwc0dZ+wSj6D8Sdczof61hErApWYJlUjnxZj0lNQXMA0UhGpTRqgNlbrWQPmO1RAW7RpwKGXvGfy6MQMnW9R2aartUhbK7DuKaiu2ICQ9r9vMPWlJ971HCHVjLdXOj96fE9tCnAkdG++wamqLnwtIObUOvQa/iydmivOjXPP0xkMHaYFtjlIJK7AYNzm8w+znTTW3XA1Caf28KTda9ZZPcTsDKDlF9KWb7ghM5WfdjuP2Ie+CQY9yzp/m80yoglAvxlIxSCoLobmqSMaeNVuQXOUKNK8fA/cnvJ2Vp86EmgwmnyE0KhyNR7ouDs4eyMKBPCBUOnSO5H2clUJDMbVcRVwZmTsMsi9dQtbxE/g68xJet2WCyxSe2Ii02ZCi/zVzgtBC9KbpdhNzd/vlNCtzFSo1QfX7Dz7turbZbsPkr/sA8+6z78a2eRJfPFcJK3s8iYQXZmJIzEo88kQKHv+6HyLj+2FU6guI734Gjywqi/e6HUfvVdXxxbW78Phjn8HZ8ZQK8qAPGyATmKhUdBTqPuwa6IeBidxBqJkF1Di6/j16CPMXfQS62eofbyBUs4C2vRlhobkWUGM9588nY8Gij/DvsUN+GeA+u5vm4z43n+v0iwY8F0oIbbSrH4bQyF11AN6ddh1Ovj8Mz4c+hXkPRWPJ48/j/GOzcX/YItw2tiJmfFkRS+4+jpv556vJ6DGqJL544DUs8VyVVIpggtD/zaiLhvVyNw+dGpAHhDLd57/8iynf+WdcyyjSv5YTOxSLM6tCHv/WKdNq7dfBxRLqz3Oj7qTyBKaBgVCddDagRI1oVLmtNkobghVlJKdj4bYwpFYo49ScyJPnUGX1LkQnnoDtkkUAKtuN+UiXjSwXj9YQy5y0JQXTzpfKbIbI+kY5H68xPV4hKVqgkilLqDWaloXQtORkjSdcnyjExHhGUQWhJqqTgtCGroEjIiILFkKJGHXCwvBKuQqaq23Oj3RGBrJOnMSKzAw8actCnjbZAICWNa+IoRQBoU7yFzCEVn0Esz6ojU1Dn8S7/3E3tQcyPhyMzW3fwwNXM+BOOCJS92Dei8/ik5329rhAaNVBeO+DZtjbcxTerHqf3Rq6Ph0t6v2D8YOmYXOvFxBP+PypIuK7ncGK9IaosmIWVp7IwM41f+tANMSzt5gJhDasWwe79zPudm6Y9+joEqg7VA5CIyNLoFMH9xZQ41g4lLAPC5d8jrM6EJWBUEbBbZuHBdRYz8nTSYhf9FGeFlFfx6mVi2IZuDSzVPoqu/f5KuHx96eg3uYxePTDJNwxaTbuyJiD/pta4JMBLcEYmRERGdgZ/yoe/2xvTvFOEIqOmPDZPYj43yA8vagSBr89Bdce34T0lrWwf8JITN48xAlCN++qhCbHPsG8XcDRVZuw33uhXXIEE4R+8X5dNG7oG4R+vOoI3lp42AKN+FhEPjZSzGt0tsYao+/q5yUfJbYoW3BAqLExRigNOITqBCpZLwax7aogsmophEeHwxYTgQU7SyAkKwthKWmIOJ2CmH1HUXr/MYTkwKcMUFnUhfksxgz+tLk5kE3wM4SavW9yq6x8KteL7ApCvVBWHknlIJTnQB0uuC5ljcMSFZjIt84wQqhxkWfLSkXdhk1cCi9oCO0QVQIvlo1F5dDcqHTZBNCTp7AyMwPPIxMe4yYWYgi1bzrqp0S56dF/ltBKePTdaWiybSQeSR6FRbeex9QB29B1fj9EfTcSIz8HWl5RCpu2/JMzluwQeh/qn03ESUajj6mM8v9+j0ee/EIDyq4vzMTjbSKxeabDUkowfbsTSp0HIk4fQ3o0kF6uMiL473/no984hqPn4xuEaoGJ9u13csf0xhIaHhqOmJhY2Gz2HdXB9z5t+lIu/zke/yTs0b4jgKbprm6Rg9AQxJSOzTkD6q6e3Xs3Y/XvdvsZgyFduKALyuXDdGEGib5CqFlgHx9ECniWKg//H2Y02Y0hI5Ix9n9dcO79YdjSaTbuj1iCIU/+D2jeFKW2bnOCRUJoxxJHcPQ8gKhyqIJNePehd+yWzU5PYd7IlojcOhd3jFsEOCC1Xko6IjOO42TZcGRkVUK5i+mIzNyEiY/NwOZ8tjqYIPTu28vjmRFVzVuUhyX07IUM9H/rbyScyMc1FvnUY36y+/re+JovP7K65pWzLDGAVEE+ZhDa5Anr7gmVaVtIVChCI0Nhe7wdNh3MRNX1+xHzTxJC0i8xppHhKVh9ybQnrzQBvwolABDq0t4CHtNGeRSE5nfU2vPLQShgtISeObwai96YgzMDpmNcp0oehVGWUBMVRZRwf8cVkwcbhJYNCcG90aUxuHRZ6MNYZKem4tKp0/g+OxOvZGciVYbJCjWEGhso02CY/PCZvzc+ueMOeR2Lrv4H88+2xY3HX8d9k/9G62Gv45mutVEqNAMpB5bj/0bMxh+OKu0Q2g+xO9dj/9kMHN22BosX6yyatHz2B+bd+ZIjgh8v3LsSHasA9XoNQ5NjiahRV1hGj6O3FvWPTz4gdP8B6GGrZKlIr91xhUbdASWtkrv2bTFVvAyEau+l9j97nz8z8i3TsrZsW48fV3zpcWKUTSBjqZQtq/CmG4B341ti34ILuO76JEwc8g42t34A7468EXXLhCP97EEsnvYM3hODnGdq3/8Crc7/hi3/AecSfsOSr/UWze549ctewBeDoN0rz6dqU1x7eTiiWz+AflkHkX5VyVz33LsnYUE+lRdMEBoSYkPz6+NQo119hIYaok1nZAGJaS6RQlMvpGH9zztw+pT8fbj5VJnl2a2ESSvLkmuoZwjlzCQrl9wvl5xk+lTBAKGUh7+lIeM64u9Daaj+6x6U/eeEm8YUPQg1M41axnE51714Ghuex6u9BImRaJnwnmSW+15BqJyePKWShVDTctJWY3yXv3HnL4+iuYeKFISaKKgwQejVEVF4sVwsaoSF5wIooyKePYfUlBS8npWB723Zbny2TRqvINSdUjSvGokp2ZD/Dkyb3xM1cAprho/CG/9VQs8+V2H7/J+wr2o/THu3G1I/uQ9jHQZLF3dcozRmEMo0LUfi08ci8O6iknhaf0Y0nxBKd9w9B3IttawqEBCq1/MzbqLjrjKLjmshhEr1dRGKEOvpRymv7/tNno0+NYGT657BkGlJqHJLd7Teuwjf762E+1+fgttS5+KO8bknOJ3dcY0lm0Co9u71wpuftMTmZxJx7Zu6M6J+hNAaD7r6jiTvCkHiYkPU2vwoz5A3pWJ1HG16HbLDTO5ZdHdPaHY2IlIvoPqBrQjJzLBQmgAWZVjM5gs/rCxLSgWy0jqn01w4DVm1eHpSdXqfqPBBqIas3jc0SHLI9WO22e0o/m2BLUtKqxyfHuNgKAj1b18VUOn5glAcwrLpe9BgeGfUVBDqfQ+Ge7CEhhSwO6529jM8HH1KlsadpUqhhMPVUZuu09ORefYsdqem4j1bFlaDx+W9eAohhGrWKJMw57I/AFI4ggAAIABJREFU5ebuuNq+taY4Ye3y9aewz6ufYUjpX3Dfo7NxtNEdeHlsH7SuAKQzom3CSkx85L0cSygYiU8fmEgSQvv830zceHgcHnm/LSbP7Yf6EUDaFkbLXekowTdLaEFAaJlSYejUMgY3tSiLxrVKoGypcFzKCsOZtFj8ez4OCedq40JGNFb9xitaVpgObissocrK6cW80XMcFgyMxophz+C9/+qj34uPoV+LSlqkq4hLR7Bkyhi8abCE5gQmcqnGHEJbjpqCkWV/wMCXjmPU9KdwXbkMhCetwsNPzDUE4fJCbkfSWjWq4+Bh5zs2o8uUQI2BrtGa/QmhKeUvQ1KTa5Cpi2ru1Bp3EOpIVOL8GVQ5tBOhhRVE9Y21+HyprBXS+9HjTQ7XX+NABjCShtBkYM8se7v8wRjyllBZ3fr66yxbvn/TGWHVbHPCUglscqtCWa26yO+PQSOpAGUJlVSUh2RyEJqGP9/si5lR4zB9WCtEnvwT7744CcvQGeNefBStynuWRVlCTXQUeAiViFzqkDM6xIZhpcuiV8loxPBCOfFkZSErORlZFy7is+xMzLJlwXX5lJs8okRpRJSMdmp96vkzuJR+0fPOl+dxFbAUdkOUPyDU3gQ9iMhOyN40PnCGNDkIzTYI1KBubezZHzhLaPkyYZgxqi5qV4kC3RLNngsZpbDycDf88PPPlkGoAk5vRq3/0wa6P7yF0CNLdFZKi2ApNaYi/r3qJmTpzvTrNR1iy8ZDTZOw6q9U7D3j3sYSeeEsqu/fClu23ELT/71pfQ1WAKUVZXjfMvd94o08vlpLfYFQf4CogtC8R47fgxxZDKHG1hRkFF0Fod7PSmY55CB0K6ZePhU1l36KPjWSsWxMGwzf2wW3xa7B95Vfw++vdkaMB3EUhBYSCL08PAIdo0qgT6loVBGLFC5+0tORfTEV5y6kYE1WFubYMvG3h04vXeEy9H7lfwgJc77G4sTBXVg48f5CBqGOxZjlllDHdSy6tV5Rg1CXhb7pFS2Bg9DTJ3fg7Udro2F1+52A4tm57SDqN4xDWHiuC2RGZjgmfpWOhWu2mo52by2hgYYea34mikYpwaD7fEGoSTd4AxTMnhkWqQFoWhn38Qi610/GVz0O4YflpdB3WXie7nRljyeiwn/cPPLHrBUc485bHcsslP3fMs8bAzJWsEBDqDd6kTGCKQj1RqMiravrti+laHn8DKGmcskMDJ8blJtRQagFSpQOTMTouO+g5rZP0Sd1Dv4fe98dGEW1/f+ZbakEEiBZAoSOdIJKsKAPUAQV6SpFgacQJaAQBOm9SJOiEr4EVECKIkVApCjgE+UJSBGldwhJCKRnU7bN73dntu/szt3NbBJ8O3+8J5tbzj33zJ3zuae9/vhuvPLHN3hDsRWDY29hpD87rnebUZEsoc2VAfiwShWu5EqgOVKEWD0LCsAWaLhEB/tZAz4BizSGBU1VrfDaDdFjxgY7Kx/hVMGDdHw7vsfDA0JtXYf9IFRE2EnFMpEIlfIEoXu+RL8ns9DzKasSrtPqcftmOjSaYigUctSqE4mwsBDLOk9cKkD8MuECHX4Q6t3ZVxa9KgLodFyn1CBUiI8uQRPDILVNJxRWdZERF0CzakX4qtdNNKmkAy4F469MYMAhBa7nOyQuMk1MsrDWvnKSixP9pz7/VBBK9ktsbRUZhArLvv2vfhDqzVspIQiluZzidCoJL7H8INSbTS+3PnSW0Fz8OKEdPrzXHc9k7cKGmEW48ekrqHxlDXq+kotZFz/wJybyZgepQGgTFyVa3ndW9POuG3F9q+vqnBw4IKcygBCGQXOlCnFKFZ5RBqCJQgG5wQCW1M3S6wGdDrk6Hf4EixMw4jDDwtPS5O5A6NbxPXyYFoF2N8TD+a1eo24soaU4P8tKUZbCHdd5mYw5SawNw8V5yt+Q2iu1jevXs9QJNQ/mSWKiFnWD0SnW6pDxZNvOdkJQWKxHic6I2yl/49Wn5JDbuOBeu3KXs+SEVgqGtkTHgdHGTWIsbrpGFhi65CpOX9U4CZY7ELr30De0gkjRjpKvFCNJ36QUL4BXxDjzQpA7FZBlZQFCnVjK6ZQsuERErZ4FaxteYdP4lUa5+LLnTQQpWMCmREtGMRC7XYFcrTBDFdoS1L56GnK91ovdLI9N8k5exQCbJ4uXcizhee3XaM084NjaIYGRgwJfPiDUNbWE+krBDDo8FgiVAjAqwgFGAbB6yPTZnEHeqKgMMCowxhLAmA/m5UeQcrsE4VczEJyWB7bEyGU3Z4JkfI4HrRHQmfIyhPBeMObfsopY/OeGwQfxqt7JoCcy5n1bZ9ocf+HeWsmWwJrVUhGS6SYUKk9E19MzjvktoZ7xy1VrOhAKwBwHWtASI2bORueYXJxYvwHHIztjRNfGosT43XEFWEQPQu1fIa5O6PvON9O0IFQFBntZOUgsr+MoRQCOwogdDIvfTMmGvH2B3YPQnqJC49sGdMqPlCDRhP/tliVqNSwlE6QAn+bvjdOHyOvBnVWb0saE9m5fFdPeqO2SWw9yS5BfqEeVUCXCK6ns2p09fRUNG9dCcEgg93tBfhFCKwXZtfnpVDbGrb7NKS1yhQyMjABwGcYkzOdL77AMGNb6NpESLX4QWkrhddldAIR6LYu+olF4XNcgNMepQ+5FOexiQgWHpD+d7zz+AoqrVBccRSlnse3V6+hULx/Xs1VoEKzH77+G4L6GgTqYxXN7FDAIHWCm0aqm3UD4/TteMJPuHPZiYDdd6HlmN4iAhcXLkUQtkNKu19Vo3MHlsERn8OrNDnkbE0qz7nrRCnw1syrCQhgYgpuBlYWAMRRAXnSB624IagxWXhmMPhPy4uvcb8YU/oKE1RjBZukBGQNZlAJQMDBm64EC3n1ZVpv/NrA5erD5RvyZZsBb24phJDeRkj++GFNyInl+CCBO2rrnUlHE8h9a0eGE5NUXlz5+ECq6FVQNqEEo1WiuG/lBqABvyguEkgjNRFYOGVgQ1ScTLNIZ4C5YEJsQTQny8OgQtH2tHmS29eVY4OrRdFz9PYNbbWlBaMN2zyKmkiuh0iL7/O84ner8d3Xs83ixQ0uolVqu/uXevWcFsloKHVVRaPNsY4TbYRTbdhrcOXgKV81TRrdE+6ZVoCxIweFj9kl1nKiKbomnm1WBSpuD80f4epy+BqCEBql0c6Hj33uAXn4gtHoVFUKD7GOUiStuYWEJQkODEBQcgCrhoZDL7UtjpGdrMXBVGuq3r4NqDSIQGhkKVYiKczWXGRRQaAOh0lRCSGYkAgorwRsQqm4Vh6ZVlYAuFxd+/dtBZu3lVd2qA7o82wJqZODMLz9j/1n+naN7IhHbpQM6No8EHlzGb/89gONXHHtGIrZ9Q4QrC3H78BkIOyOb+1RHbPtGCFfqkH3xOM6k0VHhfSs/CLXyTlwpI23z1PVwr/mTLg+EIKURv/37EqIr6fDl6ap4PzYTPx0OQa/9/LsipoMrSwpR5/JJkRSndRH3agd0rB0KaO7i8KEdOH5F4BxuFIuODvHajrKiSTkqILMOrRrFon+n9ogJITVij+HorydMsunAsxot0Kd7BzQM0SL97AGs++mmw0DkXSDyTd4F2zqz4u6snsi4LxRl9/P7QajvQWg9xL3eCc8Rmddl4PTPB7HvT/NZ7fzuqls/h64dWqKGUos0x9rdFMJk7Q/k3fkF+7+x0VfM/Um9b/JSuNFbGrZ7BoRkQIccomelCZwzdEcPBdV0TfwglI5PD1srPwgtxx0rLxAqxZJbdK6FTgnNnIa68UcGvp93hvudgNDu04VjQreOF7eEfrBmB7q6NG5pcHrVG/hwuy0JjyF+yQi82jzcnq6sS/h22QQkH7P9WQiE9sDC7YPRxhoO6LC+FOzrOgpLzL/2noEd8S0RYriBncPGYoUAIDY3bTMhCQs6RAGav5Dcdya2SrEJFGP8r4DQTq1DMbSL62QrOQVaFBYb0KJBONRV7RMSGQxGZNzLRl5OAXQ6A0JDA1Gnfg27WOYCVoYVAfU4K6i7h2EZhKXVxvXDd7D/R9pdrovuY0ZicMea4ERP8zdWO9WkNMlrjaeQMO4tdG9kvwbNraNYN/cz7BIBgOpnh2BqwgtoYCvjhkLc/mULpi3ZbwN8SfmSgYgNAa59PxojVrkBubEjsHb201CjEGfWvI0JOykEk7KJ64sOb+wzlJP6sJn0llBxYo1yOW7HdYUuxHX+wACFEQcGXkWsughH7wTjWXURB0J77LO/sHE3W+TtSwjLuSfYRP1SIuYPjYPabjgd0n/diAkLDthfuIxahH3P13S7sNs/DUD8cscmZq04Et3HT8bQ9pGwu0/UZeD4xrmYts1GluPikTyhI2Js6Mo6sxFjpn5vpSkuEWunxkF9Yz+GvL/WfZmeUmQw9oNQcVkmLR4WS6i62zgsHNYOanvHG2iu7MVH73+O43ZWvUcRvzgBfZ10l8vY+slEB91FiE8u+mvv4fhXMzFlq817OWY5DnSuBdw5iBcs9b2tY6r7zsDKt1siBDpkHduE0TN2Cct8GcVemikrDQh14lgp3lPzWH5LKN37KtbKD0LFOOTDv1OB0EdcxISOchUT6jplEB8TKs2CXILQkwSE/slNwoHQaV8JJibyBIRqH6QgvcCRbg3OfzsBH/9k/b3d5P/DnGejuB8091KQWaRE1dpR4MI87vyED4euwGlLc2f+sWwPLNrBg1BNagoynUKcUnDo3UXYZB7DDEIBZJ1IQr+pwrUkuZqc20zg1g9CTbHA9vwvjTsuASqdWofg7RfEQWiDWpVQLzrMTphKinVQqhSc1bhQU4zrV1PRvFU9yGxi527IgrAtsBb1y5N1MR8/LT0IfYlYCi8G3WckIeGxKtaxNecEQCj5cySGfbIIfeoRjVmHrJQMFCAE6lpVOGVbe+tnTBuZDP4KSOCpMRArVryMBlz3HNxO1QBhkYgJ58e7vX8B4j/729SRgNA3OBCK7DNYOmgh9rsYts/cNRjWioBiAkKHugChNAePi1hPqW5SqHfPdw2lAqEBATI8174SAgPdgPEsJWBkoA8MQk6dZiBg1PwQ58M990LwQMv/RkYZ/ngGFnU23aSVyHD+WAjeOCTH5RziMyP+KLTFqHPppHPJlhqvYenynmhKPNyLcnA7w1buBGTGDELNbS1TK1G1ViR3nrsFof1mYdfARvw7kX0X6XlAaGRNRJD5dTexbcRErDZd1gxetB79myihObsDn/03Ev3fehoxygwcnjoKC0wvUv8F6zG4mQbHlw/HNJvvjZlvtpzhbIsSKudSjuW8g+KWUKE1iksCIOSO22KMsxRpbeqE0oxL2jwUILRGfyxf0cck89m4fU8DBEUgJoq/PMw6loR+M6z6QtykJMx5xpXuchDj45NsdBdnTjn3B0KjayGCewluYOu7Y5FsvqB0B0LbJWDNpOcQowI0f67D8AkuAKhgRg/WB7GzNmuldMelkiM/CKViU1k08oPQsuCyizmkB6Esrm91B0KpXOqpOOIOhO62AaE9JAChtw/0wtsfi5HVF598N5A79NN/mos3F53kO7wwGd988BgikI1ji97GFAclwn5UsyW0EKeTB2HCDhGFwgaEougyNo2YiLVC7sEJi7G+ez1+qjIAofbJlGjURzHemu4uqMCAd6ksSgtCn28TindfquZyIdn5vCW0SqgKrRrZg9VL52+hcpVQVA4PRXZWPnKzC/BIszp29UN3q9S4pHDpGy44b8qpNPy28hgMOndAlAEBcYOjbmD370DXHs0R4gqExiZi7ey2vMVx7SRMMFl01H0mY8WQ5ghBDo4vScC0w8Js6Dg1CePjqvCW1sTZ2MYpJZHoM3cBDyKzT2PpoPkmsPmKFYRChwtfj0PiRgFraI0hWLHyBTTgsEzpQCh3SUYlY+LyWlFbSAVC+/eKwPiRavfL/DsU0LsGqUm3wjDuvH2MaP/mWZjZIQ01AwxcdtwSHYM5Z2T47JwcJH+Lu4ckBKl57U8EFubbNYsdtwzzn40EiFwnzrXIneVC5cYedH1/o7WPGYSm/Iyuw5Otv/ebaQKXBCSOtoBEawNy1kUi4ZPlIMet9uIOxI/bwltxanTD/KW8ZT/9l7kYsohctnTB/I1DEBuWgcPxo7AgDegz93PuXbi2sz9GrAEQG4/kGR0Rk/EbJsR/5nTB48hdodPWDkiaAaq3ci6B8ux+F51XwHpRB1YIhLaUCITWqSHH6klVuQRFqvCmYOTBYIwayAsvcUszBDUEKw8Do8+CvJh3rbbGhBrAZhqsMaFKhosRZc0xoQR9ETUp2wA234C/041I2F3ExUQW6QCDeOUbrn+b8cTzicj8X0h+bya2mgBg3NgkzHkuEpy+0HsS1nKt+2D59v687nJwHgYtPsVvUedJ+HrMo5zucnzxUExxdceNvjb951r71+iOBZ/yl9/pR2Zg0DxTUT1XIJS0XzYYbcIA7Z2DmBWfhONuhEXgGv/hAaGUHwh3l0B+SyglE0Wa+UGoNHz0apSKCkKDAxnE1rUUauHWpjew+ON6seUQ5kDocAF33JMZKBcQ2rQHRnarj0rIwOlFm7DPsiNWF9vbe3vj7WXutsoWhL6JCdsZ96nDbUEogPSfZ2DQfMfqqY9i2rrJaM9fcpYxCPVKLAU7caoJleLk3l3VFUWlBaG920dg6kDxxERk/qjwAAQHKiyk5OYUIDXlAXQ6PZRKBWrUrIoq4VbAmcGosCEoBkax0jMCi/tjwxlc/sldRCWD2LhYpB8/g/Qek7FtqBsQOnIR9nWpyVkmFwxaCCvWfAqz1o9EXLgrCxFPWOJnm9ClDqA5uxF9Ju+2Uhs7Bmtnx0GNu9j/ygdYyv2FgFBeaeeetKOCSnjc+GWY1T7S1MgdCHVmjpMSw/3wcLrZ0r5pUoHQhCGRiH/T9aULR48ICP06NRRv/2k+mKwrGNw6E0nP3UXRuWAQQyuR+2knZVj2t32ctNCaq9+9isqZ9j7hHQfGIy5Khfxbh5G07Zy1mxls5p1D0sC52GX+y/OvYXwrEq/8Nxas/9nSfvCidZzVEik/Y8jwZAEXQXJKvYalW3qhaRC5qHkbE7ZZp+s++3MkxAYDN743gV6zyzmR+7Gc3JtB6O2f+nPuvl1mrETiYyG48PVY4UsYio33rTVTWsur0HJ4EOrZZaYnIPQSAfsOj7tTIEDJoH4tBUg6itkJatSvqQKr0wOZvLsUEx4KBCiAIi3YXL50kPEO79bE5MkhS1cCchbG2lqwKhayDCWYHF62DY2Luf+X3VeAyVZAwxhxLZAfY87hElzMEEKhjrxhMGDSInSqrYTm4jaMWn7Euroao7D+i2egRgr2vTiaD+1p2h0jXq6HMKK7LN5so7t0x4KtgzgQeXtfHwx1cj83DfvUUCx4syWqIgWHhtt4av3/I6Dv/K8Q3zqYs2r2mmB6w4RAqA0ARd5fSB49wwKcKUTc1MQ5fZG0yYtYys+DZ7Lqbn1+EEq/+9629INQbzknQb+yBqHcIezoKiQALGa/Xg2945ytPlO/eYDtJ/iDvsXzNcsUhE4++ASaVVMBJLHPL0KJhmw3xPYTZgMs17yBD791vXEMemABFxNKLKFvYvVdU3C+qwB+BxCKrFNYMmCuzUeEATNgHnYPamyNTfKxJZQJBAKfBKoTS8Bl4N5vAuutBlTrCqiygHv7AYMKqPwyEGEOpTUCRdeAjN8B1TNAreYA+wC4u5dBSTUgqi1QeBTIFczF5HsQmneFwe3v7RViT0CoUs5AXTUQCtukWkRn//M6HmkWwwFR82MAgz2qKFxWVEKQLBAdqj6NmoFqXCy4it9zTkLP8iWRVDIVQuXByNLZZznNuZOLfTMOwejyCt1GVsVAqFlpTzuKIfGf2SjhkRifvAwda7gHoWYlngehe6yC0fFDbBoTiwjDTWzrOQmrub+8bA9CiZV1eYKDO2JPLN3yGu9yxj2uQaigUkl1qSEgv8EsQp/XQx3DArlypP9HjoLb1nbyVkZEtjFAZRIRtliG+z/KUXSfbyN7xIiotkboLijw4CSgaGOEuq0OwQY50g8pkJfLIvx5A+TX5HhwUlpQ/DCA0NeaZ+PLLne4mNDdN2RY8oQRZzIZvLRfgQKd+w9fWPY9VL97DTKjs/XfUTVUj1mGtR0juQsOe3kWmMPG4u4+Rjkeybs7IAYZ+G3qaMy29U23WFgPmyysIiB0C3Ej7oWmxcRDwLU7OrUq4HMrppUSaYGvM/ASG98TEHrRAYR64kuzaU5VtKiv5EqqsBn8WcxUU4AJlIEtNGXCtQWhuQrIUwMBBQtDnSKwKiNk9wIgI67r5LK9Ka/fmH9jgwww1CU1A4C3txfi9F1xU6hbb+xe0y15JLZ2GwcbO7+AGJlBaCFOf/4mxtOmGLCMFIUxyUlcXo2sY8vQb4YJDDuB0EcxJvlDdK2tBLQp2DdvFJbY5c+glnCBhlLWHKWhgwBVPwil4VRFaeMHoeW4E2UOQsnp6PB+2sa9mVmxdHAkOnMxXvbPRzuzsOFIHvdjWYJQrUYDVYhNJhXNDexcMAafuTwozYpjFDqNm4wPnq8FVdFlfNlzgjWeU2DfGaaHJXZTo9EhJMSarUJ77xTWTpyLrbbutmYQqrmBqyX10DACuLorAQlJ90xxsC2RmDyd+wik38uGOircp5ZQotPLWgD1uwCk2IjmAnDrB2LJsHlkQEBXoMEjwP2DwP2zAMKAav0AtQIgVRaI+qi7DeTnAbV7APJMQF4NKDjOID+GRa1A4No3DLT8t9nhKR8Q+sKjlTD8ZXfuuDqQWqHmJzhQjmb1whFgRiokXK2wBIFBfMZb8hRDhv2qSFxThHLWoMcrx6JVWFMcyz6FpyPisCfjR9wtToeSUaJL9Y4Ikgfi2zSLPYcbgzWyOLjwCDIumhCQE788AKFD52Ffj7qAIQOH543GArOvVNxIrJ30FNRy4NrOAbwbocCjHjgTyf0aQVV0E9smT8JqLiMuccedx7kgam/sQfz7G03g1gxCC3HthhYN6lUBbhywS8wSO2oR5pMEMvcykBUViQh3INRbwCkgXqrOOtRvwqLkvgyGygYEFypxfZsMWlPcuOIJPeq3M6IkVY4CUtpVxyD/dxm0xEs0iEVYLy1qhSlwa5scmmIWVV/ToiorR3GAAYq7SqTmGhHTFEjdpUCBm2Rj3nw6HjYQOumYAj+9pEeqhkGXfXI8KHYPygMK81Hr5jnIDM71qu2AS6OemD/jNcSGmd1jbSykQrL7zjys7UZk3/aiRGgHzCCUWDfHmaz6pnYegtAk1XLOjfja96MwYhX4DLkQylztmSSIATjPRhNuLe0cdLGjtpT8L4NQ1/sXiSFLlvPW/Ot7MWjE526SXEWi49hJ+OA5XndZ23uiW91FcM5247B+xhNQE3feJUMx5UdTKzsQug195y/mrKUw3MPh2Qn4SDIAyn0BPTWil1L8/SC0lAws8+5+EFrmLLdOSAdCWzi5qHF1Qkc53/bkXRePCXWR+sOOCxUNhHLEaTVIv6dFRHQ4b+HIO4vkV6dD2LDJYOSn3+DFukqouMD8e/h11QzM/F44c6N58bYglPtNk43bBQGWZALamwcx9V2bBAEWEPoXkg+GIp4EIqUewfi3luEMUbo7T8JmEtNhuIFdPyvR/blavgehNYFKjwARrQBcFgChMUB0DyAsG7j6LaAn9XhMILS6AUj5gzM2o+QWIGsM1HkJKDoFKFsDsrsMmJosSo4zSHUZLFI+IJQ2MZGtoAeqZGhQKwwGKFEtTIEAlQxGVo4SfSDuK2U4ElAF6XK+dih5HqvcGq3DmuNEzmk8Gf44vs/4EVnaHDxf7VmEKUKx9/4hZDtYQkm/m/+9jaOrTrg4aTwAobaJhTR3cfzwb7iAxujYMZYrQ0GKLO2PH4elLjPkRqLP7BkYFlsFMBQiPSUbCK8JNcnTlH0Oq8eb4/XIWFYQembtr6j0Jon7tI3F64BZ6+M5F+Br3x+FsttTiDGB0Im7pLUe2jEugEXYqzpEqxS4vkUGPK1D/UZA6k4l8kxlKs0gNP+sAjlpMu5CRc971EH+mAH12hug/VuFlMOAsQqLyD46hNxVIKe6DlV1CmhC9Ai8p8LtPQwMYnmlPPx+SAVCX+8RgQnvRTklfbMjR8Qd99OblTHhAn9xI2OAVlGFuK9Ron1MPr7okoLDP4dg7y0ZFrQ14r8ZDHr8qEChM7a0m1Ku1yHm6mkodE5Z3fh23cbhyzebQ20qk5R1fg+Wjd/oNvYMaI7xyZM5S7/2/BZ0H/+dG657AkJbYOqayXg6ilj5SdKhSCSuXI4utYhFfwfQfyBiZVew+ZsCdBzYxprZV3MTu5ZMRJK7gDkRuZAWJDpPJu34fhBKOExrCRXeegZxiUsxtXMtqMg5uXowPtwubLEb8clmvFjHrLtk4NfVMzBLRHdxmtM2vpPoLcNt9BYbEDrl4iOYxtHEP+kHbWJKPTzbhJoLfQmklU3HWaUFoUJrMtPvjwmVQEAA+EGoNHz0ahRlMEmZb/uakuy11n/LjMVo8Ij3INTbOo7LBlUsS6jmwk58NHotjhFetRuBz6fw2duubu+N4auEWf/Bmu3W8i7EcvrJQnz2sw0IJee/idVWPpmz2OqQ/ss6fDhvL3dTqX7VnLI8G8cX2SQIsAWhff/GM1xyAR0ufNUfozbxt54Dmir5zLk53fm06BK645o/YZz7kq0YxQC1ewOKywxu7WGsllAZENjNiIaNAUM+g/tnGGSdAIyhLKr1Z6G2eGAzuH+Iwf0CFnVeBkrOMZA3N6ISsbTKgKI8BtpM4MFRoNAJ10sHQkNCAlH/HWLKsn+E3HG9AaFkVMK2BdvzUSlEhnfeHAuWlUFnUOF64/PQBtpXzA2UBaBD1adQMzAaFwuu4FTuWXSu/i9UVoRxgFQIgJI5CrOK8N2YveJnhJg7LsnB6XQPAAAgAElEQVSTMnQepvaoy5dycXwcLJXODUjpiknOpSu4e5ozWD9tkSlpDOn5Mj7aPACxIbyL7Z9PrcPgZkoLCLBYVbPPYNngHPTZ1QG1iXL1+TBMLEWJFlFHqgAW4a/poJbJcW2LHHhKjwZNWaR+r0SuqbwjAaEN2hlgdqo2ZJospQwQ3qcE0RFAyX0FMk7IkXefReSrOoRkKFBQVYfIECLkLLQFchTnM8j9U468S5ShSOI7jNKA0AZRQRjetRZUcgbBQTI0eySI+3/LQxJgXcuyFvXMl9tZIW6yQZhS3BBFrIw7E/7ICUSWjvdZbhRRjF+GXEF2sRwZGjnaVi2B5lwwZCyDIDmQcFSGdZfFY0KJs039Syeg0LmoNt1jEra+TZJokUeH9JPfYc7M7+zq0DopqZaEXDpc2DgYiV+7YzQNCLUmPLIkTTIUIitHiQhSp5ckUDocgmHd6iL9l4243XIg4sJ1yDp/BhfQCG1Jvee0oxgb/xnMuaTFt15Usu2y6hIeePv9dkWLr5V/2wRGfkuo/S6o+05H0lt82ZPbPy7CsKWm5EMOm0XenzHJW+11l88WYcXPYnWgbeXLxr1WKL7TDEKLCqEJCuZoSk8rgLpGuHMmXXHBlqaFhBmlqUyvnL4k/k66W1yLZs3w9/nzJmMvP5a2pBi3bl4DZNbLa/MYR/5zAHFtH5OGX/+gUfwgtBw3UxlsU5aBK59iD0hlxiKPQeiNbe5jFob0isETrSPstKrcPD3mrLyIfNM1d0UBoc5bw/Pn38u+4cCd5sw69BwvrPGSYssxlQD1UwMw8OkoqLQ38O07HyBZwL1O/GPfEtPWzeCSC90+0AdDzYVC7UDoDFwdn4SFpBYocbVZE4qF80gCggwcnpSAjzoukxyE2vKHCoRGAtGvGxERwKC4BAgMALL+C6SeAip3A0K0DLJuANU7GBF0n8G1A0DlHkB0hMNhXQIUMoA8ncG1HXCwFpUPCKWNCdVqdSB1QWme1AdWf2ODQoG/2re3dAuUBeK5as+gsqIS9t//GZm6LJdDsgYjNr/tznpj6koBQklL9bOvYdjLbVGbaPKB4SZLvVDMpj1JsSMXYVaXmlARpeP8b9i/72+geRd06dSIs/LYl3ixsYSSsiu3RmLt7KegNtzEruEbUWkmb5kimUb/vfhpJEsEQkX3xQRCo2RyXDeB0PomEJpnAqFcTGgrI4pJRtfaetSuA9zbp0RegAF1ntMjUCuDVm6ECjKk/KCErpkOdRoYYSe5RhnnqhtklOPmFgJIRSmjalAaEPp/7zTBE41d1/oEcTc/nWoFoQIU9SiMxU9651JGYSoDtrx6HU/V1kBOjtkSGZcdt6CEwZrLMkw5IadT2VgW9S794RqE1miOp5tUhjKkEXr0ewFNwkh5q9UYONuagMiR7C7TV2A0KWEkUiqI7+cZCAViMWzGQHRtVRMhMh00OTdx8IvfoB46BHGhpJzLTbRN7oAYSzIw83txFzteGQcXd6ACnBdXeH0LEn2dwIiU57Ceq1KB0MAABm2bmjLWEsWeCSARnmAMxPeexbghNVCnRgBYPUlMlMvxnQkPA1RKsOQjl8v76FsSE+XLIEtXgCX3M7V1YJUsZPfllsRE/+HGBZgcJWT5CrABRhgj+QuVZb9pcT2L7tthJwDEKvnJIC7Jm/bmIUxNSHJZRotgMaK71A4FajzVHwOeiuR0l63vjrOWWBE8aazyxWfgJQnH+NwW43c4dDCDUO5nAooXYuiScMzZmIC4CEB7YSuGjtnsvh4u1WnnQSNJQSjFvBKUe/GDUAo+UzTxg1AKJvmqiTLYnAmGnKdmAGr9f5mx0ARC7SlQBSrR7H1nqog7rhgI3Zv8FGKiLZlELIO8nngCf1/h4z0rOgh9dcEGxJMsh9d2onPCOpHtaYXp63kAmf7LDLw5lwRB2j4MVdLXMau3WQP8p5sC/B1A6Lc1hmLl6hfRUJ6NC1eApo3CoT23Gd3GbgPG+A6EOoXbubCEypoCdV9kYTjL4M5ZIPJ1I8LuyXBtO2AJ4QpgETEAUIPB1U2AVs9AUQMIeNSImDrkswYo0oGsQBZRDIMrZpdeC0u9A6GPNKiHy9dNKMI0VnBwALUltCxBqIJRoFtkZ1RShGLXvQNQB1RHy0pNcbc4jUtW5JgjsKRAh20jbbLRupJYShBq7d4ciSsno0stcoFtG88pNIE1g27W8WQMsFX64xKxdiop/WJb4sUWhBLrJil9sRSv1AOyLt4EmtRFRNFVrHt9Or7GsDIFoWGv6RDtCEJ3KZFnk5zIzAF5rAH1/mVA/mEVsqvqUK8F8OBHJXJkPCDVnlYh5VcGsuosFPWNqNXWCH0hiyDIkZbKQl0XuLtNAY2rkF4PPw6lAaHr32+OVnVCXc9IAUIHFrbAd3pzNmP7oSqpDHikWjFGPH4frzXMw7ljIXjzkALX8xjoKHVvZUkRal8/C+KWK/oMmImd/RpCVXQVX78+HcIneQfMWjcMbcOBrJOrMXAGD1ad83CaZ/MUhApQaSoFU3AyGQNmNOYTHVnKxfgOhJop8TUYtV2xdHPZu+zWrhmNO3dTLdZdctHrqkSLu8REtaPk2LmYdxk3BsTAqIwCYyyCvOgiQJLChTYD5CEcKJUXXuTaGYIagVVUBqPLhLyYz55nKdFCkhVl6kFuWmSRCkDBwJijB/J5AW+bZAost70zMKlkRhLeKH6X4CBQjyIxeRy61lKCZJ1dnWgt1yL6fqAlpn45ndddjsy0llgR7MgTpu5r9toyg0sBi6sNCLWrBdprBp80iYDXz8di/Fb34Uvi9HvQwnPGejC4QFMpQSh3IPH8L/FbQj3eFz8I9Zhl0nVQBlUVejssvxEQ2rAJcce1f0hMaFMvQej+1U+iVg3npEP9xpzAX5cfLhBKbuxeHr1JdEPMoFXIcipuBeWHN4NQAmQt9bbsQOhMkOR1XWetxhiiMXEPSQgwjE8I4CMQKpjvxQGEIpqFKoIBuSyu+ZIRqnQG6WlAtTYscInBrVPE5ZhFaDaDtOsMqjxmRNADBte2MjDoGDBRLGr0YaG8CRTUBCI0LDKVQKSRwZUtgN4u/Kt8QGi3dlXwQR/XdRMz87QoKNIjLFiBACUdjSkZpkBCkjVRocDRNnEIkAXguarPoIqqMg7c/xkGVo+e6peQXpyB6MAonMr9C6fz7Mv03D2bhv8s+a+onMJTEGpuTzKBzh6N2W5j1MzKuVAGW6ESLzYg1Oxi+9w4bBwVC7MdjQMFMwkoKEMQKgdCuutQpyaDe2dkQD0dooIUuLFPBjYUMN5lgCd1qN8QeHBGDm2kAdEkd9I+JfIj9aj/uBGFlxTIkxmgbgDkHFEig2RQJbGmfXSIZBXIKDSgRqQMGWlGREbLkEISGGWKbx9Ni4oMQs30/ysmHzt63sTmvSEY8as1UzTN+sIy0xGZdh0MVW1Js9zcxf7uH0Kwela/mdg5oCFURManJWKObbZbB4J4QEWTHdeh/qjdOOb4U3P8s2m8MgShFnLKIJtuRQehMVFyfL+Ur2VrBaHFkBcRN0gDDMHNwMpMILToAtfOENQYrLwyGD0Bodf5vin8R4rVmDLmyhjIokwgNFsPmOqEPvqpCYTSCLtom0j0/WgxhpGkPzqSdXY0lnqY9KfvR+u5/po/16P3RPukd7bTc/vYLgFrJvGhSnbg0pFOMwh98DumvLnIJh47yhJCxJVpeX0Gp9OUxVPmNUeJXwdV6gLXtw4WS6gNgzgQeuMaGFmAk+eI3x1XWJL8ILQs3jAXcyiD3Nd540Bo05ZO74pSpfjng9DmQzDn/cdQAyk4+M4CU2Y4cmpEYWTSSvRoAGhOrUHPiT/w3E2Yjz0v1APyTuLTQQttyqREYeKXK9EpmqQpX4rXp9nU7OJiKfmTiAEDtvsoJL1UDyrNJWz8IMmmDuNzmLOJd1W5vdemXpcACEWbUVjPueHCPgOexCCUHI0kmQh/kjoclA4gVPmyEQ0aMbi7jYGujRF1G4N3PdQwuLGTgSYDCH7ZyCV44R49g9SfGGSRgCeGQcDzRtRrDKR8x8DwmBENGvPz5v7J8Mld7KwkVCe70xtRWksobUxoq4YRiIxw9gQQekVvpFnjUXUyOXbVa4leUS8hVBGCHel7UWAoQKSqGnqpX8KO9B8499z0kvs4nPmr3XC/rjyO28dSxE8aj0CojRX04neIH7dFxH2K1E/syccsfz0YiRttyXkNy7b0RJMg4lwwECM/J3+ziQm1xHk2x/hVk9ChBtH0bmF3wmQkcUmQhpadJZQrsWJArc56hHIhigwKziuRlmFEnQ4G5P+iwv1MI6Jf1iHMlG1De0eJm3tk0KtYhPfQoobp7k+bpsTt3TIuy7OsiQF1OhqR/5sSOUoD6rbXc8k6SJubO2V8Ai8JnocBhMoYFtVUxdCkPYBGR2/6IVWVo2/8jeAC3i2Sf9pjypqhaFtJh+sHJiPxc5vYtt6TsHVIc4SQjLe9JkMoqfPghWvRj2QTTTuKie+ssHFjFFBbOeD7AuZvHILYMGc57zN3DZ8F+uJ36D5ui/BuPv8hNo2KRaglAVI5glDOwELPf2/EU7rxfWMJfZhBaFziMmsioi+IZdFFXOfwedj9PNFdTmHFvxfZ6C6RmPB5Ehf2kHVsOfrP5HUXoYtzY1Q3LFg2GG3CAO2dg5gVn+Q62ZdQnVCz8NQYjKT/646GKjJnEvrNOOiNWHncRxCEOo7i21dBmGbGtQuIH4R6vM2CHfwgVBo+ejWKEAi1PWAYowYNucRE9s8/0xLqeAw9hzmbR6BdBKA5swljx2/FVQANB87A4kGtuGD6C+tfx/tmZfrRRHz1EQF/Otz+6TNMXnQE6YhCp3c+xPu96yEE2Tj28duYcoDnpdBBzkQPRdLqF9FArsPtg0mYuugI0hCJjuNMqdJxj4/vPGXq32s6thP3FYdkQwPmr8aAxsC5rcMw3myolRiEuq14EQCo6gNMFoOSdHLjC6gqs9DdZGDQArJoQBXKQnuTgdFsxZQBigYsFEoG+lskeappP/5/QXB5HRZylkHxLWIxImOTfwPa6/x43jyO/G9M3HGv2RcepXXHJRcIBIS+9YKNe7sDUTkFWhQWG1BaEErcbtOK7+GBKQaUT1b0NGKCaiJPX4DDD37FPa3Vd1OTWYTvxx+AQW9Ks+ruQ9pzMrYNbY4Qkhjl9bnY5o6x5rbEQjRLzApKBiLutMvQvT7JLH0F25KTsOaXDBJ4hKGJ/0afJiRF/00bYCkEQgH0m4SNvRoDV77DwCnmONcytISaeCKLBFTVWKCIgfYWYAxhoYpmYEwF9CR+swr5N4B8BlpT1lyuq1meDQwpiWepX8SNV5mF9hYDox5Q1GOhCAD0dxhuPBr9h+b6xVMQmrLfaokc9nxNvPkvNRT87RNUKhmU1ipS4GJCz6ZbY0IdMvtmsUr0LmqNi4YQbj0FejceAcSdNiud2v+QUFT5fgqqpd90ujTtN38tl9QKeeewbsY8fM0d5C9gyoTBeJp4Bt84gH+PWud8iVJjMD5LIlmZgTsHExG/XCw5Cy8clvkyzyBp4kLsSiNx1CMxa/RTiFG6K2MUiWGfLEKfehqbmrgmEEreyX7knfS9O67b81TAOkrOP2d9nUZinWfyHpQKg1DzDOS8b5HorNBrcwF37rgPKwilTUTE8afNKKyba9JdDiVh6mKiu0Si47BxeK8Xr7scXzoMU80lVpy2Tdjl1+VeugOhHDnLMZskQMM9/DojAbM8tN56ow/Q9Snrci9EUfQShNpk1Tev7cjP+9HWn5jIaav9IJRO+n3SShXMu5lYH/uDnMQ+CIFQuUKBFonOHx6amNCK647rvB71Ox/j8971+PThBh20BlPacmKhILd9Q1fA9nx89aMNiH/U5Grs2P7yTrz9nlnRGYHP9z+HGKRgX9dRMOcZItN0nbkGY9qZwIxWBy2scxKXmITxu5BuJtUFCBUUlrIEoRYCHJNdCYuxXT4sUxMhkO6dWuPC68UGRSsUCsTUisb1m/ZBfYHBKjR8x+oSa6ZeKDsuiQmdMqCWy/f0fq4WBYU66HR6GElwD8WT+sA6N0lMdPZpa2Ii2+5ECZQxMi5Ozejghnj+h8s4s8WaQ9MtUOkxGVtNIHQNp/C6eppjtDkW9PwW9BAoWUGsPkNbBUNzdiP6Tt7DDxQXj+QJHUBqkpNHW6TjEnjwpVJ1uHNwGeKXm/0dXYBQQZKkA6F0O0OxeeXQRAyEEjmvEVUdd+7a19AJDglA3aF8KITtk3tRDlsQSrCngssaBLRuHozkhTGQmf7N/Wj5fJi4eD6Uq5FqfsivOhA55Z+Rf1fDprukPo/A4yEIJW64UWnXhEFr7DAkT7WXO5WpRAsMOfjtsxGYI2BwUcfPxZem2qBWq7s9raOTNnIx0XcODkT8ctPf2g6zyjn5DmgBy3zukhvFmpJv2WWZfgpT147E01UBza0zOIfGiKsTDKT8jLHDkyXNjkslsr520RWwvNK9k1bdhch5ZLWqSE23xhT+r4HQRJLh1vXn6P97j6Rg30ujLXVs+85dj2FtbHQXo5Iczfw5fWUXho1ab7qkScDqHzrxuou5P9FDhpFYTtcP7867kw9dFAGhwKOYtnYyF4uKtCOY8tYykRJKVJIrQSMBSaQTTu/ndgdCmzbF3xd4F3DzY3HH9YNQap77QSg1q6RvaAWhtuDT6qvOGIpNINRRvWHQepxzunwaELpvVTvUquGcPrrfB6fw9xU+BeTSN6vhhZbOLosf7crBhl/5Ns2fj0aHd5s4MeXmyfvY8xEfExdeqyG6TfvKyepYkJmOHeN7OvQVVuHaDZ2Bkd1aQW1DjubmEaydtQw7nTLd1kOPcaMxpEMthJjZYyjE7WM7MX8Wb0nlnwSs2ScMQom7b49xkxzG0CH9771YMWG9/WFcRiDU4nXrsQjSgVDi1+vLs1ws7jayelXIGRnSMuyzv8hkDJqNck5w4gqETh1Y2yWHHuSWcNmfpcqOS7MV2Xdy8fPHR1GcW0zTHDCXr9Ccw5r+81yCUHXvSfiMc2O8i/0zP8QygTi5PnNWm0DoJvSdYgKhhIq2AzDr3x3RtpZNXLgmA2d++hbLPz9qY43yg1DbTROyNtFtqrVV9WoRnHvlg8xsu65yuQyPjHS+bCEg9O5+q6nTNhnP8MHV8O4g4QRDlsFF6oRuuhuKYWeJpinwUILQgKICVM5MR1hOhts4UPWzAzBq0AuIjbSuR5t5Ffu/XIEkYpF3emxcv2/swYujhGP/BUEoSdDy0gjMGvAUattgbM2to1g3bwV2u6ijy1tQdVyZoQnfWU9E9bNDMDXhBTQwa/l5N7Fr+SQP64T67oT13npJJ8F041t1mMjq1aDX6ZGVk2M3QesRShgD7F1niCX00uf2337uXyYwTLLjPvaIOTtuECBTQV2ZxdiXWAQHAGxeIFhi0VcYIQvjz1k2PwCsTg5GpQcTys9nmx2XSVcAJDtuLR1YFQtZhhzI5RWGI0Y+BEOWowCTr8D1Aj2WXC2A0UO3aE9BKFAP3ceOwpB/Ceguc7bZlDAqDQg1xZQmLsN+Ui4u5RBeGLZCWAg6T8bXpMY5dLi6ayISVtp7KdFJjrSthDREOtksBR1uQGiTxo1x8fJlu8H9INRzXvtBqOc8k6yHKtgcE2r6QHEZu7hjlPtfHoS25H3IHJ7YhGCwIfaBSjQg9PvFMahpowiYh31zRgr+vm5KRf6qCp2bOYPcj/ZpseEY7+PVsGM44obVdKLr7ql8/Gcx8dsEQms1xBMTv3IoYgkUZabj6BT3IJRT+mxPneiWiKuegeN/UmZsa/wo4nAKx+3PCM/2rvGjaIfTOH7FvptjFKbv1At+Xreut25XVPYgVAxwCpHbpFEDpKSmoUDjrIi3SpA5KS6OIJTMSSyhk/u7vno2g1CdTgejfRCrSw46lmhxZQkVGqDgfiH2zzwErYYiS6hnUilZ6wZtY4ETZ+xqNEo2uJcDUSZhpRrdG1l0NbDgFZmHL/4jDevh9t00FBU5X0o0T9CDVertpudA6AFbf1tr+HfCkOqIf9N9TgGIgNBtV4GRP7tYhNEAFBDrrPPfCV8V2hKE5j2Aqtj5nXW/OZGIbVsd6SfOlVEJiLpo2xY4ccI+87YzjZFQ18jgErZxj5DRpVFrxOGM0/eAShh9eM3na0WcbnwrCG3SqCFu3r6D4hJ7/eTRIVWgi7C/gHENQoW4ym9KvepyrBsZhrAgBsZ7OkDLAioSdsK/K+x9PdhiIxAsg6wq785uAaG5CshTAwEFC0OdIrAqI2T3AiDL4vvqm/KJicy/ncnVYsgf2R6DUDqZcNGqkUl3cdA7SjWmy84CeaY9PNd8Q5fzqMJmCmdiPbwvcE++CxAaER6OgMAApKWRSvLWxw9CPZcGPwj1nGeS9bCCUPOQ9i+U1R3XGYQ27xIFRasHdrQIgdBAdT3ISHCT6RnaowqqhDqPt2F/HtIf8EpQz1gZmqid2/x00Yg/bvJqYtXGQYhp51yzLvduMa4f4m9AVVWqIeb5N5xQlL4wDzf3cNlPuMeoLUZJhnN9BTH3Nsk2wjSQt0qr1Ge2t3TQHttO7RjpLKHe0N7pmSdx+NffBZNwNH+xKpgm9hcPeVdkuPO9zSUJQ2JCg/FWZ9/FhGplcuyMaQ6ZXCSzLssgKDcct368h4M/fC+1iEo2HkuXGpBiPjrpp3mXbf1BKCYWbSKTOeyVYDyd6DB8A7pluh2s/ROP49ff/xBs0+KVKjDWt1doHC2hth2lAKHfn3yASZuuUTLA2owut7THw5ZvB8f9FTa7ONEogVh4uG66GemAI+XUlFq9Gc4882Qcjvz3uNPlaXSLSojobJu0CnAJQoVIMy2dB6GV/rkglHJbfNVMUtmRmEi67wjdO0J1plsMQ/YLeTKuLY6fPGmqOW6dzw9CPd9wPwj1nGeS9XCOCbUfmk9M1MrlfI8PD4cu1BpLJARCK7d4FopKrpVzyRZTioH0+dnIO2efUbQUw8HFuWE3JHdsOJxopXO5ozsexddFqKAZS3wkMgzrvRmVYgLnJp6C0Oc7tMcfZ/5CTnaOgMmXWMMZtBkWCF2IjZxfJSDUvnSEr0FoYYkREw+UoM2AVgiqHAi5Usa7mXNmcQYMy0CuU6LK3boIzqmOs+eOYe8hFxk4veKsdJ0IAJUWhDp89BnJJLhUi6Y5B0o1gQedyUXL8VN/Clr7uaNIDrQcKoc+0JqR2R0IfZdzx3XMKeBAkIgldPcf9zF1s9XNTig23IMl2jdlpZMwr2mg7ShQrcFrXvg6ZpNbk7iSXR5Agsz5/L/a47fjJ1BUJJxO+tGBEdBFWcMuhECo2LYRELp+hB+EivFJyr+XhzxJSr+QR4f4ayRIQtMmjZGbm4dUixWUHCD8YH4Q6vmu+UGo5zyTrEdpQWjlqCA06M/AoOQPfBp3XMmILxcQR0c9lfIpYP0rHfSz7y3gJCIILZ0xIqULLQ0rJAahngJMMRLbPRaL/IICnL90leeNEzN4noZHB6B2by0MCpOcC4DQ6AgFGte0Wvwd59bqDNAbWERUDkBggOvah7bwiSQy4h4G0OlZ/OevAsgUDMKiwxBaLQTKICWXGEZmUEChDYCyKBgMy9uJMrPvIyWVr1FXlg/dd5VxvpwQ6kj9Qjh4cJTlgt3MRXcOSEisAA8VCjmeeCwW9+5n4sp19y6hETFBiH6lAEYFL3fuQGjTRoEYPSwSAYFuNul6EGAQtluS5Fxf/pyGI+escXu0wIuGr2QsOll05D9rDge0/IGskFoURbbT5TgOQJSWF07TVRAQKsQGXwIJIudPPv4o0u5l4OoNPhyHbKSjDCgDZWj972CUBPEWUT8IlfD88eFQAk673r7gPqTS9dCO9PNxx56T0qRxI1SuHIZjJ07adLYBocVFuHXrOhiZc94Vf3ZcYX77QajncihZDzEQCgOxhLYULCdiJiIwRI4Wb4ZBVykP+vRApOyUIzfPOdOiK6KlBhbeM0cqNcNyKeWeFMkthOL081OKnXzeg1DHvfReERRmXWllRalQoGpEOMKrVIY6sjrOX7yCjMxMdzDC8rfAUAWa9lNCG5oLw90QpO4LQF5+6QqLl3Y93su6dz3FJId+VGLBlcqpUsCJViiTFqVLn/hbRL9K0VeNN2JL9pgvMJRKBapXjUB4lTDUqRWN46f+woMs21g4oYBDnozgygo0elXGWf71dyrh7j4FNIVFktHodiBaXlAIotH7Y8wJcHKgl1J+PGGUq+WS+ajlgsaNV4gor7PQ0nxD6LlQGmCqUipRrVpVRFSpjNo1a+D3P04jO8fG3VYQkLPcXWObnmroY9JhLJbj7tfByM6l11nI6sxOKLQia8cRo+krbNvZvB92v/G9KMSdnuH/4JYc0HtomEVPK0m0VTUiAtHRaly/fgs3bpkuWSx7aQWh+Xk5SE1NhUzufCHuB6HCwu8HoeV4KIiCUGMJatSIRmhYFVEqQysHolJ4EJT6EKhMub0rhlOcKOmmBl59TmgHL4N29vQL8p7XpkRoodPehMuqOA8tNpsrYnwhO0ajAcXFJSgoKkJhYTF1giBbGkMrByCkSgBURM7tiiTSbPHDLmPiaxQ0aDotW0rbEo1Mi9Nt+z33oHXpm5pqbpZ+IE415oYxGA0oKdZCU1TEud86K/oCfhIOoKRSeCBCq6qgLAwBubx56B6vLaHOK5X0rfX2QCyTDSh74koDQomck+RDhZpC5AvJuQsQav4GBgQEoHJkIFRGXmfx9Jsj6SnGsb7s+V8mYlVGkzxsLHQ8V4SsvazRyMt4URHy8wtgMDgUX+Z4awWhKbevQ1Okg0zmfGb7QagfhJbRq0g/jRgIZVkDlHID6jVoKj6owxvF/1PSz7c4DS5blDEdTiFqZTE/DQil+NBRXsGzEirPvrYICo/vyK/SqwBuZb4sRKAUb1IUiaAAACAASURBVIhYV1r1SCgG2HnpkqpvlMob3QY4uXoKWFVp3EG5N41iSsE2FP0E94vEBottpFlpcWgnaFCj3XTHOX1gNaRalsiaKJkjMJW3jBCnmpcl340vToFNCyoyiKpM1dCjqc2NSwNKaSbkx6ehX7yN96eY0Fvq7AYuvB5xumj48M9s8/Bk2qXeW6rt5kEoAajXLp8Ho7Apf2YzkR+E+kFohXvvxUAoR7CxCJGRalQOd5+O39dAwnvm0ahlzsob/+5TnQACpAmr3d6vQayn8+eQZtVio1r+LqCIc0mHqAdw39DXskMDQmmXIqw+mK5bJHexpqXK9+2o95qKB87ySutK5byX1ltgt1wwxcqKcYoKhIoN4sHJQQNUKaazf1U96SBFWyfhoJYW+9kFuwna1r2k2tuxWLC0Nw/eUOYA2iU9u72hx10fQTdeL/dbaB6BoaQEvfQgV7xYE+0+0baj2Srh+x0J+U9DxEPUhn6/y3pRHuyZaFM+oPz2zasoKtZBJufr2jo+R37eh7ZtHyvrhVb4+fzuuOW4RVQglNBn0EAdXRuVwsJN2TidifY1kPCeTVJ+AgTW7f31uvdLcuopYUZbAaqE9tbbeM/ykBNJQSgVyJJwa7mhfCvDUlMrNh5vLRVfEyNkbRcEPKJfadN84nNKdrPyz9s2sW0t/d+FtrFCWFVprWfiLLA9Nx2lkfu3hQc0Mi0+n/QtnOnytaJfPuOLg1Aa3tKddDQjuW7ja/6UjrqK17ti8IvuTOHNI/YnhRD96Wm3kZeXL5iQyLwDR/6z1w9CBcTRD0LL8R2lAaFmnZs1FKJSpcqIrFETcgF/83JchsjUFIqn3cffNBxlN1oHOCn549uMtnQrqqgglB7kim8wxwnxZlJurYuxKgQR3q1T0IoupWpG9zHnN7Li8VHIAkwlwy5M8t6uUAjr0VhpvZ3PO2Ey9fI5PnOcoBQTOjCW8JQkTeLuKARKs1j4WSHAt9Au0fHC14q+lOMLj1VRQagrXxz3b5SU/CrVu1tBO5c9f+i+W0Ig1NYHraSkCKkpt0Cy7wtlxLVltx+ECgufH4SW40tJA0JtyTMaSiCDHgEBgQgOrQSlQlmO1Es9dbmoU14tQhiEejWUcyfKGot0R6jg8BIRKjwMlQLPq4AS0kHGolPOxCeVki7x2XzdgsegDje5kvLfE75XTN5SUeXYyJNle7HJ3PtNQZgvvVS9INuui1csErp3krDmKKHJaHNWuLwaqbAglHZXvOI+7eACybaouzo19KWLa8W8+uJZIKWbs/fcrxg9yx6E8jsg9giZBAitWm0JCgryYDQYwTJKMIy4Lu4HocLc9oNQMSn04d+FQKhZiTe/lLz+6OgOYABrNPgkbT3tcsVfX34kWbm4T9KuwnU7nv8MGMlKWZQCd5mAqVcHtWT8d9aIhQCOMEdpQSKF1u3l1goZBL0cStJuHF1ULxPj1MwJ8BMrj6TUPdyD0V+IVNB10siFwCvj1TlRQVngC7JslX/XJ46Q26s9NbQXALSnGs12S8sPmhlp2phqglrKnNCu2M1qJL0EoFwDBXMlWJnbWfzA1Mwe+hIqFNtWiiYuZIeR8RlwXehXvPjaSguDIz/vRVzbR0tByz+zqx+EluO+egtCy5Fkm6np7hh5RVC6j4Av104ODvszhdyDSVVPEfA2oy3HQ4oi6L5VugV4QflFppEAekDrnQT4enzvqDJ9pmheD0bmZBlzvKWltZ55S2uF6Uctd5QNK8zCPAc5QtZSKkWWRuYqKF9KQxa/bIfFC/LC+TrHEdxzX0AKPlJdNEmYaI6aPxTfFH4sz662pLgEkWIMKx88o98V/+g0HmruCzcUFE0KISvltPbdy3o+IeJpsxVLunCBwWhkx+TXb3MYcxx0AKIkMZEfhDqz2A9CfS3DbsYXdMc1602mc0DIEloeJEuZXKY86KeZk3z4+HUSCyjpQVezU3BsoRsyHysaUoJQp7E4w7B0gFwQHkhmtSWXCQ8vABGinCUgVMyFuQyW7KQccu6TZTCxzUv2MO8tzTlkbkMDcGhcdoVVPN565X8IG4T4QKN8AozxIeahVVO2iIHwauh4YZFb7tPJCPLVI3BJDZLFpNgz+ssVhDpOTm0QlFIOpRxLbG/o/06bwZ1+RJqWFLJjqf9u8x20AFDrb78cJpZQf3ZcR677QSiNHPqojbuYUE8VLZpjg1ZV9HRu9+yhndVHTPZiWOv6KUGoALgUzGjrBS1CXaTdHxPYdpjI15cOUq5ByrEk2iKXw3hLq5FL0vTwvUvu+OktL3y9RxVlfF+C0NKs0SMgUZqJyrEvyxLlU/yr6vhGCvGGZh/Lcal2U5cGkFtAqCWborNN3lPZ8bS9MB8pgATFBtCevrTtKKakbiINn8zTics9NWE+bijtuoWIpZAdCwi17e8sBb8c2u8HoQIs9oNQH78k7ob3HISyYA0lAKuHTEasdVZBpzk26A9H+pblyL4ymLoUfChF1zJYmMAU9gQ/dOSXD9NEZnXmohCOpHl3vVme0WgEGDmgCIZcKVxAm2pc1giDNh+soZiL8faDRyqu+Rv9T3DA/u0VMC6WsZ+AL5hOf0JxIQHk3IEMrDwQckUgBci1p5kkYGSMWrBEzyEH5kN4+VYRvp++B2i+kLWKNqYL3wDu20ryNCgg4xKEir8jvxw+gLjH/ZZQxx32g9BylHl3MaGOZBn1xZDLDKgeGY2wKlWdFEGh+xrHg9DkaMoNbb6j9L0rXUU4jp03me67RmsJZagyWXorar5W+iVNviQEb+mYTckeIXmicRPm1COKObyN/OHHtr5P0soEV5JH7FViiepn/5QUa5CRfgea/FzIAiPAeFDeicidvjgPjLEIkTViUKWq+n8DgNKIiZAkcfqy2CYJi+D/rMLoLa8p3uTSNJF0P1gDFSneSQ7V0KVqxFuFPXtKigtx/95daArywCjDwMjkvN7hzgWcuN/q8hEYFIjqUbUQFBzqMYD1jErb1rTfB/EZvP2CiI8sfQt+OyroS+jlciV9d93EQ5MMuZkP7iE/LweQqywy7opsPwgV5owfhHop6FJ0owWhxAIRHByIWjENXE7r+JngPmgOChEj8AH4J4JQoSPVCZBTffFpNH9T/AvVeN5JjbeKrVBtRl4uvKPD217e0+9C03f6uWxBKM8+cSaKgkbzOsSH4hU4ig1wNVRhQS5u37gAJiAcMrnKaSShPTIU5yAoSIWY+s0oZi7nJjQvfRmQ6K2sS6s4lcFCy3IKGsGXmB4p94PGtbciAxdvQKh5Owo1ebhz8zIYZSUwMuEyFoTXZA5Wm4voWvVQqXKE4G5KuSfOE0gLQmnEkfLYpxnK6zZ+ECrGOvHDp7i4EHduXYWRUfEZczn1wFme/CBUmNd+EComgz78e0BIdYHR7Y8m4poSEqRCrToNLW0dDy8i7jR3lUIfutKBUN8do650SkdDg9DFqpfGCOG9cEQSAolYOCuVRHLirRIrDNd868okdNEhERtMw9DKl3QglC4bsms3W/NHnc9LQEk/ZTOveWsav7hIg5tX/oI8JMoZhDqAan1JPoIDZIhp0Nzracu9oxNfS3faleV6fKtwl+VKvJhL6ANHM4xUh7CLuQT3hGZORjzTLpmS5hSjYYP0bWgW6drKSayiN66dhzxAGFwSeg0l2ahVuz5CKlWhJl/ad0Q6EEqzgIp86UCrzTxcec3E3eZp9k24DQudTosb1y6AUYRYm9gFg7Pwg1A/CPVexnzUMyAkUnxkQwEaNWkt2k7QEioKcUuT2dK3mrPQZ0/m2ynLBYRKCTodF8Cp3LRASFTCnBtUZBDqLCoCSoZggGZp1QMbySUxI2UtsyLzZT1Ixf2MDMgD3Ct7ek06mrR6wgupkLiL0KWPkEeHD+Vc4hVRDVc+mSCpSHu4G9HhKbo1EjmkGI8VAKFCEwh5KtER4utWFIsUcbXNzryHjIx7kCntXWw5AKrToErlSlBH13XvruuwTD8I9dW+0+63r+b3/bi+OF/zcrOQnp4KRk7ioB14yLDwJybyg1DfS7aHM4iBUBIHWq1aBKpWr8GNbBFr4r4icMvvPL39i0BACa9iS6EZ0yrrdAea4EeZgkzBLLRUV3QUg3M8t2/nCnjRrFJwRq+VZwFrnLdMpLiscCnaXtMvSKxXlAjJsyC4p0hTyYc/uZcNMcmxJIektJBTyQ4veKInjNO5IBDzc/Hs71CEqF2OReJAq1atgurqGNH5StOAkTnYfv6J8UleSTQ9V6VVxOnnrZAtac4iSuBItT5uLPG3l6U4d/gPvPhY4icAFeUSNBKg1eEnxxaXzv0BmYA11FCSiUeaPc7HU1vKsojzgoZfdnqT21VTzCcB12yHIGltxJ7y2W9xuijFVWx55fZ36UEo2SkWVy+fBSszJwG05+Mvh0mdUH9iIsdN97vjlttrAIiBUBg0qNegCRRKPobLKtIM2Bo9MO+j/mhXDdBCCTw4hQ0L5mLjBeuCLDBxzHL82OQSOsevpFBjhRjyKEZ8Mho96iv5uVKPYfX0RSgZvhojqx7B0BHrkY4+WL69L7BjFEZ9leGWq2K6grrvJCzo/yjUCh3no5R+eivmT9sGm6VZxu/70XoMwFb0nrjLw52U8QwdsxT7O9e09NXeO4V1E79A1JSlaH//c/SbdRho8z7Wz2yEq3Pew6zj5qbvYs2exjj/8hgsoZyZYV7Bgm/eQKzZY8NQiGs/fIqEVacpR7BpNvpj7G9yBV3eTbb8KMZXxL6MhCeBoyv34IztjKMWYd+TOVidOBfb0sgf4rH66+rY338etnlOGWUPms8r3UWHNJcqlGSboCCNVZ7awYuCFdxYFO1oGt29dQkFxUbIFUGCi9YXZaBB49ZQqgLs/04y46q7YubM3mhbFdCRsyDzLDYvWYqvLwkM9d5c/PDINbw08gt65tq1bIXhi97BK/WU/FzpJ7FmzmcoGbYMI8L/i3fGfIN0vIIlm18Bdk3GmM33vZyH76bulYh5r7WCWm46d/7cjYWzd+Mi+aPDy9V75gr0xy68Om2f2zmF1DluGwlvOkVb+uoyzmLd9A2I+nAu2md+hYFzjwCt38EXUxvg2vwPMfcPc9O3sGpHA1zoNRnLOLrEFUaW7YqPNvSzP3f2rcLI1X96zq/352Fv46t40ZM9bd0VCU8AR5P32587783F3nY5WPPBQmxLJ6S8heSN1bB/4ELfnTsc80XQEiVXeEWWJhBGfEDB91ugTqacpbmKEp+vTFo40H/39lUUFOkhk1vPFdagh0JWjPqNWtqRZI5DVfcZjwX92tjoAtsxf8YOAV2gGxZ80xvY/BbGf2e/Ot9e1AjrAXHvLsDEl+pCaQRUskJc/XENEj79zYHtZNe7YcGWvsCmwU50c683xdVj4qpv0aWWaWiDDuknN2NCciSmrnwCmZ8Nw7SfgNgPV2B+kxuY9tZiWFSYxKXY1+Qyur6zUoAu1xIS9+4ijH+pHr82fQp++3IeZu/J4N8q8eMIQCcMGRuF9MWb4f70LBMptUxSOjnhQei9e3eQk5NvyrvgB6E0O+gHoTRc8lEbcRBqdcW1V2gZtJmUhMUNL2PSW8twDPXQs28THNu6FxyG4B6z1ZMArWX4scllvBCf5N1K4hfhwAsFSH5vJramPYqJX0xC69vL0W9VPST93xNIn5eA3U8vw+wWNzDlreWwhVRCerN7sNQSU7+cjobn5mHw4lNAoxfRt/FJbN0jDGwlAaFNLqFL/P8BiMSwT5aiU9ZK9D/6DDbHh2LfqCkoeO9LDFHuRrdx22345x6ECrvZOnwo48Zg8+RIHOoxAas93Blm9MfY1+QKug63glDRIXpMxrb+wKZ+c+2VPAJCn68JzdmNGDF5D9IrMAgVxmE06EyUOy4biIJ774fmtAya7zYVAOWUAHFe5GSmI/1eBhQBYYKU6wvT0KTlk4Ku3G3GLsS8BtcwffgqnEAMXunVCCd2HASHIRyf0oLQf8/ED88VYM3YRdie3gofrkxE65RVGPh5HXz6yWNIX/gh9jw5FzOb3ebosbtY8XhPmmHyqnFocH4p/r38LNDwOfRpeBbb9vHA1pGrvWcloT9249XpXqpRIwlAv4qX3vsSQHUMXTgHHXO+wMD/PomNb4Vg/9g5KEhYgcGKfegxabfNarwAoeiKj77qDmwZAe6u7vGR2DihOg73nY41nvKJAEdPQWj3D7H1dWDzG4vszx0yVqdoaP76GiOn7kP6QwZC+TfX/u2V0sLCj2w/PsWdg6C8errNvmifk3UPaekZkCutcXPE26tyWBDnimv/kHW3wNQ1k9Hg3AIMXnIaaNQFfRudxtYfhHQB1yCUZi3eAxAhPeB1LN/aFcVfj8f4rRlQ/6sb2hV9j50W9GemSDoQ2vTiq4hfCqDGIKz49BlkJg3Db8+sRnzYQYz4QIPRW/ojYMcAJG624YZXIHQQVux6Hvnrx2LC1gzEfZCEWW1SsOCNeTgshEEFP24JWP1DY5x/aTQIyRXlca5qSwuqrSsoyM9BaupdMNxFix+E0uytH4TScMlHbahBqEkLtog0C8SOX4nFLVKwavEabPmTHMr8X58ZtRzjOkVBSSwH2cewdsgibB2zDAfMILRGdyxYPAhtSGhGwV9IHkuAZUvELxmH7g2UgJxYOo/gs/jllluqvvPXYyC2otcEZ2tj1xmr8U7o37hc9wkEbu+PUZtsmFUjAWtW1cOZd8dhRVp3LPj2FWiTh2Fq6Dise+NRkDQFKpUOF7bNwei1l00dW2LC59PR+u56LFi5C2csqLodEpNGoFNNJWcdzTq2GYPn7IItCFX3nY6lg1uCW9rZ9UicvAvpbQZh2fgX0SCI3EgCt39djWELDvFpIMyWUDMIZYCus5IRL9+OPpNPY9hnS/D0g9PQtqmLazPfw0d2Bkvy8WmH0GwlQsOU0F3ajuFLwjFnVWOcf2cMlqYTq2c3aFe/i6k/mXni8KGs8W8kJbXAlV6Hof7mDTRCIZQqJQr++AIL7nXCtFcakV2E7sr3mD1uI87ExiN5Wkeo9TroAIRk/oauw+9i/te9gM1DMWHny9b/Pv4yZs1+DXGEyTINjq9JQPoLm9C9HpB1fC0GzD5g2Shm9CLsbQncCQ9H5vphmLhzGJI385bQ9JELkdgx0iRPJ7B+6DJgzmoMbQBoVEqEIBvXUlWoHR0ClUyDM1/NxMTtGVD3noSP32zO78Vfm/DBNAJubR9xsCSc3Zemn/cvrE8BpxBZDGCUckkUIDQv5z7SUlMhD6hspchm4XpNGpq0elLQayJ2zELMa5aGNcs3YPtfVsvj0wlzMbpDdai4c+ck1r3zGbbbglB1V8yb9zpiOYE4jzWTCLBshqHzR+CV+uSdJpbO37Fi5CqYJbP3LGJt3C1obXxh8jIMC7mAKzGPIXBXPBK/sfngq99C8qd1ceb96ViZ3hXzNnSF7ovRmB46El/0b4WqAJRKPS7uXIIPNlwz8aApxiWNQ+vULVi0Zh/+tAjrYxi17C10rKHgjozMP3bg7YX70XvmZ+jH7sZr0/dB3XMcFg9sysv631swduY+pLd+DR8nPsedO0oZcOe/G/DukiNWfo+ciz2PXMXLHAgFOk9ZimHy7/HqzLMYumQOnnpwFrrWMbg290MstDNYEhD6mOXc0V7ejfc+rYyZnzbEhfcmYRm33heh+2IUppNjjnu6Yp4JhE4iR7j6DXz6SVNce+0IIje8zp07KnLunPwKizL+hckvNwDxvdFe3Ye5E77BmdZvYdXkZ6A26KDlzp3f8eLIVHy04RUTsCWWVtN/H++KWcRSHk7OnUKc+GIU0p9fi1fIuXNiAwbOtRyGALGqtiDnThVkfpWAibusltD0hHlI7FjddO6cxPr4T4HZSRha33zu5JjOnWDO0nRmwxxM3HEf6l4f4uM3mpn24mt8MJ2AW5tHyBIq9F7S3AwJgFDBoSjcbEk/mmOAFizRjOX9KUnb056KvJwHSE1LhVwRYlHPDbpCVI2ozJVksX94EDo+eTJap27EwlXf43SqeVO6Yfam1xGrNOkPu5dg9Jq6dpbQuNEfY2pHPudG+uElGLbsNNBzDNYNbGPVO7Z/hNHrrvDTsm2RuGK4Vb84/jUGzfkefed9ifiGgEamRIhKg+NfvIMp37XAmBUT0LUmoOVeiAwcsvOI6o3lW3tD+Z/PseTTw7hqWVg3zNncz4buxRi1uq6dJTQucSmmdeQTx6UfXoxhS0+B6TkWa+30pblIXGfWlwBiCbWAUHTCrA2DofpmMCb8MQgrVrZD5u9axDa8iWlDl9tf1BEQ+mQoslQhiJARPWwcEg/0QfKqxrjwzmgsTeuO+Vt4nY1YU7mn53RsGwBsem2mg7dCApL3NMaFlwmwtPnvnuMcaJ+DQ3XGYUS7cGiv7MUroz5H7LB5mNa9sUnX2YVZY9aj4UfrMYzw3axj3FWids1QqGQFOLNuMg/uhfS9xGXY3z4CGoUSIdoUbJ0xDqvP0corXTt372ChJh8pKbdMcaGcYFkG9bvjCvPXD0Lp5M4nrWhAaEPBpETkcH8M8bMG4eXWtRBiyMbVo9swY/H/Y++7A6Mqtv8/KRvSKElIgySAhBJACEix8RR474EFRcACKlhoBhAiIB3pRZQqiIBPxa6ABQtYAEV9CqiANIFQ0kkgIZUkm/L7zb1b7t47u/fs3bshvO/uHxp2Z86cOXNm5nzmnDnDPKGRiI6+iOys+7F862Dg3WF4voXoCf3XqPXoPXcTJoXuw4hnd+K+NavRO289Hpl7IzZ/3QEp05Kw5HALdO5Ugj8FYCt+HIFQdvK2fsN9iL+4G1NHrcchm30nAmNfWY32xyYg6cpE7Li3GCseXYywJVswvN7XGPnc+0CnGxF0+C+YTUGhwR7DsODpfyIxOhDIP4efP1yOpcwTGh2BqKwcZA9+AdsfBt57cB5gCcfNx4J3kxD2/QQkfd0P61/picvrRmJ2p1XY1fEcpj65Goda3YjE4r9MwFYCQm8PQurFEmaaIqwpsP+V8Vj2LbMMp+G95M6od/htPDDjC5kOiCD08htTMS3lEbw1rzkO3b8MFWteRuLZSRiZPR477inGiseXCSeE4oeB0MfQqjADl9nm1SACYVlfIOn5EiR/+DDq75yEpDeYYX8bFrw9GmG7JyNp551YtaYvyreMwLSWy7Gz5TE88eybCHpuFda1Om4XhO7quB5TY49jzqhXkNqxPYKOHEOKHU+oAELbnMb0460w7+Yr2PJYLvqaQOg2RCAqOgfZWfdgyfsDgA9G4mC3TRgWuAejn3sPnV5Yh6SGPwt/x85Yh6mBX2HwrHzMf2sUQvc8j3G7/olXVt2GvA3jMMcqCKLJxWRma8joGXqrGXASvZfURYOAG6mkSJ5QZgxmMWNQAkKlUjaWZCGh4y122uyIEbMfRt8bmyCoqgApv+7AotXMExqOqKhcZAsgSAQkM5pZw3HvnLkKyY3+i9FTduPe5YtEr9+idnjtk7ZImfM8XvwrDok3XsUhCbB1BEIR9TDWrumHljn7MGPcf2yiL5hnMWnFIrQ7MQvjC0fhs74lWPn0KoTOW4fhft9jzPTtwI0JCPrrhO260/UhzB1+BxKjAoArqfh52zosZ57QqHBEXbyE7AGT8dEg4IPHXwIsIPQK5r7+JEJ/mIVnv+mFNStuQd7GZMztsAhfdriAGWM24nB8AjoVn5AAWwAMhN4aiLScUgC+CI0GDrw2FcsZcOw9Ee+M6wi/vz7kAHARhF7eMhczzg7Ef2bH4ciDK1G+YjESz87A6Jwx+KxvMVY+vRJ7LSPIQOgjaFWUibxytu6EIzR7J8bPKMWz7wxE/W9mYvwWtu7cjHn/eQqhe2di/Dc9sWJlH5S9PRYzWi7CVy1O4Knn3kHQhBexttVJ3D0u0zrOn1vH/JsbV+H5mBOY88xrSLuxHYL+Oo6U+6Zg60PA+/IwW1No7/Tj8eK6M+wS+lrCca36tOTd+4APk3Cw23oMC/gRoyd/gE6zVyOp4X+Fv2OnrcbUoK8xePYVzH/jaYTunYFxu/rglVW3IG/DBMyxCsK0nBAQJqEILYaBXXOkhexSvJy8tYJnFNfFTLsiCM2CjyHYkoCIB0It199ZtHP3oZj/ZG+TLXAeP3+0Aku/ykFUdASys3IQ9dwavNX6GPqOyZCA0Mew/rPbkbVoDBbAGm2Uv/g/GO63CyMnfwh07ICgI0dt57/Zvhg0C9sfAt57eCHA6gTsxsjkdxA3cwOmBe7AAzNisPnzFvhz9FSsC34WW1Y1xyHZtZyoe57FnIc6Iz4kECVZf+Lr15di435Y+Z60FltaH0Xf0ekSEDoM6z/viayFI7EAk/H+rAjsue955C1+S7CXRk36gGsvMRDayz8d2cUAAkIRhT+w7qnV2AWg7wubkNzdD4c2Dcc0WZgyBBCaj00T5iPl8XVY2uwo+o3dhqS1q5B4dgJGZU/E5/cUY6XJy6kFhKYuFm29UZOstt6ZGqkntKfEbuuDVa/chfI3h+HArVswPPA7jJywBYnzN2Fsw33C33GzNmFa0A4MnO7A3uucgdnDllvDjum7J6kkDYSyqy7mRUT8vweEekAoScFqs5BWECpPlhP/ryRMeeYWFL39OD6Oegkz+0SivMqA0AZG/LlxGKa0WIXvTCD0waVbMKqDQTzBY162s5/jgcnfY/DcuXi0awSCqkqFO5jPz/3ccoLsEISyaN+NW9Hu5GCMZJcj5UewI5djR7dz2FZwM3pdWo7hy/4CejyN9cn/RMsGBlQUnsPOlVOw7jee5Fug37NJGNuzGG89uAORqyeiT2Q5YAhBUPVf2GQDQoFlHw9Dop8RFZVCz5CyYxgm7roPCxYPRvfIQFSU5ODQh3MxeysD2Gyb9gKSV2BX11Ls+TMHKEnHnu+2Y7/pcBRe/bHko4HAe09y7mtYw3BWCnc9eyH74UlYM/BtCAAAIABJREFUOWIpdnQ9h22FPdArdwWGLz8q6RgDoQ8j9MR+pBRWIPvYz9i56yiyBXAq3meZ9ikT4L1Y+uGduPjwFCFcJXnDe0g4MhSj/JZjW8ReDJr5JcBCaIVwXL4n9ED3zeibMwKjVkuaN4HQ9+XhuCYQelfSL5i4dgq65RxDSTuD4AlNHbUIU3tFWPTp0OsiCB2CTzF4FuPjRWwN/8HyNwOzdyVlYsn7Q23G4uyXo5C8RTrG6maSK6G3rgBMyhpAsVHFMio+Cb1dFnLGOIIozM8VQKiv1BMq6bRjEGot2LL3U5g48iYUvT8W2yPnYeodja168sZYTG+2CF+3SRHuDw6avx4j2vnCyFz4zMt2bhcenLkPA2dMxpDO4QiqvorswzswY7HVcyXeu7Qf8jpx7X+Q8PdTGP0KR8pPzsWnXS5ge2FX3HF5HZ5eeQLo+ijWjO0prDvGwlTsemUuXrXctZSOehz+/cxTSLqtBFse24XIF0ejV0QF4NcQQdUn8Ppjy4F56/AImCcUWPzOQ+hkMMJYxWhUIuWrsZj0XT/Mndsf3SICYCzNxaGtL+GFTyWhvQyEdi7F3sO5QGkW9u79AgcsJ3F9sfjt/qj5cCxsInEZ+ZonJXdC+2Hxuz2R89hMrHpyHj7rcgHbCm/CnZfX4akVxyUdYiB0IML+/h0phUZkH/8V33x7HNnMQ2o+MBCCXNi/TfQATHzlDST89SRG+y3Cx+H7REBs8W7zQejBruvQN3csRq+VNH/fFHzMQOhjyyG90GCmdde4XzFx1UR0yz2BkgRf7HpsOVJHKvWJ0Wb6MNjEx9bwfZa/RT1j3tmHxXVHGAsjzn6ZhOS3ZTOaMueI3kvaWsFAqPo9VM0glBOyS+kihXc9y0hBqEC3pgYMhIZyPKGW5G6WcWiOvuNGY+ztxXhr4iF0WjgQ7f0qgOBGCLq4RwZCR2PTF70QddW02CAHP6+YhKVVT2L9xN4mu+M8dq6ahnWWENnOGLtyPPpEVgCGRgiqPopNJhA6FNsxkB1CC3kYTqHvGGDTh+HY9fBCbK0ZjU2OckNEd8DgMeMxKupPDJubjnGLBkn43o1+ozOwlJ1svfcEpn06Bhu/7G3L98vJWFb1FNaxqAqLvfQ81ktCexkI7Vb8Ew5nAkVp+7Droz+s4HrAHJPncr7ynrU0HJeVuysXg9j90JEv4nPBhrkZvXJfwhMv/mVVAws9O57Qe02e0C9a4wT7u9vTWCe39fYnmWTGyt6HZR/1RvZDYmhu8mtb0e7wYOyKkeT6SF6F7RG7xbwfzNOZcAp9R6Xz7b0Q8+8ar54RFJ4ftivO79KSYpMn1JxvQeoJ/dqTmIgjX48nlKB07ipCBqGyHaWmxgs9nk5CYso2vLb3IhB9H15aOxT1tr+F8vuHAh8/jilbrZ7QKXGr8F170RPK7pK+2PR3PD72deDOnmi2dx9+QxfcPzgIv23dh+xOE/D20hY4dNdEvGzu+Kjl+NZ0J/Rj4U7oFCSeW49HFojhZRYQyg3wH4RVH9+POORh37MsxAOIuuc+dD/1OT4/HYEnVqzGfVe3YODMr02tdcHIZzvgzMdbsIeVHfwC1g+ph4/fLMeDw0Tv51aJJ7Ri0RY84c0SE50T7pJG709C0qtArztisOeHP4Aed2Gw/+/Y+kMOEqeux7JmR9E3iS1Q3uKdNwZC2cYymt0JlX/uNW0Q9kBoZ6TOG40F6WOwaUNrHL9/ElbiAaz6sD/ikI99EycJ/bV+GFhlobNPy0AtA6Hi9wII9boV87cwT+gUjN11J1au/rfCExo3Yz3mxx5Cv2fOY+m7DwHbR2DaL49i3epeKHp3BKSe0Ip/3IqiH3+xeELflyccmvCi4Am9K2kTkDgSG2ffidiKY9g85CC6vvMgsH0kpm+39YTaB6FnwMDsrM3TEbU/GeM2Anf+oyn2/ii/sUcFodrMKa0gVE+vpPywiLuOONM9CvLldFzeBAOhLCxOCwjtNuwpdDq3A5v3MQ9hPyx+aSD8P/8QZfcMBD4dixmfMGDEPFdjMSNmEb5qJ957TJy8DIubHMFTk94Fbr8ZsT/9igPoiP4DAnHg01+R3WEU/jOvGY4MMiXcYcJ6Yi6+6lOCzVNMd0LXjUWnC2/g0Rd/FUQ5cc1/kHBKBKG8ubvi7bsQiyv4ecpMrMpm7PZDt9M7sSMlHMOWLET/qx/hwfnfm6p2xIhn2uLMJx9hLys7YArWPuiHbe9WYNAQ4P3Hl2P7gCn4eJD4t3HOOgzzYQD5Ama+OgVRB6diPFtSb4/G3p+OAF37YKD/EWz/KReJycuwOO4k7k4WQ2+FD7sT2voM7n5W8p3lRwYa+8OLB0LxJDZs74i0xclYlP4kNqxtiRODmcz6Y8U7/cT+Thb7a/3Iwab5F/n36p7Q2KmrMC/2CO4edwGL3zKN+X8fxtqV/xAOI8yeUHZH19jzZhTt+1XwhDoCoULiKlPIb2zFcWx+7A90NdNm+mQCymYQagbDSmD8q3CvN+rg8xi/iW1v0djzo4bkS0w8PERImX/cSU57J5QCQql3yOvicy8KECo8z1KK0JAGdsJxO2PkuHY4s+1d0RYYOBPrHqmHrT8GYnjH8xg+ci1g8YSex7L3HgY+YomJHsaqj3uh6DV2FaYzet2RgT0/5CDq7nvR/fQXot3x0su4r+wdDJzF/IUA+s/C9sdE7+dWmSeUC0I/Y9eMpmFd7HN4f05THLiX7f3ipyb6XiQNqsCutbuEUNzuk9ZiTsJpzD7cHMs6ncewEWvgNWmt4MHtN+ocln7wCPDhk5j2ycNYua03ijaMxpxvTXz/eBFR99yL7qd2CHwPf3mVYC8NmmW9i24bjitTQDUQmpiBOcNfQmrySrwZfwr9xrIkRYOw8qP7BJvtpwnJMhuG3Qntg6ItUzBt60XhTuisjuewcngJhnzZASkjkrAsdgree6EpDtwzEe9LbL3hL4u23qBZLSShuz0x/x0xgm3szj5YufYulL81DAduUQOh+/j2ngWk6gVCKZOewVITCC1mIDQVXj7KpH8/7mEgtAt3hfi//KUHhF7D0aeA0JYsHFdMvCX51MOAycvx1J0sFNco3OPMO/k5Vkzegrj5m/BEp2C2uoNd7Dn2+jBMKZyCt5N7oN7B1/HQawYsf2kI2gcDfj5GHP9kIZ5N+Sc2PNMb8f5GVPgYhPuUE2Z8Lkly1AXjZdlxN85djh0mgJXMPKEnBmOknVvm7N7myPo/YPi415GN1hgyfyKGdo4ATNnVdr44ESvNntDouzBt9hD0ig1EhZBZLh8nPnkVE/8TgwXvDkEie4KJfY+Tgid061OLseOBFkjbOQTzL76AlY+3RTAM8Ks4ha2zZ+DMv5dj/L9awFBhhJ+f9T4BvLzF51eSV4j3Ze2A0GXCKaU9EHo7wgoBQ5ABxX+9g+RZXwje4ydeehtD/HZj+LNvyO5BmkHoCAsIFTGD5C7nZ+IwRw2bh3UDzXdCv5TcCb0TcTCCBQ8HXWR3Qjei+4TlmMXuvzBbx9uI42+MwDTOndA56aOwac6dCDr0Fh6V3All3kwLCAXQbcKLmMXC44YsBl5Yh2Edg4BKUZ+Ovyn3hC7H1vC9GDzrK8EraqYTNXA6Xn60tWkszmDbvLnYLKQZNX+uXxAqTEUSeNQ5ble+VhEAJ2950w5CDeg/YS6G9WyCoGqWQdaA/FM7sWrmR4idtRLDbwwEqipZVDuObxmLGUVj8frYm1Dvz3cx9A0Dlix8AO3YuuNdiZM7ViD53D/wytM90TLAiApvg3CfctJ86R2+jkh6cTT6N/cVs3Kz7LiL12GHCWAxENru1FMYxQWhwKB56zAi+Bc8OeldZKMlHpk5CkM6hYvrR1UWdq2ciVVmT2hUH0ydOhB3Ng0wrTsFOLnjDSS/3QTzNz+ATsymENadM9j8+HJse3wmPusfh7RvR2Nh7hS8/Ei8qOvGFGxbsAhn+szFuF5xMBiN8DOU4tB7izHd5AkVxmScKcGPHRC6hAdChfF+Ahu23YzQQsCPrTtHP8SkuaLMhi3diEf8fhTCZm3vX1NBKLsuOgtrB/DvhMaa152cX4WMx93GL8KsO0R5snXnGBvz/absyZY7oRPxQoZ4pzT4MLsTagb9pgzBkuzJAr0eV/AW8zTPXmXSJ6OgT4y2Ogj9D6IemIKXh7QSxsJQwcZiITbzMjfLJ4bc8+luECprX1hOqikGrysGi7vpO+bNHggNC22A8IhYiyFvgnJAdF9MnfkQesWYbYErOPHpRiQf6oaNM24He2TKWA0E5f+EvmNew8iX3sbglhn4/IFpOMDuhN7B7oQaWBIEbHp6B4LmjpfYHRnYuXwSVlo8ivdiwdsPS+yLvx14Qn9G8rqp6BcDVJSJd0L39J9sTbLT7VEsHd0XiezlgmoD/Coz8NMbSzE/cyA2z7Tlu9+oDRi54h0MYnzfPxUHk1dg1p1Wvjc/9TmC5j2LIRJ7adeLyRK+5XdCnQSht4WiBOJ910NbZgrJhthn+MvvYYjf93hiPLPZbD/dx7zIyY4LDFq4CCM7BptkchF77lmP7HkTZbxPxMr992Hp+8OQeOlr9Bv/OqKGL8a6QdY7oQsmbUHLxWogdL14J1Rm7226S29PKC2U3iwhdic0Lc0DQp1ZpTwg1Blp6VyWAkLjEzqhxhKbYsKjpr2EbVxmW1h6V479LN9umIeHmpOB4kWStq2zWOyS40VI8bLQUvivAQOhzn/E+yqOEEgHTNs0FXG/PY4kWepJLyEEmGd9OM8Hr4aSK/Og60OfT4WExjhVbWUhUtFGizLeVAlQPKFOgVBKw1oUUVBDbfLSDELttEfhQtfkSxSZ6l1GAVK8NMufklxGWF/VIzglvUzA8+snIvbAaJhyHdlIoKZaZkyx53b0ltF1Sk8QMwWE8vpHmrtEQ5a3wZHoUwWvKzFqo5ZyDkFoZKxYziQDbsijrEXKPHKayVqs4EU5dBAWgdoetxsxdfN0xP02FGMdpu2vXb50jJB3YpSJc9dE0QxCvYXnz2xX2B/3fIVuXT2eULnwPSDUCXXUuygFhFo8ocICbebAarJTQKjZsKaCUG/OI4jyBf9agFAeSOEb4uqLo14g1Ny+WT5j17yNfgH7sW7kWsUbWN5eShCqzild67SCEidaoBdVLfl/A4SqjS8PbHBFRwScvPZ0C8d1Abhc9yBUniBLPI3iDJXaiPMnBnd9JYBQMwfPrHgNff1/x/qkjfhGriuc9yalBr/qVP0fL1BnQKhczgL+0KZP2ofMfe2RQKiomJbERY76cT2DUHvrvqJP1wCEJq19D/0CfsO6EWJyI/sf9+kKr81anwoCE3qBUC/8uOdLDwjlDKwHhGpfrV2u6R8kphCXYkszYGTfeRuL0TKhk8XUESchg09WA95shMjvn9ksD1JbSbZu8GxbHpjRCkK5RrGiUdqZvFhKTlFZl3KKyu6EKngzr3IS/tSAHWudd/eP66HVzWTV7gXjKy1P/rQx0T4JpL5PWltEHEZmSaRn2zYVLOl231PHx+cpXlzWY3NiIrtPtBRnom2nWxVypI2SHZBFHRX16a3ZA0llgVbOnjTcaJiZ1n91/mjgWCFqzgTjGvoKa5ATccHx8riiP+p91l6CP2KUceSU4Vaj0CLyL8jVMT295UzbT9X5p4NQMy2xn/bBh1IONvrK2c/VuaydEuIhvrr+0Ke8ul7UTs/kreio+zz7yb3kVeealSWREasnlN0bk34YCP3aA0I5Y+gBoddmZgqt+gdG2DxWbwGgpqtkDISycFx2GCadaz6cE/hqjcFVWg17qifUEkrsUM40amzR5i7cEtr0pZjjlaypURi4aiBUbFrJv1a5UtWRxheZmvJpD3d3wMQaNSjQHexwQaj6VVWRcyriow6BDuWoLFneCfVvxG210g4I1YFFp0noq+dON1+nKpgPIesUU3aY4SbZIbgyqDal3kBL3g2Sl81eaBG1E1oGkj33QpCjnvLRDtJtO+g8CDUttQ77a8sdady0yN0NdURbRkVZ2KJO0adr4DGliYTCPI0SrxRhKmgnTq5pHUf7IJQ90cJA6E1kqv9XCnpA6DUcaRaOazNFJTsH+967shhCOK7ZX2MKh+Nt8BQQqqchL8IuwlZHCO3lgTjesLgbhErbtPSMJDR9QShBqir3Up1VatNzNc5WI5bn94fUS0sLpGFwwA8PcPKKV1/3IFQmV46YC/NzkJWZCR+3gVDnxtY8DtyoDM4aY/KPELXvf6sYzehyr+FHkaiwImpgQ0MVKzsc4fDoadNOhv1k1OyBUAWipUiMWoYDXNx+l9QZ3uyX1QpCGUX74JLnTdTLd0vtt9Zy6iCU2VgUO4v/Fq1Ls0lrp2T1ap8H2hqpU/cEMh4Q6oo0PSDUFem5WNcQLIbjWoww9of03hXzhLbtKKg48wg42thrHYR6cdPsKCSivswKnSYlpaktEOqs90WQhFbLRiYxMUJUJ2Jk/XQ3CHWtP3qIQ6BBIEQNx61tTyjVy0npo7tBqLPzh6ymnoIkCWj1BlGuYZAYMK/otWl/8hxGQgSRkgkt4JgLhKgglCc0zbKh7ajuz7Rr2yneviUHRlpA6MT17+L2vPcwbuYXYrb+CZK3sh0qo+moqvYRCXWK2IAXe5VolhF/b1MkI3OCM/2KalZ0/Vhw+9VqDwh1ZbA8INQV6blY17e+CELNm6LZVLeY7JXFaNVWzI6rdrJ8LUCoi92XwW8KUCFuwCTGlC4vrcbz9QVCeXImb3UkycoL8U5yGR6k2AcE3MjlSTGWxKgmMtgjF9QkMuVhDmV6EA8w9AShWueMPlKpW1QoHgsBzJDi67T3TSsI1d6isqbafqVnW4JM7RwyKWTB7mBTFh4Cg6J57VziEgtZt9rmNYA8GzKhP/aBkHzx0abBIgjNhI8h2NIUeydUeKLFnB1XxgQDoX1jSnHozRmYti3HCRBqJcT3ErogEN2q6mnPqDPF2+XdH+LvVkUn54bTacrbEbIHhKprn/0SHhDqivRcrGtoEClSMCUnETZH6ZytKkZrIRyXb4EKRU0/1Tgwih0Z8qxJiqGv3dikxjdShElZtGmASnt/eAaXRk8okz0nXJkiCXoZCnqhyYzSptgapU1bahQdtNc+T/W5Xh0KX1TW3by3yvtao6OeaAeh7FkSiha4t4yeBoV3XeiQXdPGvUrmTrB6LUAoRVo8voR6GpRKgGLcEF0N+k9hnuQ7ExPecIE2h1f5wYk7dYKB0CwGQv3q24DQ0JD6DkFop6oMhIZcwZbHFmPbhBexNfwHDJ4FzHvnQSQaAD8/I058sRLJm5pj6YePohVKYfALBPLOI9uvKaKCDfArPopNzy/E1iygO3tDlL2rDSB7zwqMXPUnBs9cg+Fd2eO2BvhdPY3358/GmzbvWmsYU12qUGweWkPUXb6al1RM87pPVGxaF3QrJc55vch5QKgrkvSAUFek52JdMwi1hAeZQKhlvjsAoWYAaplHGkEorwt6AjSWhVa/D2VBpi21evaR7AkV4qpFafDCl/STk5QSZfegyYyXmZjq/VHrmytYgAJCSdls1ZjU4XfuvqcYIiXY022/FLLj0u6E0uaIM7qjZy+cHwztukqZQ87yoy4Lbf4mZ/mwltfbK6Kb1DhPA/F4VZeoZO2ViMlev9XCdl3yhPKGidABQhFTvnZlSV6Ge/0McXW90wpC2/29GMfjp+D2/I8x+PIdJhD6JSKjwpGdlYOo51bhzVbH0e+ZDCz94CHU3zkFY99sh/lbnkTYbvZ3E8x+cxyCdjyNadsexbpPb0fWojFYgOfw/swI7L7/J8R/+DDq7ZiEie8AiR0DcejIefUOuViCEkwjJC/ScEDCteuIx8O8gwj5U3T0rtM0lk5Pn5L6g1CRLzEx0QWI74TafjzZcflj5wGh+ui0Jip+9U2eUEltYeM2eUZrKs2eUFvyCgAq1OFv+VLjni0kaiedwt1Taqp+Uq+vPQgVjE+dLCI+eCQSN4FQKz+snp6LNJEPxbjRgIQdDSNpgbyQK6BT0SDBS1hXQCjPlUgxRjQJ2U6lovxcISzO105iImNRBhISbyM2SdMdafIGM2HtoJDImm7FtM4rRww4P+/FGs7X4xukyj65G/Sq7T26DZcehFimdDVRmzdrSXsu9VGtPXK/KIe1Ju+vbm2qM2cfhPLCcUXGWDhuu78fxagfRmLj7ERkHylBO8MPGLwOmL9gANoZKoDgRgi6uNcEQh8A3h+BaZ8Bya9uRuRO9ncNkl99Hwknh2DU6lHYuKMXoq4aTQzn4OcVk7C741JM69ccQd5GlJzdjaXJb2C/epdcKkFZ90UVow6S43LUlZrbKfP9GdM9a2oEnV7rlUuCtlNZIS2qmB0w4xiEfuV5ooUjOw8IdYd2E2nyQKjFQGMTwh4I5SZhcAxCKSdZNM8HsXOWYvqBUC9Vq8DcqH5tynvrCghV1r3eQKh+xvi1AKGUTZ+NN1nNVKYCZT5RM/A7O+us5ZVjVpSfc41AqG0vKNrEPxDTD4zR5ErhlEbJWkqbxcPxbznb8DUrT7aluRxqk5fmzl4LEMpjVlO3qSCUM480tUeTsksgdDWQOO5FzPt3UxiPvIfB2Xfg6xsv4MnR64DklXij1XHclZSJJe8PUAGhD2HlR71Q9NoYzP6uM3rdkYE9PwD3DeqMY9t2ISX6Yaxa0xflW57C1B20fmktRdmP6HuR+pi7BEKFU3yrctCjJtyoUFoFbw+U6sCqB4Q6PygeEOq8zHSrUY/jCbUhbrR6Qm3mhwmENrkDaNjKC94G4OpFIPu/QGmmxPyU2E5SEBrfowvw2x84I2nMkcFcVJCH3JwMVJRdhY+PLxqFhiM8Kk5dDtEd0D0iF/sP56iXJZSgAxc9jUZbWnwQSmBeSGDHwLEOK53QnN59VKdH8lypkxG4lx8TcKVCpEW5qMiSe1ElT9/4HY+7l7e3YpTknhJn+KJpmbKUfG4X5jEQmgFff3YHSvkxFqUjIfF2u81F3HoVDW6ohJdvNcpyfZF7MABlF30csseGsuVNNwK//4UUYkcK8i4iJ/Msyq4Ww8fXgNDwGETFxKvXjkpAt8a5OHD0knrZ67wE3XtJ0X7qhKPQcq9g6UawRj40glBea1zvqCkqxmnu1LGGKZRK4xjJTwqIZCiaY0lMpLgTSvCErmaSSsTE9RNxe97HGLy1CTZOvw0slsxYDQTl/+wAhDKv6HtIODkUo1YD3Scsx6w72J1QA5C3H5uWn0e3KQ+ge2Oggn2XvgcLxr5WNzyhRPlT7ArKGFktCwcNmwwxavZdtTWKypfTc8XJCq4dkomNeUCok0IH4AGhzstMtxr+wcpwXClxFo7bqm0i13iOvAWIkkXMVVwBTmwGvJrch4Wz+yEMFTCe/hzPrtxtw/OkjauA0clYQehJVWUlTh49AHmGuZhmrdEoNBLdkxdiXHwgKnxz8NPopXhTSnPAbGzu/idGzPhC1UAdvGQtBjUsRbEfcHzrn2h2X3PsHLsMOwfMwvqOPyNp/h4Ct64VYcaC3GAXgaPzH4oXjE+VnTDIlmUR+TrPBLEGCVwSaTE25duX/PCA9cRb8hYKzxto+U6GCPlyJaa+pfZBrRznjppaFXu/iyBUv7Gl6F1h3kUTCA3lsuUIhDa+qQzh3a/a1DMW+CDlvQZA1L8x9/leCIURxpRvMGndTzblJqyeD0yYA8GetPMx62JlZQX+Ovgd5IZOs/hOCI2IQbex0zGmZQCMPpfwy4Q12CKld+9z2ND1GMbM/VZ1WAbOXYSBDcR158SnfyHu7jjsem4Nvrn3Oay5cT+eXWLbBzWCirlEHFqXwjjVmBJgCSWLq3WtM7PNN0UptAhM1UIRrXIVvEayzmulRZO9C8IgAxWNbVRXqVakeNkKzNlxSSBU3qSTnbTzPI/djtQwqORkG6pSuT4LUJ7CM/dM7TCIcmYi6k7dlL2zwNQDQp3XeQ8IdV5mutVwBYS2fAQIjlGy8vebQPk/XsCr7XfgmYV/mAr0xrgl/0R7XMTONasRP08EoT8NmYxBPQJx5dsNWPJHF4wd2xPtq/7Gphe24E9TzaLCfFxIOa5oKCQ0Ek2btcZzLy9D8UtTsVF4xKsDBk97BL3Di3How6XY2MQEQtcaBdqtjX/j3Xlvw2vIJAzqEYL8vbOw9FPxjavBi2chdsZCrBwwC5u6H8KmwtsxNP1DXLhpIIpfnI1NAv3a/Yh3N4lWpIw1Chjg94a3nWvjgSotXUEop1EeCPUyAW17AJSREbal2gKhJibdK2mlcBgIhcaDDur4ysu5AkKb3V+MwCbm+1RWyuc+bIDyW6dgTcK3eHb5X6Yfbsczc3siAbn4ZsNmtJwugtBfHnwGD3QNQP7uLVh+uCOeGdUDCVVn8Pqij3HYVJMlT0o5cUDRRQZAGRCdsHg2itcswOvZrEgCHnhuAHo1LsHhbWuwOfo5vNb1KMZsqBRoxxvP4IMlHwNCu42Qv28JlpvOxQbOnYTYuSuwWgCuR/F6YQ88kvkpUjvfg5JVS030nZG0XINoxpXS2KHVo3LGN7DlbdgeuNkG4Elbun5AKE8+FDDJBaF8YqpDIMpe3/G0adSNpIV2CCBUWKpVJOGcJ5QrbFVZ28rFCVgpTEBbQbpbrM51pvZKOwNChX3aAVKjaL4HhNbe2NbFljwg9BqOiisgNH4IENRUyfypLUBZbgsMnTUBd8XlY9/r87DxtxaIbwWE/XMkHvWfgQsJq4AN5xH/WD7mTzqKUYv7Yl96BB4NWIMRL5+zIcpCcS+cPaFoqFFoBGKatUHUHU9h+vDOMBz7AvNf/hPBrQJRP3YQnvjn35iwv7PgCd1t6In4j6diY/vZSPb9CcbOfXB84Wy8LwGWgxcvxe2XMlDUvDmwexJm//YwVs3vBaS8holLzZC4dgbLFkCqba18nlwDodq8rxTpiL3R1icSfSKFPhIfAAAgAElEQVRpKfA1b/ZyB7AchNqXqYueUB09m1IZUXRAAKE6jgfFcHIJhA4oQmB0pUIVzn3UAOWXW+DhKSPw75gr+GXLCrz+exxatgRC73wUj/gvQWrr+cDrqWj5SAEWzziJp+f2ws8ZjfGI/2aMWZtqQ5OF4p49eVDRTmh4UzRrlYio24dgytCOMJz4FovXHkFQfCDqN70Hj/c6i8m/d8CrNx3FXt8eaPnpAvwn4TmM9/kNxo49cWL5UnwoAFfx88ALs3FbXhaK42KBH17A3IMD8NLM24BzWzB5hRlMUzTf/WUo4Mk+F0rNUJro1HXnegGh/OM1eb953hweCJXLVpAoxVXCie93bSwJukZZCAhkxCLK8VZk2iW059ydUHvMERqSVaXLWp02nRZZuHWuoLMgVJwGfNld7yCUNziOprzHE+q8OntAqPMy062GKyCU3QcN72bLSlUZcGy95ECvxwS8PtSIp/c2wut3GvHn+RDEYQYuMhD6dT7a/asUKWeNwNWz2Ln+KOLGP47+HUqxc/RL2Goibawox9/HlMZgdMwNCAs3o+AIDF48Dd3STsG/Qzgu7DeiWZujFhB6vH5fNDt/Gsz2yzq8BrsqH8HIQbch7MhGTNx8VGhp8OIFSPhuB3ac2I9DJnDKvKPxaxdiaS15Qe2GemoYcQoA4ZMVglU1tEirUldAqBx4SQGoZTsTmBX/5VietQ1COcCRA74pshY2aSJwp42weikeCJVmkDYWptm9Expxy1WEJpbZNFJd5o1Tbza0OhJuGoENDxkxZl9DbOhpxOHURojFElxkIPTbK0jofRUp54xAWSq+2XQSsWMG496Eq/hmwqv4xOSRrii/iqMHv1d0JvaGDgiPbm76vjEeeGE8uqafRb12YUj93Yi4Vn9bQOiJ4DsRl5qCi+w9wKOb8W3FADw1oAdCj27B5LfEg7UHXpiOhD3f4MtTf+CwCZw+8MJziH9tBZZLwKq6VEVVlQMc7euAssXaMIDVzXCSJOpwIY7HS0STNjxTp6QiZFe0yG37T7xkruv46jqQnAMMWR/Fp0QcD7s+IFQ5VmrKpqtcOZ3Ul75ab9z/uxYQalV7pTeZoorUcFzqvHSnlBxdm2YgND3tArw4T7Ts2+PJjssbFw8Idae2qtB2BYR6+wJx97DERGIj5VeA7B+BgtMAnpqB11sZkYqmiDPuxtPnb8bbnfKRijYIvTASZ9quBEbvRuhrvYFTGTD4pGNqWiSWNTOgfotA/DR6Pt6T8J53KRs52WmoNFYI34aERaJpHGu4N6av6oOgtGKEtg/GmX35aHdbIFKzIxDvvQvDTJ7QdVk3Y2xcPlKKDSj/bR/Qoyfq+UUgLu8NJK0wg1BTOK6kXUuIbi2NkVYQyl0YNYbxiuBMGwilL9D0klLRa+4Sd/xEHrjg01zexKbjdk2FKDudha5t/1WlwWOgRjZGGl8BunYglD3RYr0TKu2iIxDq5eOFJv8qQv0WYkhuRYEPcn8NQNFZA/D4s9jQ0og0RCPW+BPGpN6E1ztcQRpaIjR1ClJazwMm/IyQ1bcBZ7Lg55ONGRmNsTjWF8HNAvHLhBX4UDIYudkXkJ12GsYKBnq90DgqVgjFBW7D5CW3IyijBKEJQUj5pQBtewQgLacxbvDeixEmT+iG7C4YE3MFZ0sMKD/4G9C1B+oZGiP2yvt4dq0ZhE5C7LwVWCPRUQZC5d/V0hLkuBmune+M4tN6oT9FWru1U4rvm1H0meDhtBuyWxdAKE+YGgeWV0355ii72c4pKflKPxDqCIhygshl48E5cyAHoyi2AuEZT/XIAI2ir50pIWtFKwjlnUOQbtpKDptt7A3TP8yyY2c5qnt1LUhMsTRIzsClIFQ+5vt2f4XuXbvUAofXVxMeEHoNx4sEQhMSHUb8MDDq5QtUl6t3xNVT+aqqSnh7+5i8UrQwQlfbVO+VfiW0g1CNCERgXb6s0uTK63Vt3+10gC1VB0WejMfW+2lFoe7YdFS9qvJNmYuC9eHsWoHQLPZOaICdxEQOPKGWkfEBvH1rUFVOk4Mr60BlpVHIyu0KDVWFvE4L1BUvzPVjZFMCBB3fc7OuTvznnBRjQvSEylXQ7WNLHDRaMQ4IlVnrAgjNzISPpsRE+qJqJ26LyhqmSaPWx1LH9UszCOXwUE1JEMUBocJXsn2XN414c4S2I+knMOkeXlps8oQaAhUN7Pv+S887oRyxe0CofrroNCV7IFQ0tmpQbbSfHVfeGMVLpa8R5xgs6duW06JVrUDnT31Jk4YyqjasKPC/BULpoaUmT6hCkaWbjxe8CB4Jp2Suev9T6YWm64pTnAiF9Qah6toKsPuWroJQRz11bT44L8O6XIP/zqk2Q5baT7eDFyojOpXTV1ruB6HmeS1OcOa+0dYDt4+jNrbsjKpSrnL+GQjN1hWEmllxsiMUYGRXd51sy8k54PYxJ/BTF0GoeV+TS1/pkdc83QiS4RfxgFDNohMqekCoa/JzqXatgVDBUUcxT53pjhKE8k6vnKGoV1mtzyTw2+eEblIQP7kz2kCo/uNpy7DWLlJBqOJZElF5rI5hxoBgv2nY9M20ZGOgmAFcQKotFJo83LKCroBQrTNaTxBadwEn44wjIbli80LptAqWowRkECpTc+2eGqImumSIE9vQsZh8LKs5oZ+8YVOuHjQQymOdZPAK65asVY2JiQQd0LD8uSR2ze2py1XwhGZk6OgJlfeUyLxQzLYssaZ7sxwr2RLumCv0TuvmTFSMOgVChadzTGInrMuCVUofTKJEHBfjglDfAMXU9YTj8uXoAaG6qKE2InqE45pbdrQuuceTwwGh8vAJ9gaiFhChTZyWWvr2V08QSlhFBcNZvVxdBqEkIKp4C5Uf0qxpQ1H1dppU5ToCoeoaQZ80roBQfecWnWe1kkq+GBggHCh4sftctWy1qHXGZHS5FYheZyCUIjJqGa3vdlJBqBjHJElQpBGEkvvj7j1W/cqjyfJ3PI/0BqHCnDeDFIuwNM5lBR170tdInzqYnHK1bUPpCUJ5RxPKcHUl+rZ1aDAgbrKKVAC4UI/FANfixwNCXRO2B4S6Jj+XatcLjlLWt+xgACqL0KptosJEohyEuWYsUkxeaxmeB9Re+IRLAuNU5vWTdiJO6SPHg0yrZqeblMp2PMwKihRaHPXSVk0kRFA8wV4hteHIS2XdRHQDoZynUEQObPkgAWidlZi3ZfJEKD944IEUxXzggI2CvByVcNxUJCT2hBdJ+KTBJiqFHe+lTN41BL5ESrKxVdo6AAOhMnpajT6xPYo8lFY9l1eCnmnllUBaKOJu+lQ+3FmOb7Kqe/a4PNkQs28MK7Ioy3TTLHfl/sbz7XLa0dMOJ9NSA6G5yJSE47KZUlVRgtCQBgiPjHV6iOk2BqEDchDKqlCmsl2uCW3y7BnOdxRKes5TsdvqrVIy2vKo8Hjl7bty8fMiAwgmCX+EdE5yZO6n9YkW5Z3QH3d77oTyBsMDQp1e+vSr4McDoRLyXpVFiG+bqIQfhMVROwilGlJWtrS35bostbdNEKLq0yDO8k9p0yp/Gcx3tjFuec2LthAdq86/+tYlsqV93Hg7t5IvxTde3qSQ9Gr1LuoyDlIitd2kFYSGWdiQ8lBReAHtEv8hAjTVD5V7gldSGCH1ciIIVdc0CmeCV0wGQskhtDLZeAmeV1mrCjaZ9aOfXPU0PnlD7W76qupVCwV0BaEagbugNRIPjpkn5TqmrvcChHC3d1Q+LgS2Cq8wEJoBn3r1LbWry7WDULpqEJgje0KprRLapJKilOOeQ7iPB9FKoaxjSuZ57/JSKIm2i6xPGg0a4ZqPG8RTYnqixdtXCUJ/8IBQriZ7QChlgrupzPUMQpmhxjY6XcGEBjlrb59ioroClmj0lV0Wl3extlYa9gWpcc0WWKmrIJSkA3UEhOo/os5PmsK8XGRls+y4VhAqpVJRcB7tOv+DBPTEepRe0crUPgjVzxKhz1lqm+rlah1sXAuA47yKu1xD9FSqy18v4C6s+ma72BGAJEQBcHly9/1SgqgcgtAoiSdURiv85koERlejuhooTfPG5T98nRxfAnMmimw+RZfFo0v+XWhUEYlSnwIcbfQDTgfvd1ubThJ2qTjXCyl/85VgJLgCQs0dkIJRMgilbCMECXlAKEFItVTEA0JrSdC8Zq5XEEoy+t0gV33b5XjPCIsvrVvaV0oRftp6g3i5Lih86NYdE87QDEI5jGiWkFZaOoNQzfxTBk7nMvJ5o3YntKIgFe069yRyId4gUvt4U5RRiMlSp6WvJ1TJOc9k5XIlvwNPTIpBAo5Eb6+a3IXfa5iTzdbMuxYJpao54Ep9tEk91L3QtQKhpuES+8MDo3UVhPKRr823DIRmMU+o9IkWczhudJzFeyt1eMXcZUSD1lU2dC4d8EXOLwyIhqN/8lj0bRWIoKoM7Bq/Gh/YlLwbS9Z3wsGkJdhmnggqmuJfVR/PnNoA/+ogm5JvN5+OtMDjQPdHMf+RREQFACXHPkHyK7/YUpywHBsxBaNW04Bvr3HzMaRtIFCRj0PfbcLhZk/g9swXsewzAImPYnbvS1iwYpfu+i0lSFqPZBzoAULNJJmkeGuDotM8T6hGybjrzVGPJ9T5AfGAUOdlplsN3UFoj0F4Yej9iDo/DEmrOuK55U8h0mhEWPk+jJgHLHv/PhhfH4lZ37Eu9Mact4Yg6JORmPqptEvqhqC+YJAuTn3bdRcIdc2skoJQqY2rJbqKYvcLtg6ZZfWCXAOeyghBFUg6wE04pK7XrHlqOK66JAidcUMRinz0BaHeqOEcmsjBJCl065qAUJpeUFTYFRtJOb+pT3sQPXayienWpEeCXitTp3G9MBq9jW6YOjYkXQGhct544YfyMmZPqA04EBZnefghDdwoeHC3J5Q3IDJWzSDU1wRC2c/CndDQBgiPihNhIouuEv4Q3z9PGFumoGy84oXTb9UD7p2ON3pfwPTn3kN2fDO0PHMBKTalnQeh7Qp64v70SYo2f2n8MfZGvIPkV1YheMtELNgfgZatgJTTObZlnQShgxa9hG77J2Pa8Qewckpn7F+fg75JwKpRH6HT8ufRctdkzBHstdr70EGpuv+Su7qaMt9LIw2qtBg49q71aDyoUSa5ArydnG4eEOq8nnpAqPMy060GBYS2SlDeCbXLQI+e6B3XG/1i52Pq4elY/8+jSJrxG6avmoCsib8i4eV+qF++G0kztgFD5mDLfZHI+nAsCYRSjFuqYCh3rvRsj8eXSF8vKKEXHbPppn4vjmIUiyG06h+KJ0udiqkENTMtmaBtQZJeuABCq0wSk3qKtI4uRc+pYiD1WyCmrjsFednIysqAb0Aot3mzJ1QOLvm8esHLS71N2lM7REmrNyewSrFFBN0nNqs+VpTZRj31YTCIZuTR+FLnjW58qrdYV0q41idbmekJ3EmZdjlC1Bccq+uEnuNYmC96QhUglCUmihZBqPARzlVq4FOvBm3GlCtYqCz1wqlN9YDEkdiY3AopH6/Dsi8uAPgXpq64DUHZQGzLYnww+jjuFDyhnyPkxRHoXpIBNA/B8dU/I/KZO2BMuYKS1MVYJnGfdrryL9ydMVbR5sHQL/Ft9CYMmr8S93ofwFuvvIs9WQBGP4+NMUZkh7RC2KG5GBs0RfSEnp+Ijf1CkF3YEHFXv8UTnzbBuqQYZGcWo/iHF7Fyj9iEBYR+1gvzN/8baSOmo3jZq+h+9hSC2uRgznPvIlvPQdBIiz+PaOsTZXkVcpRrBKKKLlEWfqIcPCCUKCgXinlAqAvCc7Wq3iBUMFQHzMGyFvMx9Zzp/yuB515bCYzejcjFNyC1XgTw0mpg/Bg0QAga7U/mgtDgoCCEhIQgLT1d6GZC2zY4+fcp0bjz8kKbVq1w8pT475iYGOTn56OkpET4d9s2rOzfwt8hjRrBz88PF3PEE0Ppb/X8/NC0SVOcPX9O+O2GFi2Qnp6BCmOF2EbrNvj7lEgnMiJS+J61wz7S3xivjRo1QnpGhqmN1ja8tm7VCn+beW0ag/wr+SgtLRVAaJvWrS2/hTQKgcHPFzk5uaY2rL854lVOJyIiAkaB1ysKOsHBQWjUoCHSMzMV/WB9bh3fGqdOnxHl2rQp8q9cschVymtYSAh87fDK5N20SROcu3Be2M9vaN4caRkZMBqNCn4YrxUVRqEdUa5MVqeFv5W8WuXBeG0VH49Tp8WyFl5LSwWbXkontFEIfA2+yMk1y9XahoXX8+dFHWjeDOkZmaiw8GotGynIVcIrG1dT+4IONDTJ1csLbSW/MV7jGa9nxHPymCZNkF9QYJVrq3j8bZJ5o0YN4edrwMVLl0R5tGJ9FMdD4DU6CucupAr/btG8GTKkvEroRIaHC32wyFXyG+O1YcMGyMhkVozYhrl9Qa4t43E6RWwztkkT5BUwHWD6als2JKQRDD6+yLHwyuQh9tHPz4Am0dE4b+JV+NL0sYJQe3dCLwh3QnkglA+G1c0MHe0CCJhXdgrDM2AobYogVJ1/qfzs/030SpKy6CoNPG4ficdMtOMoZc90MwxpAnR/KaeepvGAUD0HRApCzZK1ZMflgFDWdqsny2FoYDsOJaneuPCJn8ha/L8wccTd6OZ9CKuefwt5fR5E/45NEN+9Kc4M2YtIBkI3lqLvuBCkHMsBotuhZcYvqEhsjzM73sUH24/ZgLzY0nZ47NxiRbd3NXkNf4R8DSACdw4disH/aobLOxZjzi/hGHRfL8THxaMTvsXQnDsFEPpzzCrcln8aKWWBaNnOgF3vlqL/EAP2fPQR3vpO3OvYZ9CiVzG8OVBcBVz8eSOSX/sTSByFjXM6I3v9M7XuBaWPN3s2RV8QytrW421cIau7YknXtsbzainWRElzHk8oXYPMJT0g1HmZ6VbDEQgVjD1jIaieUItxaAahZ+ZgfZfdSJp3yuoJXRyDqfvDsbo7YDD+hN2G/uhmB4QG+PsjKLg+Ll8WjfHYmBgLIGVtNW3aFOkmgBreuDGKiotRViaGzsTGxiItLU34u35wMHx8fXHFBHKkvxkMBoSFhSE7O1sAndGRUci9fBmVlSJYio2JRVq6SIcBRGOlEcXFxYrfAgL8ERQUjEsmYzy2aQzSMkTwzOjGNGmK9EwRoIaHNUZRiZlXL5t+1a8fDB8fH1y5UqDos8Hgi7DQxsi+yM4lGa+RyL18CZWV4n0VqXwYODAaKyW8WmUn8BoYjEtmuZp4Ffyy3t4CKE9PFwGqQq6SMWhg5rXAHq9hyM65KJio0VGRyL1kh9dGjVBRWeWA1yBcunzZjg40EUCYyGsYiopLrDoQ0xRp6aLMBR1gcrXwav1NlGsYsi9eFMqKvDIdqBTAQZyEDjvQYCC02HTYEWv6jY2xoK9Bgbh0Oc/Eq7UN9nuTJk2QZgJ9Aq9FJSgrN+lr06YCSJfzysYkVvKbgtfICORezhN5lZVV8GqiwzysAf71EBTE5Crh1dS+MLeioy2HFFRexfaZ3ovjIfIaiuyLsnAxAAWXmSdUnpjIut1WFJ5Hu8Q7UMO7f6v4juZN8aLHfAv8mz88fEglRQKhQre1GSg2jAr/oMmC3h6BHsEQNLmWlOzKvuG9PXw9hdCqdtBcgByarC5/3byjQvQ1tT31cmRZyAq689DBDEKl2XEFENpI6Qk1z8gGbarQpE+FEJrLPpUlXkj/2oDSDNtwiEELV6Jr5mmEdQC2bfgYCWOmAEkmEPqxEfcOKMBbnx4TaJSk/YIDuAPDHx2AO40f4cnFtvc6+2aOQZf8fhbJpAT/jo+aLbCVVNRYvDGnArsK26H7sTfxSsE9mNr9EEaZQOiBlqsQ+/1H2FMIwFiAEz8dBTreiyEj7kH8H89g7JsiOasnVEr+Xix9tRMOPLPIdJdV62i6u546CGUebcrqKqXkqg7SnhbTLhv57JOG0ntAqPNy9YBQ52WmWw27IFSIEHMRhK7qjTmv9IdfWilC6/2KJHYnlIHQGT9h+rqnUL45GakPrrQLQgXTTDcPgWORiXYgZanSJnr7/dDaptZ69vm38shiaNXpk8RFDcclEePY2HqG3rpAi6KnDFDRtkNxjNRHQG9d1EbPthYtxJyB0EwGQv0bW6p7e1uNuvKCs2jfuRdFDQWloLwXJxJTlypFFXmmD68eHYTqIftrREMALmqghFKGzr+rRiK9pdopab8/anK1J3n1evKeCTND8kSL3Z5zlNrd46EXfQGEZrEnWhpYulfFnmhpVN9yJ5S39nobalAvrAY11TW4elECPu+djI0DIoCrQFBAPra/dwl9h7dC9plStEwMxIFBJhCa9DVi145Au4LTyPYLQV5WDuJjA5FdEYGw9LeQ/AoDp7Zj1rAiEg0qw1DqXYjL/uKBNvskvbgOiQElQEAQao5sxK7GT6C/XyayG7RGXN4nFk/onPQZWNo/GKknihEWcB5js5pjY1wpshs2Bb6djDks8dD/ARAqqqv6fJCv6S55RCkLv45LiweEuiZMDwh1TX4u1a5n551Qs1Fdo8UTKgGPys1D3QiUmuAU416LANxF18wLnT5VHlyTQUvXuXVs+b02IFRtmxAkpTgC5PlOKGLhyF1YybWNBy/zKq8/FBCqjQN+n92vh7x21XsgvhOaAUNAuIWAlNeyghR06NyLcCNRVAoaCFVe5NQ43ERwTLwTqi4uikKbylCJqc02niluR8c4T4nwQQOlTZrBqODEqRBXJ8RZS0X1Alkiu/Z8owT5EzyhvLmmL/9KoetFnwtCBU+oCEIdYgfZO55sphEkyt9vhenF9lnpWGmj5soBRi2ptxubIchM8IQ6LmfviEyr3uma7oMgPelzLx5PKEFgsiIeEOq8zHSr4a8AoSzJh5V8tbEQrRMSHU9hs9eUxBXVG0E1ptQbpRvi6rS4JrdWS1YgRuknpQyVd9EQFynS6fJDEmn1CdsEnxVORf3G0gssPFPq8BUdZep90o8He0Y9dSxty2l/8oIZQz7aGuXV8laXoXAnNDMdvoFWEColVVFwFu0699LME2EYNdN2taIi2ag3L4+rq604X1+rwUVtSWrg28c61cRliRCGR2SMcq9MJKWu18QmScVcGQ/l0kn3RDvOpCse+qkZ9ayDdLmSxKEopEU+IgjNsvWEVhQjlCUmMmXHFRoSxGXVMd7Is4Qx1XYBv5ld80ho1R3S7ulCQh0afW0jVFdqOdZ9Z/XI2fL2pcC7N+q6zEqLi5CedgFehkAFsX3ff4luXbu43sj/GAUPCL2GA6oHCHXOKL++QahzfaUMLGVzopShtMXK1C4IdXqLM4fEstBVt77pp9RD4f4hQdT664Dt2BFY4A62B4RaxeJuEMp9PpHnXHc3IzJNqKysgLH8KgKCGlIXBLvlXApH41DleZm0PwujHwjlCUCZOVa5NuhnjPKHwFX65rWX0RHV0OnVWMRjlmriH8LKqUZKcPLV7hhRFF5PEGrPEyr2W3LMa2cvo/BLHTPtuqI2kDQu63apOgpCOXNSnKdaLQBxFEqLC5GWlgpvDgj98bsvPCCUo6weEHoNZ3BA/WiHrat5Qp03yJXGv/M0AN8wMRGLow8vULMyz5RdQK2ynd+18KrGpTorri1KUvpelucz7NOk2s28pDHyvji9xZlAKJOz9o1VXaKC70n2rIfAq+wOq3ZgR+HBte2GposU3WGdVn9zhLpBEq4TwxVPKFU/aSOgrRRN9tpou1LrYsYZpKUcQYs2XREWKXlywhWikrquzElV4GIKJFVbM0QvnHsBjlxcvHWAKgtqOcoQaaWl5VkV8/5pDhg1t00FoTwApQgUVhtsilBMZSiyIYNQAWjLmCOEKtuwawq1tQdWaV3TKCBZ6LD9tjTSpzFfR0rRogAo+sPrkNZ67grZ9YBQ59XOA0Kdl5luNVwBoVoMMdHwpxjGjrvYeOhlhN4vPulB/VzZ2RC5b/LD/3g0xEMp13l1zJ+cvnvb84J62CW1y7qCUHlSINN9GerYqpVT6irfIy8HonUFhPL5V+s1m2nq4JI+H2m6+b8IQrWsdeqjo18JY0UZDH7+AsG83HScPbEfzVt3QeOo5vo1YocS1QizAaF2LHOe7vC8pV66glCKIU7Tfa6I5FiGc4eWOkhUWfPp2TKillVXDkItNClZdImeV9f6oy41OX3nQKicvnDxWPZR6o6NapuUl6JhlDFT77GpBBmEUilq7wG1BfeV0w+E8vYBng7T9FoZjuvCKmMRHwvHTUu7wPeEesJxuWrmAaHum32qlDWBUKfugNqyUFdAKGmyU9GYqpQdFbj2IFRrNzWDUEfPbjh72swTrSP6lvLM02qtLB8FqzFMC9HVqgIkPeRmieaDaDkfIgiltqK1F7b19AShWnVTn56IVATDQ86IHnqqE5MlRfk4/dfPaNaqM0LCmwpUiwvzkJ+bjtiWHXVqxUSGEy5WU03zStqCUJOpLgdoHFXlg1A9jWIqLZ3mkQAQaDJTQB6C3kkPzmyNYTkIVaqGNXRX+ZslsojHg+KiM6uvLleasa5dhfUEoUJvzLjB3DUvzjgyWZjWC/NBtnyOqEvGUZ8JtQl6QhshMx+ENrUPk5tr0kCopadE2TnLtELXBdNC7SjI2VZYOK7nTqizUvOAUGclpmN5LSDUFa9AnQGhXl5o+G/Rk1pWUIHS3DKUXi5DVKcw+Pr74PwPWSjJKYMhyBf1gg1o2j1c+L7sZADKU+vpOAK1B0JFI0K/DKHVWhGCC0+hkARPuttpfS7FbBwLsE7WJwao9Np+XTFhKZ5crteW+CwJSa7EQlpBqLSP5VdS0L6L9sRERFZr7QkoKj/OlivIu4iU478ivMkNiGnRgQuY83LSEBoRq05aR+OLe5+bMJEousM6wnvP0q2AxpXJq5C80ih2hXd6XfUBoJjEvHBcOg8yYXA8ppppqWs4mCc0MzNTPTGRhBY3jNwiSm2HCWxTocia3yX1cUzhXKAAACAASURBVCSIQihCl7V+bVJ506+ccyDUObnwueTZyNXywzoVEMo57yOJxKEn9DtPYiKeED0glKRa7inkFAh1yQNq3sVpHhy13moJx734QRAytvij/GoJGoaGo+1bmfhjwSVc2F4qNNcowYAui0MQ0sGAjF1XcWl/BcrzqlCeV42OMxqiYRsDdvUoxNWCq/A1GGAw+KPZDQnwNfgh//JFgYZ/QCACAuursW/6nWfZ6GrtCO2YT2PFXaeWQagdoKpbL3n0ScDRVg+ZoVFXQCj30RmFwJTz6HoCoYX52cjMzIDBTnZcxyC0Dxa+8k+ElpWi5NTXmOJzF7Y3P4Znpm4Hm4WRw6bj1Y6pGDj5XdV56MqBmipxagGthzn//42/v377GjE33IiQ8Bhua9XVVTj55174+Qcivv0tjjnSEYRyG1LcsVOWooNQdeHq2x0hBlW9UU6JqkojcrPOWQz+gKD6aBQWBfZ9TtZ50zMdNQgMaoiGoZGoNFbgUvYFC0gJDG6EhiERMBrLcTk7FT6+BiH0OjC4IfzqBXCEaA/gqPNPAUbuBqE8IdPBkuMhEkBoViZ8/CTvhPKy48rIcJNqCYchGkGoiHRsWlEfHWlx50o7o7jaZe0+npzhnzshnDxK1i4DsXUv3lu6csYkIdMWG82sE9I9wcmFzBOO67y2eECo8zLTrYYzIFSLwUbx4GjpjCMQWn6pGoVnjCg4ZURYl3oCqDy+phAn1hYJTdXzD0ST2JZI/KgApbnlQib2+i1pCYvSpsah8FQVyq6WoLzsKkLDo+Hra8C503+htKQILDull7c32ne8RTAWHH/0AeT22uCO1zUAoXoCTgotmvdSKXv21qd876DRomkwhXdxA6OU5IBQ7js6FN701UMekJCzxhITaQehj2L5vEJMeWGH2LlnnsXmhCCc3LQEL/3VBpPnPYGuQccwZIo6COVJx8vHdWOqpso0hpSx1HC4V1FeCgMDIARWq6oqceboL2Ahga073g5vH9pax9UcJw0i561sgteCilSVdj5lMtgp4xwIvVpSiIwLJ9C8dWdUV1Xh0sULFrp+fv5oHBWH8rJSXM5Js35fLwCNI9n3Jbick24ZW3aAEBYRg7KrxcjPzRTAqLGiHAGBwWjSrC0Eb/iJAwIwNRjqISwiFo2jm6GirBT5l7Pg6+snHJQG1W8k/N/Rh69Ott/yQCiPJsWQb/xEJils1x7Pl7dFoLpIPc+Bub4ZhPrWE7NHs55VlRcpn2jhdohzscEVEMoBJYqvVDWWsAA4pMHbawg0uXdOCfVU++OOAoQ1xd6s17je8UCovSsdYpi3/eMfijUgZd8DQp3XIQ8IdV5mutWgglAtCXrkxrT4b9u7eFo7Yg+Ent9ait+n5wtkg+J80TapPpoPCkRpZhUufxWE8u+tYWk3bDoL7+Aqp1hgINRROC473a6oKBO8oQyonj75ByKi4hAeGQtvb7kXUl/jX94RqfzNf9dUK5c0ip3MExIpHFfP0FsiLRpwZO5S631PJh/uCT/bH5zdBUzColSjAU6e9JX8O6XI0sIuhOxycS+h466B0H6Y/lI3RPn5ouLge5gS1BcLyytRP/IQJv43EQs6GRHa/CrGPscHocFBQSi9WorqatFoCg4OQnFxifC3f716CH7wDIJ6MeNY2yd98k2oV94A5RUVqKoS1xdpG35+7HDKCxUVFYrfvL194O/vh9LSq+JvHF6P/fkTSgrz0OXWuwX6xkoxU7i0DYPBF74+PrhaVm757dgf+xAZ21pYm4ICA1FcIvY5MCCAzmtQoEVWFF6lcq2qJPBaU4Pg+tY22PxQ8FpuRFWV6IHSR641Mh3wR2VlpUyuxYInVJSrL66WlSnaN/OakX4W504eFIAjSw6l1IEa+PmxgwCpDgSjuLhYoCnKtR5KTOOj1AFrWf96/gIozc/LEYCpj3AF3FfwtF4tzkf6+ZPCYWllZTkio5sjKq4NCvNzcCk7FQGBQYCXj5BFOaRRCMok+lo/OBhFJn4MMl4bBAejuMiW19JSMZpIyisDoVI6/v7+qJLIlf3m/9DfqN8rT9tEA3AuqS2CahpaePXzYyCbyVXUe/lHBKFZ8K1n9YRWlrN3QuvbvhPKq8x71lFPEMppkxvWzs0cf+0BoLuf5NGsJNcgEZgs8b7Iup13vaxjLI6h4nq1ZJNduXyRQgy7vt2Nnd98b/nekx3XeU3xgFDnZaZbDX+VJ1pqjIVo3a4zoT0OuGG1ZBf0xbsQdlZ4m68dW7L2QGj55WqUZlaiQWsDfOrZ0riysxEuvWXNjusOECrvWe7FdOReFE+7Y5u3Qf0GoZIitQNCrVJgQEsdIQjnhgRkyh1HXlIggvZwk+dwQ23VN9saQh+t77iZPVYikzbSYU2RQnv5HVSXtD2vp3pNNo41NeyZGQXXJGkrCxFOxO2EPmtpUAChGenwlYTjOn8n9FGsXwkknQ7DwtRvkNP934jw9kP6K9noOBV2QWjnjh1w7MTfqDAaBda7d+mM/X/8Kfx9Q/M4lPc5AN9bz2vpllCHgdA2Ee2QlpmJIhO47d4lEfv/OCT83iQqUoiWyMjMMrVv/Y0BruZxMTh28pTwm5RX5snMTTuG3NxstO7YE21at0ZhUTEuXRaNeGkbYaEhaNSwAVLOXRCsGmkfy0oL0L5dO6RcEIF2u9atnOP1d1FWjnjlydWWV6vMRV4bIuWcGJra/abO2G9qw9fXBzd2aIc/Dv0l8tqmFdIyslBUJAJoadmm0ZGAl0SuEjpKXtvj6PFTMFYahdA5KR2mA4WFxcg1y9VCpwYCr40aIuWsqB9yXiPDGuDzbW+gabN26N3nHqRlMB0QAZsNr02ihL3RogMyXpvFxeL4iRMmHeiIo8dPCLwyf0mPm7rgt9//MOlrMxQVMV4vC/+W/sZ4DWnYCGfOiaHAPW66Cb/9/jsqyq+ioqwEkY1DcejP3wTP6e09+yAtIwNFxWK0kLks+7tpdLQQnZGeKeqL+NtBUQeCgtA8LhbHTpwUee3UCUePHRd5rQF6dL0Jvx38XeS1RXMUFRZaee16E87e+DkauAhCu7W5Gb8dZPzUiLx6eyM9I0NoU/6Re0LZ72QQygpLth9rAnfTjiPbmqRRNTUaQ7l5iaWsWYulvePvi+LBd43lwI0rFL2+5IAsmq2njQHzob7iriWXnLrdQOOihnaPVn0LV0QAsCpmLoW+1QDsOoWU81dWLsWnn31hw+rJ02eRnmE9NPUkJqKNpLSUB4Q6LzPdatRTAaFwCoTazjzRPqbMRnm4hDo403InVG8Q2rGwCLEmT4PagBwpyUdDHz808w/C9gaBMPjVg7e3eBqu10dBiSN7b8KTHQyAar3posmzJ+zmPA+t7XciOKZwRnmWhBr2qn10KCPLl5dj/k0+W111h9RL9WlJIsMKueIJ9erzGOZ0N8BoiEHoxY8xxeffWJC6FrP9J2FTu0MYuSAK61bYB6FqTIY+egH1e2erFbP7OwOhVVfUQvGdJ88SDLG7hfEdboWPCyG1l7LPC2+JtupwG4IbhjnPiLyGzPiMXSOCDi2figtBuPhyW5uqlLBOLW3pWafSWA5fQz1UV1ah/GoxAoLEcE+XPl7KKB2+LNQNbDUZMkO+proKPr7qodomf42mrsn5iHgywy4ILUmvwuXfyxF3f6Ddts4nJaC6SOSZ8haqPRAaFtIA4dHWd3UFWupiteHLgjNNW5R5uWS09AGhYi9pNoPIfMsbWsBorERqmjXsW9PAaa3EBaZOCtZO2zExMWCRAGdSzmjlTkM9BkIpNoiStGKvFwwEvizCG4cjMjwCR08cs3GNrlmxFJ99tsOm1t9nGAgVDzTZx+MJdX5YPSDUeZnpVkNPECpmvtXy0QBCH72M0PucfSdUX08oA6FPpTkXtnchIAATqgtRXHQFYeFNhTBdtXs6FIlS37OkvBvJQKimbYIYLmu7c4tQjcRXHQahJMDJDhwoBR0cFFjG2YUQWpI+cfjUGpbMa48KQjUdalA66KBMXQOhZoBDkYW98D15dy9fTMX5U7+jZbub0SgsWvhZDahQxRr3ygF4+Tt3zcFMu+x4QwUIpbSrF++UtuRlCvMv4tzfBxHbshPCGvMTRKnR5V89q1asF8p+6nPfLS8nHVlppxDfrjvqBQSpsav4nZLQiKdj9kAouz6z9+FcNO7qh+4rpdFDtk1LQagYtSLbuWSCdScIFfYx83CYE92ZwLFWEGqamBr2Y007uNPj7nwFoifRecK1VEMcYC3rjXL9dn7uckEoxxPqeSfUOXXwgFDn5KVr6esRhLLJHDb00nULQlfeEIeSoiu4mJ0q3NdJuFElayVhxK8pCNUCPk19si7M6gcYoieUsrmqe1UJIiUVIWFKc1/rMAhVnB9xxOxuECrdpMvyU9DhJvc/0cKL1Agdev6ae0LNsmAJbk4d2SdkwGV39/T8sIQ2JUV5aNIs4boHoa6AaMqSYk/3088dxcX004iKbYOmzdtpTaDLvS4GFo+itsC48OaoXJeyUk8hN+s84tv3QECQ9c6ktJxvBLvHrFwcqCCU0arMsSZHingiA/V7iaHE0k/23jLkHzMiYazjTPNyEKrmviwQnmjJgDkxkcBPeTH08IRaQKjZVykRk9Z3YW2E4iB5jXJdoOyTeq4mVFo0vrSAPCoHrpWzBY7O8KkZhEoi2ta8vASffb7DRs3NnlAzL57ERM6PsAeEOi8z3WpcbyDUPJGvLQj1F+QvekL5d0/sDRDzhK68obnlZ5bIiGXRLbhyCYVXchHV9AYhw6GzHyoIZXem1D60O5USKlpAqKxOjZe3htNefk8oHiM1GVB/V7MRpXTEMVKXv722bfrlgieUFCHPYcIVECofkyuXs5CVxZ5oieB21y0glNhxd4NQfsZwpRiKCy8LADQ6LgHRcW2oKkksZ2sM8t4SdcbAkjZ6LTyhvE5T+dcKQlnWYfMBQf2GjQUWKLT4vPK+rV0QyjhgIJRl1G3V/mauHoU8kI2QAdpD1dNmtkZFurh/sk/4E+k24bhHXy5E7D0BaNiWFs5eV0GooAvsP6ZppgsINcmMptdiwy26h6DapwIFhYXEdaEuF7NdsxrUry+Ej+fni4koa+dj5aGqDCg8w3Iz0IA1F4TaWTBYorDQ0BCknD1r0601Ly8VQajkI4DQ9CxLFIDnnVDnNcEDQp2XmW415CBUPlFqjAVonaBMTOTa0yu8SatuzkvbvHYgtBnKU6UgNN2psZCDUHPlq6VFSD13HOXlVxERGYeI6GZClkTeh3rXlgfGKACTUkbgS5p0yhkpcOppBaFk8O0Mfypl1TVVJKB5jsjQnn1QTeXEtkNELKaQAhWEUg4B3A5CXUjY5CoIzWB3QgscP4UhGxHuPa9jB79FVGxrhEU2synepFRMykP9yLUkMzCIpSqxVGfvUh7/YzcaNGyMFm27Wb6nerfkRpjLIHSF6Jm1MkIz8uw9gSAl5eXLoWXKkuxQnsIFP1GSV3JyhIPDoPohiipaQSivbeHumeoUp4X0UQ1lKR/GijLhLWypHrgLhFZdrcFvE/OQd6gCd3wQjvot1O+mMl7dBUIZbYWmEMAGb/zFIVSGCRO12q5aUsa0cTtfRPxLTIzl+egrgbQvvAUQav5QxsOGAwd3QlkGdeaMKCmxHbu1K1hiIg4I9dwJdWlwPSDUJfG5Vrn2QShv06R5h/6XQah5FFm4UN6lTEQ1bSm8A8f7uAJCq0khoYSUsFq8n+bOcOp6QKjU6LZmANIv+62V/v8NEKpqvdtdOEOHssRE1kQPzq6wtiBUnQ/RGLWWY9lL/dgboHY+zxw/ghuKCpxlSyhf7GvAvC49FOCG3Ts9dfhH4a3JVh17mmjTjqPqDAglSMQ3vBxNl4pZirV8DiUDKV9koEWbrgiNsD73ZVnaXEQWHa7k4Z5065uizvL4TZOm+CNUeYfSWQOZZeX8a/+3wjukjaOshyDuAqG7B+UK2ex7rA6Bfzj93U93glC57J2VoVQnFFkWhLxH9pUlKjoc2Vm5doe/5Y3tUXLkKNRWqQbx1Yi5R3wKyvPRVwJyEMqoO6UjHBCqtluY74RKeyJPTFRSXIj0tFR4G5QJvX747gt069pFX0H8D1DzgNBrOIh1HYTaA1z/a55Qngowr+ip4/tFz2hUnK1nVAVJ2JMb6W1Pe++SaPF82uFTvtjWVRCqtilYDA0SsrOCS4dT3hRqqwcAJbFFXX8YMapAVGjq7gnVsaP6glD1AzapKZpx7iguZZ1Fp1v7cyQoCl8fEKocyOqqSlw49TtiWybC149dCWAg1HlUFbt2v2uJibR6Qgl67AoI/fOFK8jaWYnmzW5BYLDSC8qad9UTykDo8BTxeR4tn/da3GAHhAomslMkS0sKcObob2gcFWcJB3cXCD37QQlueMT5hEhaQGhWZiZ8/a3Zi4UnWhrVt8mOSxUUFXR4y72owlBIx2MEFi3MxIxZXwG4G89PMuDFlz+zy8bEhdOQOmsptpvo2htZDwiljqTz5XggVBxVYmZlHghVieCx3AmVsPv3mXM22XEFEJp6Ad5+yvn0w7cMhFKeXHReHtdzDQ8IvYajV+dBqB3j8n8FhMaYHj23pwKnctKQkpsBP19fdGaheabU/+n+1ns18rqOPKWaQahWzyexHhWEUkI99ZxOVMxF48tZEEpt3X6PNWMz3mboOjsWRskgVHMHtGvBtQChzJg9f3I/igpy0TaxNwwcT6hZx1wCoQbmCeXf95NKrOhKLur5B6Kev32PrD0J6w5CKUNJCJVkZFwBoamflSIYLVC0o4XIEa9NEs6zb6S6C4TyREgBUOVXS3D62K9o1eEWQR/YfdBGA9T8b/YHTHon9GJ6CoK7FaLjUrrnU075/Nh2lidaRFDneABYpFGdAKEKET2NxQsyMV0Aofdj5nRg0a/hmNnND36Nw1Hx63os2g70n5iEfzcpBnwM2DNpKdIenoAHugfgynebsewrpee0ze3h8LnpGj3PQpm313EZeyBUXBoIC4EDEBoZEYnIyEgc+euIjYQ8INQ9CuMBoe6RK4nq9QJCmQEmndj/KyB09IU0JJgeM7c3YLk1VdhsLMItPv6408cfHzaNxq8h/JN4RsMRINIFhJqAJW2h9XLIj7nPVJ8LDeyRVJ9bSCvOovFFBaHeJJkpDh+0Ms+TBHN6ygAgYVslC54HQm2y4+adQfuuvcn09CvIMm9fQHBv555ekrZvG45L84QW5ecgLeUwWnf6h/DeJHdITOPxzPHDaFGoMRzX4CeAUB62l87n7NSTyE47KTzh0iCEnzyqToFQe6BQxqSzIDTl7RKkf30Vd7wnJh4q3NkE+R8rw3AtzXAmiVzWgn1qx0itayBUKj6jsRwRD+brAkJTTx/BlcvZ6DQuFjeMN2qevhfGtkd1seSdUJU3HK8PEDoCr60DRn/TGP/5xwXMmFSAZ1cl4Jv/BmPQDZ9h/BJg5sv9cOLtQvQamo9Fz5/A0wv64KdZL2GvTJKJgT3Q4lJXzfK9dhX5u83h1p8gr0Gqc2wRHZM0ola+qivExES8D802EhYtWrOmUp47oU6Ji1zYA0LJotK/YGCDJg6JVhsL0KZdF8JUIRrYxC6oGfXXDoTGoTxNNBKF7Lipzhmr8sREFBAqF9ndFbkICAlHk9h4+PqKCVCEBD2m+568Zc2aVIazaJoNIou1JFLT48PeHCVlhGU8yKw1NR3Qgz85DUq/+Xypgw2oZLR1tr/yREEqkTwOxUVrmyIdXjPKMF4BhGZmwC/ITnbcvNNo37WPzkOs5F8BEACEDmFPtDg3r6WMpk/uKklM5IXGo/+GT1Alty9XTl2Ff5gv/MPsZwPNWdkeNZLBZiBU851QEwilCDYn4xRST/+JFm27IyyqOcpKi5CXYzUAGzVugsDgRqbvrd6WhJfz/h975wEnRZH2/9/s7mya2ZwjYclhV2AJSxDQEz0FA3dnuDOjCCIgCiKLZFg9lYyCWTn1RF/1ONMZ7gAlSgYJu8CybIYNbM7h/6+u6Znunp6Z6u5ZdsHp9+O97HRV9VNPVXfXt5+nngeBiW4oT29E/g915kvF3uoDvwQPNJS3oLagWTYCat3JQFwUuOPqvFrg1V1lZE/Tc63uN4vrJSuEEhkPzL2MS7vrkfz3IMT+kVqEHUIoi2JlyvCL1v6XtbnjftQlAYeCQ6yuQN2qHS947S2eM08fgC6wGtd/7gcPg7pnQe78nsj8+RwulxSiW5/BiJ9WIZuihVWN54kl1AShsnUkaU0qLl/iLKF670Bz8ab6SgQH+SE8yhK1nk4dqi/Lv8kHVelVrHXqCECkLtv070lI49xxv+P+vek1YMoPodiUfBRPvACkvZ6EA+meGFm0FM98DHDuuPuBm/9Qg3OZjUBtFn7Y9B0su52JU2grelakYGLOc6zq7PDl3kqYjmJv/lnjeD7b6pCjMbKtCLb7SFhfybVk38OCCeOyhLbNFHVBaNvolalVF4QqS6qeM7f9IfSNsCB8U1aI6upyxHbqheCQSLsQyj2qzS/PNg46JJ11biT1iroFCxsYMU1z5kI2vmua6tOzbQGhavoqF61Wrfcq2/U1fGiSCFZWkm+C0AjZsakrzUDf5D8wjxtLQZY+knsl+L7zGiF0sCg6LoFQQ3KxWUQCOFmf1iDr82rUFjZjyMpgRN1o270+e/KIdoFQInDpxQtobm5EWHQ3VFy+iIILJ839CAqLRXhMNxQXnkdJoSWYTrcZTej6gA/Of1KNnK9rzeXj7/BF57/44sTqCpx+vZL7naTi6D83ABEjvVBX1Iyqw0ZUf2rZs0QgNP61vSzDK1umek8oit/pZj7nEVrHFJjo2EvlKNpbj2HrgmGIt0RqlUJoiIPtFCyCl3h7m718nA2hxiZqZaRPLseLdrkFc5UH7X9DfQ3OntsFr/AWjPogFF4hDB/eJAogEFp1rhU6Nzcu+idJ0SKXJ5RFb6SMIwgVwiQpb4ZQLwcQyqnLsb7kNgE7hA7yvdWqg5OwfnNveF5uRHV6BQx9Lpkg9JgJQhNx4M1ijJwcjZICoE+nBnz+2DEkvX49cCYfevd8pL76uaDVFg5CB7X8AeNOTWNVZ4cvJ4RQf38/eHh4oLS0VLHcDsfIZotXBkJ9fQ0wGgy4VHRJFMncZQlVPNRMFVwQyqSmtinkglAVEJotsITmKLOYOMMSyrvjll2+hIa6Wi6di86Uf9K+FdS0HLH1bhWAgjpsFMxR3mWXuFErgNArmXKFpY9idpLWEP7N1JrpY4H0XmapK6mjgQflniQsgEaXTipk5aaduF5bQyi1CiuX1fkQSiyhp+HVuwj1pc0wxHlw7p3nt1Sjy18MiL3N8Z5L50IovyeURTcMi3CZyRS/fq/DwEQEvisyGlFxtgmhQ7wQ1E/PWR4vfFHDtUgC/3TplQxDcABCUneipakVxk5saTuEIrFAaNmJRlRdaEJ9KU2JkvA32wFypBDaqaoST536TfXL+eu4TtgRGW0OZqIVQj/ukoCDISFm3hxedBF/ylYfbfeNbj2Q4e9n7p/hD7k4tuUEom7wRt9Z/sz9JoGHjr9UjuvGjULzRUvU97aGUKmAFaWXkJ+fB70DCOXrUYOonfuAMRJVqyANkPDOE35IdJPhGxYOlh0ETi4KoTedfJJ5nDp6QSGEBgT4Q+/hgeKSEsViX0kINc8lBYNpNBpgNBpRWHjR9Bqjc9AVHVfxUDNVcEEok5raplBHgFC2BbC4/+3njkvyhAohNE/RwDgTQk1IyS22z5w+CDedG2I69eICSJgffFZrTRlLqJqot/Z6LWiPuOOyQKiaOaBI8TKFWZbhtiGUr83SCr04dXJWbj2QX2Ro4UF2mcXXloFQFaBH2nQ2hDpr/jgHQoeYLaHlJQWo8DmKi7+WI7C3Hjf+W9n+SqKrtobQ0QW2ch3b/FolmhY7omJFf8ev3+MQQm3du6XbfJG7PgK11RUICo2BT6ABF2q+wsWd9VwKj4CeegxdFwzfGHdUZTXBw5e6etcVtSCwD3VpJhZY4gpcX9KChoueiPUdw0UWP7Lna5CcqOTQ+7vh9oNR3L+/GlzALfSIZc/Y2QMpG63dWXl52wpC+fb7EXfcs+mqH20fd+kmA6FZqtuTQqg0MBGxXttNqdIKHPt7Oc59UI2BaYFwPzAQDbkWq3/YwzltagmVdlwphJrfo+Z/SO4JRgjVmSBUekcJIZQ0JW1OAbdIHtUUQntUDMPEbJc7rnQetAeEyt2ELHJwr1jTxFi38iVs/bf9PKE0Om423DxlUrRw0XFdKVqkY+GCUNWvCO0VXRCq1BJKIJS+RLk9oTm2FnDyY+N0CDVBQGNjI/JzMlBaXMDlGI2M6Uq3IFodEghljF6rZKYJgUAthBLR1dlh5CVVj11yaUlkAJRBWKqXjgqh6uTiLfBCrdvLf8eX0wKhcsDJoH7mKazVHTdrxnXQ1VJrz4HtWxCa6IfOf/NAzC0+FJoUHs6E0GqyJ3TQMJFxZ+7R/Qits7jNKhGvwMeA1UmDRFXi1qmHULInlOyB5Q+dZwviXtvDASexnFZmNqHTn3w58NnzZAmK9jagsbKFA9RbtkVwv++cVAIPbx0HlboaIwJKhsHN3QNV5SXwDGtF/NIMeIWqm+9XA4QeCqFBlMgxvKgQEy+0DYQWbq/DvqdLMfzNEIQNkQ+mVXKwAbseL0HKa8EIS/FC7vxeVyWEEl3KWkVZILQV4KycpA3z7d/K3YNtDaEhdZYPRCzPZSX3fnuVLfG6uvaEEj1JA2vyumOBUOGXCZc7btvMOheEto1emVq1D6E60MBEAxiAQJ2rnlq3udC/liDo9stMfTQvfP8TiOIPwsx1ur6VCTdj+0EoeTBNzsp2GB1X2slPYqOwL0iakJy+3aqryrmog9Gde9rQjRMh1PxClQvYYHrpcpkGxQvvtna5Vb7Mt6iKzaImU7bycwAAIABJREFUWcByCwzrRS1bW9bDdOX3esrLr8adlfWGZIVQFh06E0CJ/GohlASxIe6ked80oHv/0TAGUBgg7rjCPaGsOuLL5TxhvSdUbXRcHkKFMjx3RBuErkoUQ6gWS6gtCFWqM768lTtuWD1iXjystjlUfE+i48ab63PuuCePq26Pd8flG3CGJdSpENq9B874W9xuSXqWwDtoihYSiPbgvMvcvt9hG4IRNdZi4WysaIGbXgd3H/HTuCNAaEGBdWCioAAjwqI6UX8VXmQbDxYRjKqGUNP7UaAezlrK8DBjso6a3HG7d0tAQ0MjLmRnc22rB1EGwVTfBeoqxsfFwsfHB+kZ6vPqCq9sBYQywRJZ0gCp642lFpFDlKLFNMfIVDG74wrmDc0Tmm+eO5wlNIe3hIrvP1eeUPnRcUGo1lmrob49CCULwOaGtoFQtfBJukrqhlzFELqmqykKnxMg1COoCaEPFYpmAP+6OL35IkqO16DL7cGIHsVHiKQPpcK1dCGlBdjMsGTXJdP640THhFDbIC2+vWQsKC4IVfwEkoNQIXDWlmagX/IfWNZkNq4tt2him+1qIPT4y+XI/bYWcRN84ZUxFJ4tFpdOF4SyTw/nQ2gYit/pbhbAI6wOMS8eYhdIUtIFoRYI5VVDAk2dfb8KdxylkfZLjzVg3/RS9H7KnwtEJTxy5/eWWEKzr7w7bkE+PKTRcQmERlui4wo8IGXnihlEWSDU4k1p1ZbIEtpivXFFNhUtCw+aIFReeDUoynJR1beVyorOlYnJKskYZVplh2xUazH/vm7Vi/jX1q9F5dLPZiI3z5K7t6aqAjkEQvXW7rg//+Ryx5VTsgtCnTtjFbVmC0J5UHA2hLJYNhx1gLQRcl/xVWsJXZNgSnYOqLKEbomNNucJJRDaacMZmyo7/2k10jdVoaWxFTd8EWbev3Pu/n6O1OzwPE2/4qhY20Kow8s7Es9BXlVLdRlLv8hkaS2J6rmuzlOQE1X1NXXqE8YzqNiqCIHQwoJ8eBrko+Nqh1BWqazHLfi+TIfRcbO31uDMu1UI7KvHoLQgLu2IZwAduNzZlj2h5G8XhLKOBdAWEFrybg+zAO4kOu6LB9kFkpR0OoTGd+YCE/H+0VeTJVSoGuIm7dfVA+c+qsaRxWXo+4w/ek21BDTiy+a+0BuNgj2hoQ91EAgNJJZQdggl/aEIZAEE1klli1u5J5GEq9jASCZ2kglC/bo1I/g6+fRQnLzO5ThWFTipXPsJf/4zDS9pO72Xf3/TfpJPByRFy7+2Wu8JzSMQajIG0D2hF+DmaR1gbcePX7n2hMro3wWhTrol1TRjE0JNE5pCKMkT6uiGZ3PHFd5kPOiyPmiFi2wXhAZxw+0IQvk5UbCtjnOXIovlC5/XoOX7gfDwNO3jYfLvsZ5drW4sCNg2EMpyZdb7gQ3cbEEolYStDUaJNLzfVMtxhSG0nKRoueIQyjZr7EEoCcSy7S9FaK5pRdztvuhyrwH+3cRRW4UQSh6jBEJ9B1lStDDOAnOx35c7bhCKJHtCY1/brVRl5vLVe8Lwu4LQrt1xKFi6J/S8av29YccdV67R/4wtRP/nAxBzs3zUZysIfTgbfmOURzflr501ra/dPKH88p0vzwUmkrGEhgT6mS2hZD3iyBLKt9eqAkLJUkr4JBI9lZwMocG93BAxrlr1+LsqWmugqQZIf7NtPtry72+9Xs+ln6mtJXv1aZApcqxd+SINTCSYJ1JLqNkdV8YSusNlCZWd0i4Ibcc73cefutDwB43gafHTbNEIoc+sexdJ7pfRkL8Tk1c04qWPx6PhvalY+BNZuI/FC+/dDcOXU/H8VsdKEC6w2w9CO6MuxxIdd1K28sBEvCWUaPpxVXtCY7A32AKhndez74kgi+hDC8pQ8N86hITHISImAZ48jNobAhmXW/nAR9JGSC/FVKUyoKpknjqeL7ZLWF77bNBmKs93WLhqMP3mJgPkTGwvx0VsrGTdPZkgU3IyyCfE1kC+LEPBkqJFIKw5T6imySJWpFxTcvpxZAktOdyAkAGeNnudN8faEtqRIHRpsjgwkdY9oc4MTFR/KsgqMFHsBudBqEdoPaJfPMAyY2XLVHwfI7Mn9Jjq9r52tiXU6RDaU2ZPqLK0ZELlWENoDvzGqP9A4whCybWFXEchNM/KHVcIoZy8XKRaRx/ebe2xtNTjmxA9ewTN2oRRs+BSKmU1XlKzQdehgfAaqn68VE/sa7jilYDQkKBgBAcH48y5syJruxlCBfrNOHseOcQSappsLghVPvlcEKpcZ06r4eUXZbbiyC1OKYRakofbX9hLFn24GS+93BefzF2NI1zF8XjplZvg17Ad0+Z/Cdw7H+9PCEfhpzOvGgjNntsZ9RohdLXJHZcs+0lgol5VVYrG85NY9RDKX+jkn7vgYl4mvH39EC5wQ7IpiAzgtDDBEtlr6TzAYbqkHW1a9qOyWe5p+EIpzLBJQRYeonWM7ew4isafL8wO0BJ5GcGO6ErqASFdlrHJYN09fk+o3oY7LoFQsieU/WAbE5b2HEGoozY6PoSmiLow58ivCOW+uCs/nB8dNwgXJZbQeCdaQp0DoSSADT1oYKKjyhVnqmGGUNPf/S6X4KEzGlK0dO2Ow6bouMSipzk6bvdeyBAEJgq6Mx+Bd6iHmtwFkj2hD7U9hAoHp5wVQslTX5Db0+YAJ/8NKx9NhL6hFgbPRhx4dwVe3/8I0pbmI3Xhf9CKR/HmBuCfJ6NxX/8oRPpWozDvNP6ZuhdD1kxG4O6nkfopgNvnIK3Ty/gXFmBKgg8aPYqwe9pq/MN04eSHnsODgwOhbwYaMr/DjDU/O5xz5N1D3HFjb6tzWNZVgF0DbQmhslII/LeJO640RUvG2SzRnlACoTk5WdyeUOl3FNeeUPlxdkEo+/x3eklvgSXUmRBK2xqBWX+/C70NeiD/R0xOA15a0RnZnuHAqg3AU4/DD0EI+nW2LIQaDAYEBgYiL4/m4uzZoycyzlCrH8kTGjRBXXTcnt17IP1MBtRExy1bkYjikzTX3C0GI27Z+6uiMSEpWj67fiQul5WhtrpaE4R27dwZBTVZiFl1UpEMpHDdc+OQl08XEz27d8fXWz/iUCs8uiuSk4ch4yz5AgfExsRwslbX1HDne3bvhvQz9FxAUCCI28iloiLaTrduSDfV8/L0RHRUFM5fyOYgtGunTsjNz0dDY6NV2fCwMDQ2NOJyeZnoHLme0dcXAYEByMunG++F1yBzrHvXrsg4d84kazSVtZomvBeWDSKyeuhRVEy/utNzmdy/PTlZI5F1IZv7u0uneO56nKytOlNZeg0ia1MjkbXc1E5XcztGgy8CAoSyWs5xsiZ0QXomvWZsdBQna00NXfz37GYpGxhA9OohkNVyztNTj+jISGRl53Afj0SyAuiRQPRBrxEeFspFRiwrr+T+Np/T6cDJ6u+PvAIa1EpYj5O1S2dkZFI3vpjoKJQRvZpARVg2KCAQHpys1KWuR0IXZJyj9ThZIyKQJZPGSBuEOg84OUElR0eD0Nwp4ui4U04chZbouEuTU0Tu47MP73NBqNxEkPmNWkKvDggl4qdcKtCWoqVHbzGE3kEgVFlubKEary0IDcPMVU8DH8zHWvIdImkyNv2tDE88Z0DaEgqhwKN4YwPwxFPvcqD5RvJxPEF+HzMLq8YAekM+ps/ZAox5FE+HvwMMXIKqNYvwTqEgZ2jk/Xh1rhGfzNoEYsNn3b7kglDGm1phsY4GoTQ6riUwkWVPqK+V2dzljis/2C4IVXgTOLM4D6G2LBpqLKHWbY3HSxuTsH/qUQxeEY3nfw3D6iGAZ+Nu/E9/GwbbgFAfH28YjUYUmxa4cbGxyMml7q9aIJRvRw2Elizpi8sZNK3LDXo9bj+k7Cs4gdCPhg5GZVUV6urqVAUm4i2hUZGRuNxcgNjVpxRPiYqZo1FUQsEhLjYG6eknUZh7DhVlRfAPDEFCr8HcubDQEFRWVXOycmVjYpBj+ihg8DPCw93DDI/kHAFNchCICg0KQcGlS5wlMSoigrteUxMNkiBsJygwECTPaVU13bvCnyOo4ePtBaPBaJFVcH0yz2KjopGTTxdFnKyV1ahvqOf+jo2JpqHLAfgZjXB3d0eZCR4JXPMPbiprsElWmGQtRlNTMwehtCxth8BsU2OTWVbhNaisBhSVlFpdn8hKYC63gLYTGhKCKqLXeqpXa1ndUFZeYT7HQziRNSQoCIWXKPhHRoSjmNMrnZOxMVHmfgUGBHC/V5mg3HxOp4OPtzd8fX1RUmqSlchmAn1O1qgI5OZTQKWyVqGO06uOA2i+rJ/RAHc3d5RVmGQVnNN7eCAk2CIr15jpkINQoYG2riQDfTlLaNsCp1Am8m9yteC/ZsI4Vr21x9mW0NwpI9Eq8H2fcuKIZggV9vtatoTW7Am32hOq1R237P8sAWw6VVZgWge1hJIxTrlE8oRq2BPao7fYHfcagNAC4o7rQ7ezkKOprhLBJDCRg+i4otQsXM1bkLa+Pw5MfwVfiP4uxriPk2GsJR+rPWGsOYA7JBA6bsESjNi1AYXjngDWLMdG7lHbiqhR92PO/UnQn/weaWt/wkXy84TnsHHwMUxdQKDWcrDA6Eif8Ug58ID0MXfV/13rXo7Pb3wB3t6eOJfpKA+uY7dqhwpp5X2CTPszlcejcngJ7v1jegmSd25YWDhOnSZrO4v8a1emWVlCCYRygYlM70reEuruSXNVC4/tJDDRIBbPRiZxr5lCLghtx6F0NoRyS0bzavJuLFgRg4bGcCQ078LkZcQSGo3n5+/G3A0Po+Ht2cj+y6s2IVR4U0pV1G57Qp/vInDHrcCjF9TvCSV9UpcnVLs7rq3ouLU1lSD/hYTFoL6uBpXlJQiNiJOdoXLuuNYfIBjdXmWuoBY/dGQPKqPLqcNbT+COq9b11HxLyLjjOry+qYD8tRk0xOmBoZwDQcj1nfAqN19FHkItctaVpKNv8k2s6lFdTm6aEEtox4RQqp8pJw5rhNDhIn3NOXLtWkKvDgiNMY8Hdcc9rXo+f8y745r2ArggVKxK4o7rPAjtjTkvT0TpqhWc5RKRf8PK6Y14dj6xhBYgdRGBxkewab3UEqrHqjdGASUVgHcoDLlv4gnOm4lP0RKGiUtnIXlvKlK/BXRJU7DuvjKkzf0E0mRsjrat9q4ajtuznlE9nzpqxWqPUrzWZzL3muc/bNuW1TlvLgr9liBBbakbNzc37qM5+TgvfEfJQSh1x803v5/tR8clKVpcECodOxeEtuVsdtC2T4DlBShXVIkl1Kl7/xxAhAtC1QUm4sfYDKE29EyWu5UVJcg6cxRe3r7o3O06eHpZkpGTdtRGxxXRjIk71GOSXH5PBvDi3kvWV7UPmsqktFItK4TKXMYcMEx0kzLstXUCjPMflpzzKqcdMOcJNVpStAh1X1ucjn6Db7La06LlUcmqCpIn1DhWvcthniBFC9kOHTJZW3Tc3CmjJJbQjgOhhb5GrE4aKBqW2LV7oPOmlnmlR51MYKI4TYGJxJZQj9A6zYGJnGsJ7YIdkVIIVe7ZwuvZDKGmH5wDoXyOaXCuuNrccfuI84SSFC0aAhOdf8oSHZclZadmCJVM6Mg7Z2LxTQYUnq6GXy8Dst9dgbUHHrGG0OnvAROIO+4xPPFbMtbHf4HprxLwnIBVr3TC5jkbcEQ3Cs+9PBqG3CoE9zHi3OvLqJsvwjBx/izc5leE9GI9Aqv34gckIenkbmBsCjI/LkPK3eVIXfpvq9utR8Uw3JU9W+lt2OHLEwhd13MSo5wt1jlsWF8G0itwFlGWNyFLGUbxVe4JdVlCGfULwAWh7LpyekkXhCpbLOUQS2g2Hx23Ao9qiI5LBrPdLaFyEVUFENTU1IDss7+huqIUva4bBb0wki7Tg1wGCPnns+A6yvDOchtYAg0Jbw1WCLWGOC3WTunNqRZC2WWQgVCmMWF8jDizLQnwUwjNhacxUlYYrZZQLaJrhtA5Q9FcTqPnEjlCJp/SlKKl40PoIAmE7u5QEFosyBNKIDRGY3RcZ0Poz1Gx5n1+1BJ6bUNoY57lY2bog86DUO5+c7D2twmhQX4Ii7Ls9eXeIAwcYe2ia//ZateFVnhBSRoXrm980zblarX6aOeCUKI05/rOsrhBO9Vi6gBCbe8JlcsT6rKEyt2hLghlXBO2RTFnQChdNDMs/BV0wNFCvF0toU6CUPIueeJCNnpXqo+Oqw9uRqd1yqMpCi2hUgAkHqjS91zF5UvwDwpHS0szt2Byd/dgzI3JNi+udghlgh5GS6ijuW+5jZwIoUwdYL2BHY/mNQ2hzw1DiwlCyZ3kglDWeQO0hSX0aoBQXkP9SovxoBYITeiOw4I8oR3REiqE0LAHs2HUZAntJ8oT6iitij0IJVHiLd9HW9sEQsk42wRXCfXagmB7cCwFpNG+d6BH+hhznAT2O7Hjl/zf6HXw8fFBeoajFHXOd6F1DKLarhkRHoGIiHAcO35c9DVESXRclyWUfQ67IJRdV04vqQVCxYtlNthg6QDLIvxqhlA+RQvcdHjiPIFQGr2U9eACE4UEgVgBPYKargiE8rIVF1zApfzz6NQ9CcaAYAaRbc8Lx6hi3TzL3GD6IMKtBJxnCWViONkULWq0wOulI0CoOvm1QCiTrhlmpq0imi2hHRxClw0eIer67MN7VUfHpe64Lkuo2un2dXwXEEuoC0LVaTBrugBCuXW/ffOlIwgVSuEIaO0CpYPuyIKoDF3KAadjC621RVSJdq1UyF1Qmq+UzSlVyXXbrqw2IHQklzyQOvGaDt1xraPj5mRfgLuntSV0+48uS6jceLog1NEsb8PzaiHUmQFoyE3Mt8cGGcBVC6G+vlhjyhNKLI5qIXRfCAVAZ0BodJ0kR6ADi13mxWycLcxGWHQXRMZ3dzA75SFUHbpYosfZvyjDBxEXhIpVqJrs1I0kK4SqFkvDM/P3AKHCPcbPHt7jglDG+VL5fSx4d1yyDNceHbcNIDQkzNwbLkVLltbouM7dE+pMS6izIDSEuONGdxFB7NULoRSPHQUtsjXlXRDK+DAwFXNBqDJ9dcTSLghtx1Fhg1ASeEK82GSFRZauqWlLPYRaAqF0fess3IzK94Q2ZHtx2uhfXoFHZHIg2uvzhf+f93J1t67mIk+cv6DYEroljkTH1QahmQ/0N8twc2Ehbr7IBYNnPn4I9McbzdWI7dIXbu4ezPVIQXXYQi/B8vGDjzEoFEp1dFmZnmkBI7a5bl9D9KWng86NITCR3Mho6QDD6HGRdB2sgCyBiSx7QsWBiU6h3+BxiuaVMwoTzQdx0XHVBybKn5tidscleqDuuDSljpojb+r1XGAi3hYx5TcSmIjm1FV6VOs94XxLaLJIjNi1ZE8oTcWk9KgngYnWWJ5NOs8WxK7fqbQZc/nqvTKBidJItkV1R4UAQkkLFEKPqGuMBMSI74IdEkuopj2hxB3XiRD6Zo8+OBMghtCA25VFhBcqJ3dBXzTm+ph/Cn3oAvzGqL83sqb3F7njSgdC+hyqKL2IgnyZFC1BfiDuuPYOOduf3N5RR88+W9eQtS3KGHZZ4pRzb5BWILJrMFqamri81sxymd4vYjkdb5B1rm3U8fVIDnmSBozP/W177JRZJRvKtaxQqBStrWQfquM+2JLZ388P/v4ByM3LFS2Y1smmaMkypWihrblStCh/HLsgVLnOnFaDBUJ79SXuVtpvTFtCsy3MxbXbHUJbgcSKCjz8O4XQvSEh2BJPAzmUlxaCuDnFdOnD7RV1dGiZSewQ2pYfTRz10PZ5trlubckVegtwrXPWanWaZJPB5t3qsPNEKkev33ISmKggD57GKNn2aouvDITK6SLo3nOaIDRP5I7LByZSv9A2Q6hpuKccd0Gow0loKtAWEHpZkif0KReEsg4H8hb0E0XHvZoglHKd+MnmXAh17E5MH/2Onq6m1VorEN5Pj6Cxl5nH5/de8MIXHqjOUflxV6A8rRDq4+MNH28flF4Wj926VWnYuvUr0TClkxQtXI5vOi9cKVqUz2IXhCrXmdNq2INQskBrqS9Dz77iL91Ou7ipITWL4naD0Lld0JDjsoQKIbShrgZZGYfR2FiPTt2vg9FfvFdUHSqxuN7acrslr2nnQagmw6HwZtFx9kuG24fBnZi8chgEU3Nv2ReQRX7rFqT9LivJQ0FBPrwEECpc4LUFhLLqwpkQSvodPPmkcyyhToLQ5YNHihbTWveErkkaLBrwmLW7rmlLqAtC1VtCCYQ25vnQ+dcKtD2Eip9F1BKaCw8fmuKMHE11lQhmsIQyQ6jcA1TOMySyNwaHFWP/cfqBijXSrhII9UtoQvStdQzvHFcRogFnQShrRF5m67RpeGxBaB4HofRwWUKVz2UXhCrXmdNq2IRQ04LZBaFiVeeYIJT8SiyhjyhN0XKNuOMKIZTXUEF2OoryM9FvyDi4ubmbFacOWxxBqAyokU225CBwxgBorDeR2qZYocdaDuu+cS6ufEHTgqbtIVTtyIl7JJdGp6yYQOiVtYSyjodTIVSnQ/DjHQxCh4wUDdCzh7TtCV1znQRC17gglPXZ8nV8V5M7Lr27SXTca9kdl4dQXj8hD2XBb7R6L4ELMxLN7rj0segoMNFFFOSph1DLFeh1yBPyuqeXY7bfXjyw9Gubwy6CjRv+hqmGj7ARc7Ap+TimLPoPWz1TKReEst5dyss5D0LZXICtXJgdGLldllDlY8pSwwWhLFpqozK2IJRfsLkg1AWhclNPCqH6sAZRseqyCrh7uMPbaB2hTViwqYjmU5Q77EODxGVGGGiIg1Dn3TDOg1A2C6cNZZh/5t1dHTtlOQJ5+zqy0j81Xig65PO4As6EUFvXYBJUpkNB92lzxxXuCSUyOA9C6aSecvyQtj2hQ0eJbo9nD+7WFJio40NoT/NUIHlCo9P2M00NuUJkT6hzLaHOhdB/JvTAoZBQs+haAxM5e09o/sL+aMjzMQcA0gqh2TOSLBDKBeNpewglyuXhQYehWJI2CvA0IOfZJXgH45E6LxpV3lGIL/kFr677HwqTxyN1/CAE4wy2bTyHhOcfwVhDNradbEDvqBoUNgcCp77C4s0FGD/5YYzt0oiTn6/BO7nDMOmxG5Gkz8dXC/fCOHsixoZW4+j/rcI7DrY183tCu48MhduALNXz/fdW8UpDqJx+yRwWpWgRFLJvCbW44+bk2ImOO2jA721YHfbXBaEOVdR2BaQQKl14thWEslolbPW8vd1xiVz9KyrwqMsSyg1Rp9Un4BHcaB6us5urcHRZObr+1YABSwJlhzFvSQ/UZ/py59jmgw2Ia9WZ6tNFOm8QVXPXOA845a7OCKGsQpB9oRbzqEgHavpO62ind5axZIZQucAcbupklHOFlgumodUS6nQInUIDE8EUiOqJ4we1QeiQUaLpMfvQtQuhNSQw0Xu9zP11D6nVBqE/WKLjcs89EpjohJbARDyEUhGpJfSk6tu3o0No3oL+nDsuf4Q+dB5GJ1lCbS3ohb+X84GJfCXuuAFGhEWLAxM5ToUCYOwMrE85hLTCUZiNtzD7nduw8U1fvDP5deC5Rbjr1KcoG3UXSlel4Z3eM7FuzGlMLxqFTa3zMeXCHLwz6gLmP1eBGat64Ye9Bkzs8hVmfNALaVOBox5JSPx5NVKPAJGFgG83H/jF3I6HbjyLZxbatp7SpzjNc5roMxjGUItXkuqJpbqi0s+Wqi/klIrVuTrUl1jeLycCd6hsl80SqrTxtStXYOu/vxZFcba3J1T6pnSlaJHXuAtClc5EJ5b3CbTkKJNbgrogVKxsoTtu/8oKPHpB2f6YayU6rtQSKoVQorWSgw04tKAMxi4eSHnNOqeoUyCUI04eQulY/V4gVPp6p+yqDtAss1xrfbYPCswQKnnW0S5ql9HeI7TDQSgXHdfN3O9rHUIvru5nHh4SHTduwy7Vb7zfI4QeDqUpWohFpaNZQq81CL1n+UsYhwqUwQMRvgV45ZlGTF3biidmvg9MW4T11XtR1a8Xfnh2LXbgYaxbWYMZ5xOxES9gStZskzsukLa+Pw6kG3BbVD5Ok0D1pafQMPBGVD2zGG+TwUx8BKseCUH2gSbE9zjFAKEASTHTo3wo7syerfr++T1X3B32GXaEf6hSBR0DQqXC73DlCZUdTxeEqpzmzqjmK4FQaZvOhlAWKwlLvzqEJVQrhJI8oZkqU7QI84SuTWdRmaiM1hQtBEI/NUXHJQ3HSyyh/MWaalqR81UNutxj7Zabv7Sn2RLK1gGJJVFiAeXbYIVQtSyjfg6zW0JZvx87BzzVw6taXchBqLCtmqJT6D+k7VO0yEfHPQvDGOekaCGa1eqOm//kaA5C+TlxrUNo0dpEAYQ2I2ad+hQtUggl7rhRK35le9zIlKq4CiyhPIQS8VMuFuCurEzV/X2zZ19xipbbc6ElRcuVhlDp/gFiCc0ngYlkLKHhMV0seuIYwtFT+Das/HsnbJ77Oo4CuGf5QnT7NBtxs3ui5Eg2/GJ9se3lV6Gb9BLGuWUixycKnvtex+KGh7DxxmL8kB6KcdFkT6gJQt8uxojHolF6phr6xoP4EjdiRpcinC6rQfZuX4y92wfZF8OQ4PY/bC7shutO7gHGpODcP8uQcnc5UpdZoqZyb5rWViTWj8YtGU+pHv/fc8X2hFBvL294eXuhvLxcNARmS6jg14yz55GbVyiKjpuTkwU3vcFqDu/46WsMTiYpF12HUAMuCG3H+eCCUIV5Qk2BicjrKbEdIXRfSAg3azyCGhGvBkIftCz0bi4oUJwnlBVChVP78IIy9HrSDz5R1D3IBaEm7cjQsKPljzaLoDpLIq0lqauuKZQX5yO/IE8UHVcIhNVFJ5E45GarlAhaHpWykYll5A+69xqH0KHXixYnWt1x1w4YIhqW6NU7NUXHdUGoNndcF4TafkqD2PksAAAgAElEQVRwEEoCEzkFQuWu8zA28ZZQ/vFO/n+r+MnJGglXeAVpYDp7z0IeQofobsaYY49peWz+busSCP054iOH+4zlFaTNEhrgH4DAgABcyMlWDaEenkYr0bb9+BUGu/aEWunFBaHteJv7BsbZvXpL/WVNKVqs1nhqzU8SKdVaQks+iDC31OWts3AzKofQ+lxvrg2yJ3TShRxFoydyx9Xp8ERmFnpXVipqY0tcDDRD6ENCCC3EzYXkSxr7oQZCt99dhOrcZlz/YSj8unpIIJSFZqwtiTq4cd6Zwo/WHdoSqmPLQWblaisdGk2ut9a65oMdCS/jzHtX2lYZyROanwcvP0ueUGGflVlCWeYOm5sw6T+FUGVu9kK95c8djpZyS8Ct4MdPaErRkv/kGG5PqLMsoSuGjkYLl0ydHlohdN3AoaLZGbX6F+i8mtgfJoKS9aeCYQ2hv6hqi1S6GiyhP0fFmsdW657QjxN64EhoOKcvst+ZWEIndmhLaBaMoy+pHl9hdFyWRiwQatke0lRXgeAAP4THCPaEMllC5a54G1LnACtekUTKJRAqfEzJBHnjTju0vkqCw9koT9+UJnfcCy53XJa5IS1DIfRjbkws7yZHn4f5VpxdjrZr1xJqml80T2gW3D0NVoEEt7sgVHYquCBUzR3ipDq+gfF2W2qpL1UNodqsNfY7qAZCy/8TiOLNkeaGu7x5RjmEzktAfY4X10ZiOdkTKv5S5WhYCISu6Z5gLja5nSD0nARCb7kCENpU24o9U0tQdqIRN/4rHGXv9LG447YS6ygDTKgNSsPQtKOxs+96KuNqq8LCaUsGtW6vTDqVuaimiLOS9mymaMnPl0Co5cWtDEIt+yUdjSHL+aB7z8CoBUKfH2ENoQPVL7TzTBDKy67VHXc5sYQKjmcP7tIWHXeAGEJjCIR6a4HQJLN0Ok/ijvszy7DJlnE2hFb+EIeyz6nbJtlzSQMTHVYt39eduoJAqCltpubARB8n9MRhE4QSoVIu5mNi1jnV8jnbHTd/YaIoMFHIgyQwkfp7Qw2Eko9fHr4hJt5rBYVQI8TuuIQSWUFCXr1yQc/sDQSFUDYQ5Ys6kpHsCfVrsgRhkl6fuOzaOhT3XnEF/spymrJuTO4VrvqSjHfEweBvJSUtH+8Ym7BTTLm1VIk7LmcJlSht2w8uS6jcgLggVPtsVt3C7wpCvw9CsdASepVC6Kdxsdhr3hOqzh23PSCUn6SHXihDz8lGlL/f96qBUMcQ6DwIlXcWUEvR6uppgVArt1cZEcie0HyJJVT4EOMhlM2FlosFqfoZKK3YYSHUNDGeOH4AXcrLVPW3Wu+J3xeERqBUGB03tFbTnlAhhBJgIBD65IlDqsaCVHJBaPtBKP2QADTVlctAKLUkSg9HKWCE5WltdkyiLrSmGowA7MhFt3tCVzQ0NuJCtrzHlps9CGWUwYyS7F11eL+0wrGHWnxcHHx8fJCekeGwPecVUA6Otq9tu63w8AhERoTj2PHjouqKLKFeMu64P/zb5Y4rMyAuCHXeHaK4JWdCqOOFumLxbFZQZQl1QahZn+0JobwQ6dMjUZfjCf/AMFNIWzFIyM0nFldbLR7fqucw52brGIRY3tOqZeAU61gGuZtK2zXFLbK0JQehoj2hl04icejNjA8MJ0KoDgi+54w2d9w2soTy+pl8jUNo8TqxJTR6rRZLaARK37ekaPEIqUPkin2M88q6WOWPcSj/vCvFC5Ml9MnfnAChpksRd9wHM9TvCf04oRfEe0JdllDhKFpStNCYCuQgltAgf4PEEqodQi0IyvLUp09uM4TSCcY0T9XsL+UbtgehtAzJvcokhrmQ0vKyreusLY5KPgAok1hJ6SsDobYkUmIJdZfZE+pyx5XXrAtCldwDTi7rglDHX9yEKs/pAO64V7sllNfnwfsMyDqQgYQ+QxEQSNykOyqEMoCd2r2esk0zXM/mc0BdXRZwlLuk2nplxfkoIIGJBHtChe1XmyFUxsIsI4jCdZK5BbkPFkEdDELzp42leUJNhwtC2V+CNXslEBpah8jlGiBU4I5LpOAsoR0OQumeUHJQd9yz7AqTlOzo7rjZM5LQUuVhwiUKTfaOKw2hvCwsrrk8hJp7wUhz9iDUL6EJ3iG21zhsbwvlIKp6wpkrsj3R2UqxS1O0l84l20dHhlAqNdkTSqLj0sBE4hHe9uNWlyVUZnBdEMp+jzi9pFoIVbv4dFYHXJZQYXTc04rVarGE6nALiY6rYk/oZ/GWQA5xq3+DR3CjIjnyl/ZC7q4i5GQeQ49+I+EXECqpb/2KbFNLqI7LOCojA8OrmtH8Kn1pakuxwiCXzIiwubhaV2SrxyYThdBcePlFy86Z6ksnkDj0FmbLrtVihE0MWbvxtQ+ho0WLdW17Qv2wVhKYKHr1z5oCEznfEtrbPMf0ofWIWL5H0XNKWFjojkvuh3gOQg+qbs/sjmtqwTmWUOdB6Fu9+iHD39/cv0CNKVqcvSc0e8Z1Agh1DAi2IVS8J5RzxWWAQFpEOQrJueoKIVTUqiM5dDr5CK6trQjo1ozoW2pUz8/fU8X6Eh3OfUjjfbQ3hLq5Uc+qlhbxBwTbllCSXJYe1VXlyM0hgYn8rLrhglD5kXVBaDve6b9XCCUvga5X857QYAGErmsnCO0kgNBV6iC0PtOA0qJctDQ3IyySurnZfQXIwAUj/1k1y/YhhW2vp7qlCB8xkZGYrHvgSF2y59n6bV2VrZ685VLaw8vFeSZLqC0I/Q2JQ//I3D95uGeuLiroTAglOgt+7Df4aAhM5GxLKImOK7TMaINQI9YOHCbSX8eC0EiUvm+BUJInNNJJEEo67RxLqCVCPYXQE+omLgDqjutcCD0TEGCWh+QIDZigLCK8sDPOh9ABEgi1HzjGFoSqDUxkE0IjQxFZWAx7Meel1lEphPJ6c+xuG4+k/rU4erzIrGq+TreUIOgHKQueqHryXeUVOxKEhoWGITwsDCdOiV3z7bvj8hBagRwuOq71ntDtP7n2hMpNUxeEtuPN+3uEUH7B2iEg9PwF9K6oUDQDPo2LA0mRQg6aJ/SUovqkcOZDln1XXJ5QNZZQjRBasLQ3CITSQ4fmpiZUVZQgINgSwdiqY2wZTpj0oRqqbFCvo+/h7RFwiK2PMsBJbISq2NgaQrlmJJ2/XJxrStHiHAhVJ6v8NNEKoQXzRpqj4xJrWdBjxzschAp7/gwXHVedtaTQ1wWhWtxxv+mUgJ+j40zRcVu56LguCGV6fHOFsmdYINQUWlZUWQp6bQGh4+YvwJijS5FKsrKMnYF1ww9he3Vv6Ne8hS0CaZLu+CuSyj7G5h30R1YIBW7GiiVRSF34Hlcv6c6/IansI2zezjf+CNKWFCB10X8kfQeIO26syxLKNKE6EoTaEtgFoUxDqbiQC0IVq8x5FVggtFe/wc67oIaWhAvq4PuKEDThsqLWyk2BiToMhOqAyZnqIFSYJzSuHSB0X0goPu3Uyaz/OBWWUAqh1GXEp3856lvKcXjzUcQNjUH8cBv5ayVgVPVLGNMcUAtjHIm1837PhvpaVJUXo6GuGl4+RgSF2c/tK1SI2n6rj46rg45BX6wQyrpltlVK+I5c2OzMGmdCKLmMVktowbQbJHtC96Ozhui4xBLqglCmx4ZVIWcHJnJBqLbouFYQSiL7CA5pMBtnQyh3qetnYONN5zB1wTe4a9ECJG5bilNDngReeR0H/vg4nhwThtJDBTDcMgTdqo/j86c+RfXjD2FsN0+UHPgaKz6Lx/x58dDpAxFUcQorV3+JwgmTMUf/Jl75glxACKHjkfb+BHSrOYbPl55G/PRRiKwG9F57MUMCoaQmgdAYF4Qy3ewuCGVS0zVZyAWh7Tisv0sINa1su76hIk9oagIacry5EUssL8cjWcpcXUR5QrVAaCjdP0ksoXFrlEdT1GoJdQqELuuD+nPUZYRAaMSz6ajMbMLPDxQj/g4f9H/O4gYmd4s05Pkgf0F/86nwaWfgk6QsdUXZp51Q8d8Irg13QzOilx+VuRSdMM11rag42wDPIHd4BbnBw5eaZXPnDURrvRu3M8grodJS346fcHNjExprG9BY1wBDiD+asgJQcfkiSi9lo666AjXV5ejaJwWBIdE4c/xnVFeUwsvbwO39ienSDwEh0cjNPIbG+lr4GPzhYwxEQHCUlexuMkDIFiRDvSVULYQKgbnq0nEkDf0jdHCz2nJlvf+T9MiRHZrxIasDgu4+C8MY9S6HQksoueq1DaFO3hN6Ohgl664zDxbJExq1xmQ6YhxCYbGafZG4LHDHdSfRcbW44wqi45LrcHtCj6vfE+qC0GsAQtEbqS/diXPPH0PiS1HYMvctjFm7DHgnG70frMYrsz9GdWQohk+ZieQDC5Dqk4p1nb/G9FfyMfXVJ+H16gX0XuKLd554HQmLFyH+iyUo/Usq9BvSsInz5zVB6KL3uak9cfFyJB+Yj6PDFqPbl4uxAtOwbsI5WQgdETwWCemj0NhoK2+vk56bKu5NrVX0Hh7QuenQ0KAsFgV/3Z97vY1SP/FzvvqCI1crx/uO2ftlu62gwEAEB4fgXKY4x6/LEsquXSUlXRCqRFtOLutcCFXlv2e3R7YsOdQSWqpIG2XEErrZ5Oqp06HrpnS4GRVGx3UGhPboxslNtPV4ZpZyd9x44o5LIdQ9sAGdVFlCLQs96o5boEiXFELjzXXiVp1QHJioYBmxhFII9e5fjshnaL6vmrxm/LayAkNW2U6yTcrJQajvIHnreNGv9WaY8evqAe8wd1TnNOHUYj2qMjzQ1FCPoKhwDPpXMS58UYMDcy3t9HrSD31n+SN9UyUnF3+Q38i5A7eHISf9ODw8veAV6oa+cz0Rc4sP8v5Ti3MfVpvL93jMiMgx3vjtlQqkv2mB1f5T4uF1ehjIPsn62ipEN7fAW++FSH9poCbxEJVWl6OstgLltVWorKtGeO9h8PI14rdfv0NLcxN8DAEw+AVz0Co85JYdtu6zxoY6kP/IeR9DoEwEY+m0kcuuZz21yjh33Hx4+cfIzrvqS8e5PaFyTxSWZZPcXi03N5bnkw6Bd5MULco+Lgk7QSHUEuAiWKM7bsG0G2Usocq8QHj5SJ7QtGEk2q5Fi88c3KnBHdcP6wamiMYwavV29YGJTgejeN0Ac3sEQqPXmP0OFT2juGfJPpk9ocs0BCZqKwg19axfaREeSFe/J/Sf3eieUH54NUfH7dUPZwLIfU+PwNtztO0JXZSExjwfc3shD2TCOPqS4nHlK4gtoeRXuaeD5bfy0kIuP7GHrzhFi9WeUNmmrKPE8k+7pKcX4AHvanjWfYfpq09iJoHQH8uQ0H8nZrxIozFPXLyMQminhVhXvRQz3ie/LUTitmxETgSmzHwfGP8sVvaoQL0xH6lLiX8vOW5G2uIopC4WQOj++bg4fD4uz1uBzZB3xyU1+9WMwm1nnlKt32u54tvdZqLY2wKhra1y+4ml7wxnQqht7Xp66qHX61FdTbZJWK7pgtC2mZEuCG0bvTK1ag9Cye3XXH8ZvfolM7UFYrVw0iG3j0zYdPB9l1RAaLAAQtEuEJrt64s1JgglGPr4ufPoXalsT+gWDkIte0I7rVGzJ7SjQCjdE+rdv8IMocJxzv22FlE3esPdyxogKo7okZvWhQtqZAwIgc/tx3F6SzZqL7WgvqQZ0Tf6YPDKIOR8VYNfn7kMnwh3eIW4ce31meGP0qMNOPp8E1DhBw9Pb4TERKDPh5moK2rmQNgr2A2ewe7QG8XXJudI+4ZOHvAMcEPmE8moKS3nxPYdXITIv5XAN8YdZacakf9jrbk7YcO8EDbEi4Pf+sst8A5x58pV7wtD8ds9zOXmHj2A0DpLPZZbalPvJGSaFotNITloijyHygv1qM5twKAXYqA3uuOHe8/AN1IPN70Onn7uSF4Yi+b6Fvz417NorKIfY/Se3hgw8i7cduYk0vJ+Q70pOp9e54bl8RY44GUSGntLvHyxPbYTk02S5AktyM+Dl3+sbPeqLx1D4tBbAdgPNEIrywdDkjask7jqyevVGRA6ygyhRDK6J9QSvZBlPIVlCqb9QQKhv6JzuRYIvUEU+XPWwV80QuhwUZeiVm/TAKEhMhC6TanKzOVdEKoxRUuv/jIQqv4DTX6bQ6h0qrTS5Jumo7xEAYRKmpL7sKXjaT/yIWxcFY+jzyzDxoJWCqEzdyLo9ZHwPFWAy2V78YphPN6JPI4tXwRg/JR4XDxVjYioEvwjFZi0FniCQChGYskb90D/01NI/YwX4GakvX4zQupqgIK9mFo5CG9HHsPugt4YHFuGQrduiGv4HpNk3HF7lA/FXVnPqL5/ruWKUgiVi4Zs/UnjykCoWO8uCG3reeiC0LbWsJ327UKoTofmutI2h1D5fV/2rRYuCL22INQnsRIRs9KtZup3Ywo5ACWWy6D+evSfG4CyE43Yfk8RB1a6OgOM/sGI73YdDH86gZILhRw8kv8IJAb01Nu9u0o+7oLK/0ZygXPcDU2IW/ur4rsxe1oKWhvoBxj/m3MR9OcLitqgENrTXGfu0f2aINSrRzkiZh+zkqFoXz1KDzfAO9wdPpHuCB9OrXXk9+YyL5S80wt6Ty/OgnrP2VMYWKQMnP4T3802hEpu57Ii9RBqbbVlg1BWoNVqCS2cd73IEhr02LGOB6GC2THrwM8uCGW8Y4V7QkkVZ7jj/hIdb3Ynd5YllP8SRCyhd2nJE9rmEErccZU9Z4RDZW0JbScIdTB/pHtTbRVvJRD694HYNXctfrBRyM1ERo6j5gIuCLU9MFYQKldUEluAbvtg8cVhfKAwFXNBKJOaNBRyQagG5WmtagtC+YXeFYFQlhwb5GEgKKcKQn8QWEJJipZ2cMd1piWUBI/houOq2hMqsIQWFoC45Co5iDvuZ535wEQ6xK06DvcgZXszqDsutYTagtCq803I/a4WvtHuIG60QYmeZjF5d1x+roY9eQa+g5S5aJf+swsq/kv3Ul7dEJqIzADqvmwLQu2Nb9MlHxQssAQgu/fsKQxwFoTKbC+9zAyh0pc+CXwk7QkrhLIsILRbQtsKQvl5/vixfdotoS4IVfK4M5d1OoR2TgCBUC4tJUh0XOe44/ICcxB6/qyqvpJKb/ZKlFhCsxEwwZmWUG0QmjNzoCBFC+EDKSDIWULzoRe44zbWlUPWHVeiNbuWUKdA6EBMmj8WxgMfYM33lnQr0qaVQOho7wkYtu9+1eN/LVdkglCpAlpbnBd/wI5yw8PDERkRgWPHj7vcca/AJHRB6BVQsq1LyEGo0NLQISC0lX5/EkfHVeGOew1BKIFAcrQvhArzhLYNhNq7NZwNoR7GJsSuuTotoW9w7rhB3AvyWoJQtdF9tTxSA+/O0LQn1NkQWvjUTSJ3XBeEso9uh3fH7eAQ+lbvRGT4C/eEXgMQWiCB0NqOAqGWeU1RWt7ixkOouYSdSOBezTSIouyhI8xue7uDaPcCi/FPZURyldVMKcRYBLOtgnp3ZdtecIUgVCyxyxLK/sRXV9IFoer05pRahiBLmg25BpvrS9Grr9o9oX3x9EsPIaKpESH1uzB5GfDih7ei8b2nsOh/xHoxGvPf/TMMW6cjdauy7vzeLaFaIfT8w5b9feMK8pVbQkND8ZkoT6gKCF3e12IJJdFxZdxxHUFowcJEcxHtltBGxK3dr2wiklx1HcQd93ygxRIa/qxclF/bXSOW0MIFQ83eBvecOYEBRfZSrVu39X0nO+64kuJlxfl294RWXTyKpGG3gUsVIznURsKVc4mTix4ccHd6h4TQVpMqJh/VZgldkXKDSKPP7O9Y7rgl6waa5aPRcf+n+J7kK3DRcT/oY67vHlKLSA2Biap+jEf5Fwnm9uIryzH12AHV8n3TwSG0zSyhJvIIeVBbdNycmYMEllBiTmawhMpBaKARETFdLeNoskw7GliyJ5TV1ZZvS86iaus6cs86IYQK6wndc7mP9o6EJ+dNEMo/W+SqEBhl2k5vrmwdwIlJFKU8yQmltBKLJPbKWF9TOv7kw6nSOWFfKheEah01R/VdEOpIQ214vk0hdOxsbLjxJJ56YT/mrpqGwmd+Ra+Xb4Jf4w5Mf2ErcM/zeHd8OAr/7xkXhCoY4y3x8RDmCVXjjut8CP0N7kENCnoBFLgglNOXs/aEaobQhcPM46cNQh0vfxwFJuIhVNGEEhSWg1fWtpwJoWRBEjjpqKY9obwltKNC6PpBI0SqjVz1P02BiToyhFbKQOiTzoBQkwb7lhB33N9Yp6pVOT46Ln+i47vjaouOK4RQOSBp5QKbSQITORlCOUdqBSx0JSCUH/+goEC0tLSgvFw++KEwljmHOuTRLe0MgVCGGcmV4ferKlGIqW2lVfwD/ODh4YbSUnVB2hi6JFPEMYSqa1dcy9fXF0aDEZeKSORoF4Q6Q6f22nBBaFtr2E77bQqhd8zDi51fxLy1wKzXXwam7UD48s7I8QwDVr8OTJsEPwQhcP9cWQg1GAwIDAhAXn4+14Me3bsj48wZ7t8hJEVLVy9UVlZxf/v6+qChsRFNTTQflp/RD5VVNA2Gp94Tbm5uqLrUxEXH7dm9O9LPnEHk9Dzud18fb1RxobABo8GAmtpa7sFNDn8/P1RU0na8vbxQ/V00ik/SvY+3+BoQfuo0928PDw946vWoraXuHX5+fqg01SOb2PyMRvPf/xuRgstlZVz47QezsuHnR87RfpDQ3ESmurp6UztGVJBzOsDdzQ0+3t447OGOvcEh6NqpE/JrLiDgbhoIR9hnLy8vtLa0cjqh54yorKLXILLqPhuMPNM+0L/W18E937InVFjW10esV38/Kk+9uxt+TEqC3kOPouIShE09D/4cuQbpg4+PN6qraznZjb6+qKkjeqVvKX+jAbmf+3GW0PCwULQmFAIDaD/IuYoqmtrEw92d02tNXZ3pnKUf5IegH8ch41wmdy5+Vh4aGhvQ3EQivRKdG1BpakdP9KrTob6egjLpY0VVFerP+qHul3hER0YgpyQLwfdnwmjwRW1tHVpMX4mF+qB6bRHp9fz6KC4wEakXeGsB6oOpBZHWs6Ro8TMYUFlN/ya6IfnNmpub0doMhGz/IzLOnefOPZJ1Fjo3N9TXm+aAoB+cXr29UV1D56vBJOuu0AgQCO2R0AUX3I/AOCYf3p5e3Dxu4O8J0/XJYoHolYSArzXplciWtYa6VxNwmpSfhRrT/PXx9kFjYwOammkEXWE/yL1FcrURWQsMfsi/fjTSM+meMTKXo8PDkZWbx/0tPGiKFtvRcZVCqPUiiWXZZCUW94NWCL2YygcmopthOQgdoD74SoeH0GQJhK7suBDqEVqHiKW75Qee4deODqGfdOuNw2FhohQt1/aeUIsl1KkQamYx+3RJo+OanGcZQVQJhPJTUmgRtWUJJWWlFrjoJG8YBpSa1zMMU/yqKUJSbpH/azZFcNcqeO1FN+R9a4k5Id+ebeurM62fRqMBRl8jCi+R94YLQrWOraP6Lgh1pKE2PN+WEKobPw/rB+zA9OVn8dzKJ1H47H70Wh6N1P2hWDUY0DfswTb9rUg+IA+hZKFOvgYVFRdzGoiLjUVObq55oRwTG4PsvFzuQRQWGspBVp1pUS0sS+DMw90Dl8vLTO3EICc3j1ts6/UeCA0JQUEhXSRGRUZy1+NhNi4mBjl5dBFNEgg3NTaaQYI/x+VQ9CayGlBUUkKvIahHzsfGRHPXJEdYaAgHJxQ0dVzZXNM1CLgIZY3l+kjq6eBJZA0KRmFREfeyiYqI4K5nU9amJlSZoCfWfA0iqxfVq0lWIltuHgV9TtboGOTmU1mJbqqIrPUUAoVlqazuuMx9ZaV95NshcBoSFIJC8iVPB26TfbFAVmHZoMAALpm2RVbaDtWrFwy+BhSX0oBDsTFRyM2jwEzOx0RFIdf0kSI0JNgkayPnVhobTc7RsgRI3d09UFZOU6mQczmmc2QOhAQFofBSERf0JjIiHMXFpWboErYTGOCPpqZmi6zma8jIKrg+J2tkJHJN4M/LWt9AoVh4DfICIh8cyivoxw/hOZKgOyQ4CBcvFVO9hodxuiEy0bKRyM2nEExlbTF/YOHPEVm8vb1h8PVBiekrsrAeuZ9iIsORa7onzLISKNYBMdGRyDNdg8x5d3eLrORcbj7N+8fJGhSIwiJ6/woPLRCqxcppJYjMD9ohdLQoOm5Hs4SmDSd5Ry0rZq3uuFeTJdQFoSx3gKWMs91xCxZfZ84TSuZgyANaAxO1HYQSLTgCRlYIjYwMRWEhfQ46atPWCPEgahdCLReg772EJsTcQj9Yug77Gqg4664JQsnAMn6HUDgULghVqDDFxV0QqlhlzqvADqEslgVxGR1G44X1t0GfW4Ngz/2YvqwVactjMH/BHsxZ9yAa3nkO2X9+WRZCOXd/QXNyN3erm45zHxG6gUg1Y8k3yiK/Or2qDZ7SSvCZJTIwuzOMqAPyTTvWA7fIFxUzRSTl9snIHSTCgZzmTe04vqR8q0y6kavqJoqkbPulLj7jKDet/dmhrpNs4299ZSorS15eGRuhA71SQLGOQsuqHzKvrWaD5JqXi3KYLKFywCnVGffqd+LbvyNCaIv5QQdo3RP6+4PQvubp6BFa28Esod1odFzTQd1xSURMdUdHt4QKIZT0kPM80ZCixbE7rnifaHkpzROqN5DAfvSh0UgCE0n3hJrULwRGSYB+rsTEBStwl38jqlCA7bM3YYvss2gc5jytxytrvuHqaIVQ214f9DnIoxBZQ7kglP0+YodQ2ysKy7c9J76QBC+3tSuXY+u/vxYJkHE2C7l55MMzvWZ1VQVysrPg7mm0EnT7T//G4EHW+b7ZtXRtlnRBaDuOqxRCpQDSVFeCXn1J6gbHi2yWBTW3yV3QX7K2kt6u5G8PwbrSvFeBQCdfl9u7YGmJ3zgvBFLyb/Jfs5tMjvM1lroAACAASURBVAgGnfPWAmG/WPpI3zQy+tKJl9RyfZcTy3ohzrdt0RyVy/EYybbvEPZswA7XR8mHB3UiAGSMGI5WiV65fjuUn1pNpe4y0nknD1lscjGIToPsMDVn/QKTz43pGEJZ56vcNwT5xY7jDrBcUw5ChfWqCo8gadh42duIRdesZeRkDfjLaRhGq09DUThfbAkN0uiOW/DUOBod16T6yUf3akjR4oW0lBtFkUZm/bpDfZ5Qgx/WSfaERml1x90wyDx8XGCiVf9lHU6rcjX7onD5AymE7lLdXtVPncyBicjzhAQm0rYntDt+iSF5Qukasl/JJSdAaIS5fykX83BnJt3CouYg0XHPBFii45L0LFpStDgdQp8mllBTLmiGTYVlJQXIz8+F3tcEobpWCYQKn4QyzzpJwKK7Fs5C3NLVWEeUe/2DWDxYj4bAUDQcOwvPxG7Qn/4Gi/8Rh/lzgLR9oUhN1sMzJAwNv76FtK3A+McexJguTTj1xTqcTZ6KEXoPBEc1Yde61/EFhmLSpBuRpM/H14u/hufjD2Fsl0ac/Hwd3jlogU35NQOdTz1SguA2IEvN0P/u6rBBKJtaWskeG8FB3v1K7KTiFC2WhuQh9Dxy84gnH91C5oJQtjESlnJBqHKdOa2GMyCU1UJChBZCqC0II68B4fKad0Yge8+4V8Tt9+Gx/H/i7QM62ahtUjRqsQKcTpgw40Hc270Kb01fje0KtMkvWhNufRSThgfg3H8+xDs7ZXJ6SSFUAqDcmmPC3ZhU8CnePij/GnG43I8ciklTbkbkrmVI+4nTroKekKKhGH3PnRgRXozd/7cVO2wGQ7UFO25Aa188mno7ejcexpZX/oODSkUAEDHuEcy+OQSFP23Byu+pu7XtQ0YWnQ4REx7FvMG1+GbhP/EjqxaEskaMwrNTRiHy0k68uvEXWHbwKenQQDy7KAmZS97DlzIyOITQiIG4/6+jkFh3EJs27gTd6UoPeQiVk20AnlnYH5lLN+NfsvXklWNZegXj+j/djJSwUuz98nv8TD1reSmY5hgLhJYV5SC/IB/e/rGyAtmH0FGYvzwJ+koPeF/6Cs+7T8CW+HTMWPgdN24R9z2FdX3zcc8LX4jaZpGLVOhwEDqdQij/MepxDkKV5cPlFVGtd0FoxFInQShaEV/hglDWxy0p1xEgtKAgFx4EQk3k31hXJrGE8k9DFgh9GffGAA2V6fjHNn/cPSIH89d6IHVBKL6e9iMGL78Vp+aXYNyaVkz9KQRvj8zBC8+XY/orvfDDPgP+1OVrzPhHL6x4AjiAgRhz7lXMqHgI6/rsxC7DeCT9shapR4HIUZOR2pmU7Ym0KUDq4s/sQg23BmoFwqONCE+hW2mcdUic1BibdaZlkPGSpmJ1fmyBi6rzWfaEMl6biyehBDvZ2nVBKJuelJZyQahSjTmxvFYIVQKg3GJa8HyXdbEVrnel/eQsXn3wdNokDA4pwheT/25e7JubpQKJaop58BbMX5MC/PAuqofeg+xFL0O8VJVXrmgBm/QEVk7Mx+sbGzHpmW744bkN1iDrEEJ7Y8aKhzA4uBifP/mqSAa2PW9dMfPVR+D5r3V4dRe/584xMIn6cf8srA3chXcLR+D+mO8wZy0NsmR9yEOoDm4YPXs2Rh97Hx/6/xXzhpVgw+yP4DA5iGiMbsSytC7Yuu4IBs28BbF7N2LBv+m+WmZZdMlY+EISti5/1/G1hY0KLKh3L5qDhK9ewYE/PI3kbWvwojlTi2OdWpoci2Wv3oTgyz9i6YptuMRgoRWK85d5MxG//UPsuO5h3F22Es/903KWBUIp5I7GkpdvRPDl/2L5izsEMO3gocF3857JWBW4H+9fHIy/Rv8Pz78uTHQvZ/lWoh+LDJog9L6nsNLwMZ59uy8WL4rHF3nemNrDBxkfbMDqEwmYlXo3Bvlm4IEFjiFULphER4PQwuk3myyhVNePH9mjDUKH3yiKGHotW0JrOUtoP/PEcw+tgbMglDRKIHTqMeVpnXiBvulMLaH80ZdYQk9rdce9iiyhD2TCeL36oF05Qkuo3CNOYh0lllACoXrfMBODtsAaQu08K+1ZQm+bhY2DfsPUpcCKhVGYv3QzZiyYhZwlFgjlzi8BVqzphwMZBtwWVYB08qGv5DTOdh+H5AMLkIpnsSn5N5wyDkXV7KV4h4gzbSHeiSrAaaKq0lN45aOdTBDao2wI7sx6xsHD/9o9vT/kK/w36v12SOVCrZLODFZE2nNBaNvMVReEto1emVrVDKEKF9r8ktURgHLnBYUtsNsHE27RY7/PH7F0wDEsfuE7cAY8k1svFYfuFXV0TFi0AIn/WoYV9qiJ84KTNhaGyMgiFBYCM5fMQc6iV6xB1gaEJo8cityd+1CI3riN9MN7HJYMOI5Fi7/n+iG+Ft2XZ+tBFnnHs5g/oBYN4QmIcC/BrrdewiZZq6oEZgYNwei8X7EDoYgoLEbco3MxZZAeOXu2YsmHcgsgN9l8jUTa0XMXYPz5jZjz8w1YtrQv8MMiLPg/BuCJGIzRsQew4+BoLPt7H/z8/Eb8GHEjls3ug0Nz1staErlWde4yjQ/CwqXJuFgWgt7+jTD4XsSnz222bxGVzNubZs3Dnd4XURMSg0D3JuT8700s/YrAsIOJNHAgRucdwg5uHTUWy+bH4lBLDAbm78O+Q9vxjcNsCyG4PiUcP+85hYiIEFy8WALdrVOxNG4TFr5pT48yQMhD6LxoKkPBfuw7tAPfOpSBM5nSi4UHI+JSKWIfmIbHB3ggd9/3WL6F/zhhrQtW66K0J5og9LFJWJzzLhZ/PxKLX+yBw+eAAXVN8As/gWd/7YvF/ZoQ3KkOM1PlPy+NGDwQ+4/8xkVS5kZt5FBs27mP+3ev7l1RVlNOAz+RTMYpg7FjD4WMsJBghAYH4tQZaqMWntO7u2PIoETs+vUwd25Ar744l5WL8spK6PQtGD18MHbspu3Ex0Zx0aOzsmnwL3Lu590016Sf0Rfdu3bCoWOnuL+HJSfh4MHTXCRlcowZORS7duzh/t2zW2eUVVaZZb0+ZTB+5mUNDUFoEJH1HFdWeA5eXhg2qD9+2UcfFsm9u+N8dh4qKmj0bGFZTladG7JyqKzkHN8PEuyre9d47DuRzp0bMXgA9h85gUYQy0urqM9mWS+a9CrQR3hoMEKIXjOoXscMTTGPh6ePDoMHJmK3Sa9J/XvhfFYuKkxBu0anDMGOPb+a9BrNRcDmZeXPkcjVJHJ3j4TOOHjyGFc2ZfB1OMjNgSZuMS9sp2e3LiivqEDhJfoxjJ6j8yOczAH/UJxIpx9n/jA02Xx9vbsHBg/qj92/HuLOXdevNzIv5JgDjI0ePhQ7dtN2OsfGcN4N53Ny0ejmhrGjUrDtlz3Qt7Rw0cETunbG4aPkxm1FyuCBOHjkuDki9+jhw7Bj916und7dElBaVmYO/jVmxDD8aNJHRFgoogL8cSKDyNqKMSNSsH0XnTskaNiQQUnYuZfOu+v690XWhWyUmfQ6ZmQKtu+kZWM7d+JkzbyQDZ1nC8g5Iis5/I1GdEvojEOcrMDwIYNw4MgxNHIB10jZ4di+k0Yj7t29Gy6XlaMgj+r1hutHYtven6lew8h8DcHJjAxuPIT1iKxDBw3Ezr10nAcm9kNmFpGVph0Zm3I9/rdjJ/fvLvFxXGTxzCwaaV2abkQIofR0qwlCDeI8obS29WEFoSswkdsTWojt23wwRgqhC00QuhqcJVQEoe+WYMSjUSg9Vw3PhkM4GimG0I2FQzGjSzFOl9Ug+xtgyKRolJ6tgr7xELYjEUmn9gKjh+LcJ+VI+Us5UldY9gryltA+1SMw/sx0W7255n9vbwhVG6yIBEv08LBkW+AHygWhbTNlXRDaNnplatUY1ElcTrI4l+4JFS1DFQKonee6RAbrLZX0uoL/bQ3Dn5Y8i+QjqzD/yyJLEGtuj6ClOTuONcAjS7DesAHTN8i405qasL/IvgdpC2uQunQvxt+aiAPf/pcCMSeAzII98i6sWH4jgo+8iSkbjpnAOQwTF85E8tG1SN1aJII9/trWEMoHjQnFXQ+NRc4Hn+HAoKl49dZ0zF62TVbNZrjVheKBhc/hNv/f8OrszTiAEXj0UU9sf/c4bnp5CryeW073t4gOE4RKu0RAO3I0nn3qBvTyzMWPb9Sg/98KsWCpgz1cOh2Sn34B87qV48Nl65E58Xk8ovsKT288gYhp0/FU1nosoDEcJAcZW3mrbPLMhXjWby/uW/4DkmbOwp/PrMaCb23MOBvzNumpJ3FH+utYeuwOrHnSB08v+sQBhIbg/vkzcJv/KayauwUHMIaD0L01MfhbryZsf3kl3hT61Mr1aMAj2PBUDEq/3IiFX1MXy+tnTUHyT5uwSj8St2InvqVcY6UL2b3CxBI6Lxr7amLw155N2PHKGrxFM7+YN19Lu08/+Aj1OhgPP6DHjn+cxh+W3w/PF9bhNZuqZPjaI1OX2xNakA8vgTuuUK6qgiNIShkvG29I98h0vFq3AbM/GYnFC+PxeZ43/pT7My4Nuh7hbp7IffMS+j8NzEyVc4q20RH+Z8YYR6yPPtnnB4tnGqtaWQSRvR79Ut9Wh/yHM5ZOsShHJpehXEdkmpIbDz4Vk3N0Ya1XK6c8xi6SBazlO6ydSlan5NwA7V3Uco5hW6WsmqT16MYZ580x1RYlGUtofkEePLk9ofRoqC1DcIAvImK70sckH7dCbrpaPR/k9EoqCn7n9hOxDLp1GZZ+01riujyEprj/EaMOPuScqX0VttLuEMpPKIW22OAg8mEuGGfOCT2RHFlC6RyoripHbg4JTORnZcBwBSaSn8QuCG3Hm9sYTHMD2jqEEGqxRjpXYNHj0/TgJ5FvyUH+90+LliE57wzO5W3GOwQsTBV0kbcibVo0/rHwXVC7gRheze32fhQbHvHEyYw8bHv7K5idTiPvx6qZwMvzPjTBo3W/+EVLr6eW4Em3MzhVsBcbP6XWBUyYg7Tu59AQPwieh7YgdTP9yk6sSrLLrdF3Y5L/aRhG3QV8ugRrueACACJvRtqUKGxe/D7SZWqSJQXXYq+Hse4RPU5lFGD7u99Y+kH2dk6figkN/4fZb1i71IoXXkPw6EMBOGYYigewFTNfN1k+E27F8sfisWPeJhkLohBC/4Blf++L3Iwc5L79JYSs2PXPMzA15nvMWUstI+ZDZqF894N3IbMsFo8knsTS5YW488W7kZj3G07HRMLzn+uxUmiQNVm3aXsElm7Aspd6IzcjF7nvbjXJ0AfTl96J8JJcIMoPmatfw7sCLy+rxWfPe7HmAT1OnbmI7R/8ACJxxP1zsLx7JnYU9kCK9zZMW02sDfYWzgPxyP0BOG4YhPt132LWGyFYsGo08Mv7WFY3Es9678XKL01f5G3cMrqJt+PhrEp0vbsXDq3ZhH9dBJ5KnYGGfGBQ11Jsfe0jfCvjrUZV4oaejz+NJ9yycOriIbz1LxJMZzheePV6YOdmLK8bgVne+7Ca+932cNzx3NMYUJCF84X/xvvCDbVdbsCSh6Pxy6IPQbYcq7V60vtYrMdSDkLz4BVg2RMqCkxkglBZtYX/ES8+3QmlpR4ILv4O89xHY3HOe1js/QRe73UCT/49DGtfBGbOUwGhjI82LbpgugQLXDI1pKAQ00JZpj3zHgvb1xKkU7QvEENbzD0y5SRmLi8oqH43Fxt4scAFvWNMiKFkbCTWOtotFghS7z4oB6GCMIJmzarVK4u+WMaZC0yUlwtPQ5ggOm4ZggIsllAqYyvT845JLhPUOi6rDkLp6MpDqMsdt33dcYVz0vH4O57B9i2hLgh1rEH5Ei4IVas5J9RTBqGs0T3ZBJN9LfJrVQKhpgIjpr+E54bW4JP7l2GLVdOWxa1tF9wJSHv/dkQe2oBH14l9bwePHIacnXtRKOt2K7jYxDn49O4w7H91Ll7htwBF3oLF0xNw4L3X8LVo65yDXZ3JD2PdfZ7YPPstKNtNdBvS3huPiMMb8dh6C6UlPzoD45v3YdMHv4pg2v5CuT9mvHwHPLcsx6u4F4tu88TBjzbja46vJek5+Ci4nKqvw/RXH8Xw6m9x38LvLQq6fiLm9S7Bljd20IA6InC0NR9CcNfCqRh4ZCMWfAUkDesC38rz2HNCsCfUqh0CoUmY/vKDGF7zPe5b/IOg8RAkDYsFso7iqBW4SWFyHJa9MQ6RR97F4xtPmtog9TsjsKEQOw5R90OH7rhcmT6Y8eKt8PxsJVbKWi35lmzfPxHjp2BB4mksS9uO2MlTcUf1r3jto8M293SaPwhNmIwP7wrGwfUvYbXdawvUJFHFsMdnY9agOnw65XWYPamvux0v/NETh7d8jm95SyrbbW3DdVtc+XJxDpcqwSsgznxCzhLKdkm5FEFsNWVLMRjsWC2c1otDuTnAcEEN3WGvKvNEZmEXVnCUPKDZgYRFCJleaoBQaWvssrJBqFX7MpAphFC+PNNCVgOEysEqC/+2OYTKQbSKacG543LRccNNKiXRcS8jiKRoiaaWUE4HjHOaKd2KICOA/fGz3SFH4y61hvKWUAKhfS+PYn8EKCppSgljMvy2x1PM0RQo119s1z2hQnU6GkMW1SuFUGmb237c6krRIqNoF4SyzL42KsMCob37DmFKg6FEROHDw+x2KniKcf9MfhBp90cj55OX8GXU81hC9oAuNO0BNVs9bT/6yHsk8q7pSL2+Ebue2YP4VRPR8PEirKHbYOhhy2ppLpCIqUvuQVzuF0g9nIx19zXiH8+8J4JH27B3A1Lnx2PX7nOo3vYLhJdNmrocj+rfw4z1Dvw1OTlCMfG5JzG28RBmrMnGnFfuRP0ny7DOav+nRRcWmcZi3rw47N5zDtXbd4lkQOKDeP1+PdY99y5nCRQdIrVSV82I2ydj3ohG7J77FRoXPomBh0kQIT4oEq9Ps2J59XKeSLc9PRVd9x/B6bo9+FEk941YtroPjj+7AZ+yTKCBd2PZ/2PvPOCiupY//kVFsQsqizX2FkUFjF1jr1HRxC72Ggv2joAKdrH3bixJjL0kmhiNGo3YsUcxdiyosYvK/3Pv3XJ39+7uWcTk/d/jfj7vJWHPnTNnzpxz53dmzkxLHTe/W8e9Ot3xObWA0fLdTfWcyhNrg1pm/Pt3omrcKQJn32RgeAPefDeZWfI1Lsef0QZ9u5I/8gznXx1hjxr0FW/BnNauzByx2lqWRtG4QCF/Rjd4xL7jf3Nx/3EzkNlk2BB8zk0iaIt1yLG1jhWh6/CG5LyzizGnSjDty7d8M/I7LFXCbESWwyvVhODmntzcsIgtXl0ZVeIS4ybsl3kS9fSJJdGyngoZhN65hZsKhKpbGcJxRVTCeCFcrLG5qlhlznanUWA76nqk4M2DIwTO0M6kqgVKtGXmQaP+banrnoI3D/+wSU+cdXcVvSMERljwJ1uf5hOtNUcmg6gQvUY2oFAaeHF5MyOWO9qPtLw1auBVmF6jvqCwTG8TI5bro0akAYpc1Lcy/gvTc2RDhd6ljQxX03MkNGnjsWS3VFPC2+QmDa+4uHw+c886ImL7d1kHSjVjgpHePOacTSAI1deX1DXoxKhqHri+i2XX0KVsFvBg2jNudQ06G+ntHLJIzpjt3BNvFkmqa9iVoOqZcX33kB2DbdOTNVDOEGrvyUzjId2pnzkFcfd/4+spvzjFWkKMelsgVKkTml/xKMo6Iw5E5db2kLq6LJ3mAYFh2PYhlch4jTVC9Ukg83ySm7dv33Lz1m2jbJXh2e5Ly4NteNlYCk9/7ifN8Hu95ziZZfk0iy4Mu5LGDiKTFznsUCtI9uzZcEvlxtXoaPvvykw7gqtOqZ5AY0e6r5CwNadZMmcha9YsnL9gHtmWBEIFRJ+AJkkgNAFCS6xXhEBo8c+EDHRneLIEoZb2SXJc6DwtFI9JQUyWL1pmxT94AA2yPCZy1kTmXVRsGtOtGaV3w0anbJblCJ5WhVMD9Rlw/Toxq1NRuPojfabINU0cG9sdQpiZYTZ9Zyr3Rsv0DqHHp3B1SzDj9XcObRvsRekxvR/VXv0ohwZaVkCJFwy5c6naj5nVLtA3RO/1823PzA5FIHo3faepP9zK6A38SP+Mjy9M9ym9qfZqN/1Gbdb0rDkGHBIoKkPQxAqcGTpDSRqkq8nYoVXweHiWmeO+NQIvKSmE1sZasvMogiq9ZOOwqazWSoYoWCe044SheEyfzFS5Fkd1xg6pROaH55gZvsHIg93PTeVuRFS5TOB4/d1ZHykstyBE/0rgTCW5hb2nZMdhBFV8xaZRM7THoXpZW66VGD3Pn5xR39B9jpLAxPoRAKFtApmWbiUDFij3SH27BtK1KETvjGCiKqTWnoq1HxeIx8wIpt+TvHNZaDykPXU9nnJs8WIWm19FsSmS/1gQ6iiyweaIGhIxNjVho0/RfkhZorZuY+d5sRT/2vVqGxARmpqwoNO0H/wZUdu2i9PT5NEBPcFxG9dolbZElI0mcHI6xgxPzda1mzjudFlBlcFVpZ0FvY0megkBoTboiRjkMo6wkGH1Af2ofD6C4PSdCU9zgIXLLuKko9+MYo2BgWb0Fiw790H0uowfSPoZU9nfsit1z/3C4t2XjXu2sp87F7LZNXww6SIms69ld+qf28PCn0z0HO11Wr93Cx9KuukT2Ne6F/XO7rZJTwyEfsnsiWkIHRpJx5GVOLPpe7aro2CcZFBEJxQQeouUaT2NspQ8oR6ZpHDc/KoeJTgnBiSkl+x6RC1roxtArtX4HIFQuSe7UrEEoSlSpJDH+e6ded1KhZL2BXgREKoYGvBe+p/+35O9swgJFgahpiGJzKGhdfLkyWVbRwLZdgHs/0MQKiWuS548GXFxb83mOwmEOrkpCDZPAqGCgvoYzdJ55NUkazCg417ep2jxsonWtQK8LE7qvbLidfc+d/R/dqk/gAWV/uLnlyUpHTWLkRuhXdcanF60jpPqz4QRhJqy1Sok8tNzWmc81kwntllv0m8IZlKkNz27fMK8xVtVFFRhp3oejECxUBtm9szEqi2utPv8AmFjdkHLNjQ4v4YlFtl0LQ0d2dbybU5w82zETD9Myv51jXdAzQVp+WYWdF4PiDEykZ+eUzrgsesCHnXTsm7wYiJ9W9Ej71rmW2Sg1QQ8XtXo2/szUu/fy8tqteH7ccw6ruXtM/+bTpeVmLsGD2deuk9qh8f6ecT6dyXdxnCmHvuU7p1ysWDZLmu9sEQ9uqr06e0H+5dzukBX/FESEFk9FgmHDJliDe0aDB3J51fn81O+zlQ5t1QO323boRJnlm/mlCbSyoxO95AYI+DNQ/fwVnjsvoRHrTSsH76KSJ8v6Z5nAwtEavToKtG3lx/8tppTBTrgj3QH1HATWf8VthiU5Zz4tuxMmxyxTNwYy9ddpTugC+Q7oJaPVPrG+Og80MXEEmOYogJNmNY5A9/sTEGbileYGL4PmjWh3sVNLI+ynltZNPqMt1JXkl3QYOBAqkQvZ3fetlS+sJrgHdC6bXmiVu9Af6vZ2jySkqTIUQOOvcWWB0OydCzm6NH963I4rm1P6AlKlv9CswyB40MT/R1Uq4VpZxur9BUjCp8ibMl96nVtQp1C7rw4eZpH3t6k+WUahvMfuxuhaoyeLdrS5e/thO2Ael0aK/ROneZRCYnedDF6qs48W+rp7dTTK6iitzeCUHVUusAcZW3RWuFvZ1YC+lalXG43og9dxb1sPm6umGXbQ6g1/fGZCOjXkMdrV7HlXiEC+n1uQW+mNj1Ne1r6o7uKXmECAq3pzYkSCB1WkJBMr32/L3i0diVbstVjZMNPyZv2Nj+fzUDlIveYN3IDzhVF8SNwYG72T/2B46XqMfILid4dfo5KT+Wi1vQchfLGx1cjZEp+TkxezOESLelZPTe6Fxf47WkRKqf6nZ6T9tlUO8swTLlhk+7ML3KeMdLeUKMNvWp+gu7FOfb/XYwqbgfpPsFWZWwbAKdKW0YXOcbYhefR1WzL1zUkeufZ/7SoTK9buK1keOZsG0FP014sLHqe0eNP49ezBfWLZOb58WPElvIl7e4Q2wnlHFghIgBGDUIV7ZDCcfWJicxAqOqepRrh2AnTNQdCKllqHIZoDcUx//rZFnYZxpMmmwJi5GRLmmvXHIhKPdjb4W1VDDfI0rDiDHQMS1BN0xGMNvDrYLptrwnLDgRDqyWCL27bG6EzHGmN0sbI4x3tEKZ+k0CoM3Mg3jYJhIrLKtFbpvMw3IMwJ20CofcSBYTKm5CLC+81dsLPBoXT5fkqup8rz8iCkYQtOkXtUVNo+OQgNz6pSMkMcfx5cD3BK83Rn7ykJcJezZgWlJ8DvSaRckAf3qyZxQ+0ZFZQNrYuvcPn7cvziesDjm5cQMQuxaNpach6tRzJ+MLH6BySgsGD3rJqyi7oGMz4bH+w8dln+JdMTVz0MZaM/848pFVjRuJdijJ4oj+x08NYLAFK3w4s6FyA5zfOszD8G2NCISuD3sufqaPycbD3VFwDexG3fh4b+YqZI7MRdcSV0pWy4fowik2zVrBN5Va1ZZQ3Dx1F/s3jCJdiNH0DmNspPy+uX2DxpHWqkFHLQ4HiDJ/clGcrxxJTrStx6xexkaZEjPBi+4q7VGlbhtwpHxK5eTmz9tir56kIpnnIMPJvnkC47PT7lD6Tm1Pk1V1OfzOfBWYxwGo+ijF8UhOerQrjdLlOFDm2lAXHyxEUUZkbiw7j0boa3unfcuXwJkLXSvc5NT6buvpMHpaHQ/3n4tq7E3HfLWUjjYkYpuPsHykoVdGLlA/Ps2nuOrYLlKlrPmYQ+bdOZYIcgluUPhOaUuTVPU6tXcRCeRymj5feH23OVvHWTGv2NxNDtsmeDV3D7oRWS03M1RMEzTE3MtXzqWvWm5ACZ+gxMQX9e79lzex90CaQEN1JNj8vRePibsT9FcWyKdtRzhesZeHbewAdrvepDQAAIABJREFUXmzhO8pR+PhqFp8qw8jJ5bm5NBKPFpUonv4tV//Ywfj1VkHZZtotAkAVI8TiQ65xDdIEQk01EtWdPbtzXAahWo8ICHV2owwY0YsSqd149NM0wg74MiLEmxNjlrOzSVfCMi1ihFRqTvjxZvDwini6w5kp81h5z8d5embT6M3gYQq9qKnzZXrDg0twIngFu5p0ZXzGRYxcYWDO8SEBlGDQsAoqevWZFAyTg7ej69GVppcXEWJIcC0SxVahJWF13Mn07irBoT9yjwZMDoHJY7aj69mVppdU9MxkaANIVmiloreLezTU09uGrlc3ml5aSIgSyGJ8NL06Bgu4QmvC63iQ8d0VQkJ3EtOuN1P4hkGrPBg8oipR45awU3hugRY9mFLcjTSxB+g1PRICJHprGLTSncEjPydqvDk9RyZmfMfOTEzjQsZM1wke/xPFB/ah8slZjNlTkwmjMjBs3Hf2ubMwsr8e2pu0pMfj0nyG/hBLzYH9qXJiOmP21GVCUAaGhlpnVlBL0rKzDkED8ZbWxs7xjN0PNQcPpMrxKYzeU59JQRkYEiplERd7JDDUZ2Q/0kn8XZzHkO/zMzrcl+PDZ7P9ywFMyjSNIYvFaFm2cgziwBKESjTkO6FyYiJzT6iBvoluAkN0Ew2EKhwp/IgsTEiX7w0567xImED/x966vTslT85rlYBLDEHYnzMR3ZW4SAKhiTEX1jSSQOjHkasQ1Y8NQqXFJXtQ9P+TlqI6yEX6froUrEVwYGUeLf8BWjSF9WOYEdmWmasLcn7sGDn0VusxglCyUqZLD3rmOsr0E970LnmaMSG78B4xg/bJttJ2/C+O92wvb3r2a0OuI0uJLBmA36kIRmwqQvCiprBpgOwtcmze5afvpBY8m74Rj/4GEJqVL+oUYduPjkM9pbufZTp3o0euY0ScKM7XJaMIGfsT3sOm0C7ZDtqFWZ84axnk/sNHUeT3cVyproDQCcdcqFXnc07/9KtGOK61Zzpfna8ZWP0JGw9kxt/7LKHjfsZ7aDhtk+2ivXS6bnjshdA26klEwZMcylDVCEJr1arK6d37FB6sDiPM+chXpzsDq/3Nsm+hbTNYPXItkR0Gs7ZINMHDTaG3tpU8M37t29E95ykiThelV/ELhIbvxXtQCG2T7ab9JJH5AP+hgyhyeCpXPh9oBKE1a1bizJ4DFrJUgJcM1MwU5RN6h37Bs59i8a6hB6G6itQvfJAdSok8q8dsTnVF6NqjCTkjv+V48ab4RC1lzPb8jJpRF7aNY6xV6K2GluatwKgefjw6cov8JV1YE7yBY237sLrwX4SO3sIlgZ1CFIDKRpIICH1wnTu3b+OWURuEPr1zjFLlG9kSkMXfBeuqaAtb/mvePNmIflGMsAG5ODxsOTc79aRn/hQ8f32HH+d/z06poLzw407ePBCdsQ4RzV6xJGgTrk7SM1/XBnq1md7sFUuDNuPaqQc986Xg2eu7/Ljge3YZ+XO8S0mewbx54onOaKC3nzwD21M341ueP7nMuqk/Ip0Z2QrXsxKDZzbycgf3Zn0IeLmdwOWPaDSwg57eJdbq6QmJTzKwDfS+7EvAi20KvUEdTfSm7JL5Uz+WvOat5Iv7wWMcl4x1I71A2r/YSr8d2QgeXA73V694dGY3IRqHL3aNwrzZyRv9inIjO1E4cgrBJyoTPLSsQu/0boIdHOYY+LYEpzX6D6Z+zBIGnqvG1A65cX3+luhfVjH9ZyXkXl5bWl4wCxCqNCnD6CkVuTFpOsuzN2d6h09wffGWq3tWMM3u4aE1uMmXLwdXn3szcUgefh84j02lWzCtYx5SPpfoLWOqwGGkiX/Dv5UlaHplbk6YzJkmg+hd0JXnr26yY9ZKtseIASwRfbKUV0JAqEnuBjQpxp8xRDchINSrCCXTXiAmdQl0D85wiix43X2gv9Ij7hEtWMGD5CUd3fMWkeR/f5t/E4Rarm1PT0+8dDpOnzGP0UgCoR9HD5NA6MeRqxDVjw1C5QM7yS7XJwCSQvXMtvAynZnWIiVHf3fl8/LPWbIKAvoW4Ontlzw/MZ8lG+/bLJ+igNCsNB3RG797kdzIW55cR6cTWXwIDVPf5/HbB6ydt5TImGT2QaiU5XZACWIO36ZAlewcnHAG7+BqpL/3N6/vbmPWvNNGHsyvNVVm8Mj8/Dp+Oe5fNeTRd9s46tuL+W1esH5fRlrUygpvIPbsd4xYYivQ0TBNWWg6vBd+945xI285ckXOJPLTgTSQxxHLugUriLS4VGoAPLX69abogdnsy1GfXH/sYBuNmTwiH7+vvEuF9sVJ8/ItcfcOEj51twVwsgCg8eDXazBtk0VxyK0MFV78wL6Mzamf+iGP38WyfsE3RKq9hip7t1bfnhQ5MI9ZcTVo7nWSb3dD25C+FL4dhVux4qR5FUfcvcOET/vZRsZXEy9+PfrTNtlZDrn5UeHFJpa9a8CAgi+4/uolx+duYWOMIw9sZvwHdcLn/ilu5vEl5/GFHC/ai/qpY2VZrl+8znwcqpVSq3dXihxaxP4ctcj5x252uNRn0tA8HFoVQ4V2RUn76i1v7h9hwnRzQO9CcgV8FmrC6PqPWBixjxL+NXi08WeOlQ5gdvP3nH2QjVI6iHv3N6e/XcDCEzbCRg386Koy6uvCxBy9R/4KnvwecZESQ8uT7v4zXt/bw9yll2xmzzUOSUqc4u9KZGQKqvq9Yt9f2alf4CU3Xr3ixIIdbL5nMnAtNwxngKfZuzZquarbPPogEGqFQKz3Ok0s5higedbrwIjilwibdBBzXOf4Xa0N16dLT1q9/5nBS/VQX4OMbTlno3rF9Pxy0HRM4NOlBy3f/8IQAz2rTu3w6VmC6nlv8ssR6Y6rsgs7pmfegTlwykbePHeIvmrY0QvRL6QmcRvnMvdUwuRl3ptErwZxP8xlrvoehoagLUGoT5evaZ1sD4MWqRN7FCYwpBZvNs42oycSracJ/jwrE9yvEMdnLGGLU4cUtmRamCHj6/N8zXTmyDcWNGqOaoFQXRU6VLvHzr0xxNyLNd1PLNWe2c1fsnDEt0RJ312Ld7WBtunrrMuXA67eMu4xuoY9Ge19Xs7gbR48Yp68yJ7hYcaCT0fmtnjBwqFrza4BOPIcCxk2+kaJBUJlkCDfoXTWG6rEwjYNisD/9XcETFQSidUaNIl2aXYTEGo6RTTjteEAxueeRmTWEPyOjSGyQBdSRizWVwcwgFCFK3tP+nxx5Kjz3BmR/c+2/bdBqCx4B6G5SSD046hnEgj9OHIVovqxQaghDNfEjEU5ha9DmRU3hr6LwG/YZHq8Wk2XdXF4pz/HKQfJURQQWpOwaSX4dcB0fvJqyazg3OwNnsSprMV4fuacDB5dJKPY3l5dfzAzfQ7Td9xveAUEMz7/YUaOOYeuxCtORynhu/IjJYawqMlV5usxBCTbyMr3/vI/+8w6TdPgadS5v5zuc04L3aFTiFcnbEpxfh00k5+8vmJWUG72jp3GqSxFeRF1wQqIm3ncfAOY0cKVbQcy4F8qihDpw9YrmMlZDzEk1AA89R46oxVg7QGVMj31mTScN0PCWcCnDJ/ZnDcrxrDxdWGen9UAPGo706cNES1cWT3tBo0HFeP4lFlspA1zQjzYEzybjQ5DXk389JkwmDfDJrPQ5VOGTW9G3KqxrH5diDRnLynlXxw+lRkbXpT9wxeyW9eYiBE52Bc2j1NZCvL8rIPEHFKioq9c2X4oPU28zzMubB90H8KELEcYOl7Lk2xQDUMYjwdNRnTG5/RSNmdvR5tkPzJg/nmajAii5oPv6L1QfY/UAQit1Y1pJU8wYMpRdC0DCcl7gjHhl9EVe8Xpc7FynVCHT6e+TIubyYBV4NdvCF1ebSH4t7ekOX/FbgIVY0ixww40Ggjw9UEgVIQnydNuiYPUe0DJOoxo5k3et+eYF7pd5Vlzp1GnqsQt3SQWounzJRH1nhK26A5121TEx+0+Py4xeU5dXArTuVNeflv6o8njbI8v49h86Bzoi/udn1m5/qoJEFPImp6ZPGyAv2LV6dwoG+6//cyUg9KuaAKOVvzZk6+afPk2jPc7zYiZqgO2kg3oVfA0c7+7ITJLptF+1ZaACtmIi9zM4G9UvnmJXiENeg7vxeWj59iGpN0QwWQ1gC31Bb0KnWTutyb+HIPQbNRrW48vSsGuQUvZoudaAg26+k1pFvcDc9X1dR2OPDv1ujWibvaXHN+0ghUnVfcPS5WnPr+zQ+ZZEIS6lGFUhD85b+xizNR93JWnVplf31oVYfdBThgWgyo7q6MQwA4jehAXNp9vjOPxoEm3WsQtWs8OCZKp1pN9Wplp0r+jkpF8lrmgytSpBD/uN8vq/Z8BQtWTqAd96kQ+LuJJi6TX/EcPoUHqN/w0fDrfUp9xM2vj9WA7XRa+pXuXzygQd4V1E74j0vdLgpsWxfVNCrg/xghCTxftAZOvk39Ydp6l9UIXvYmRS8/g92VP/P1S8+iXFUz+0SJTPZAEQh0uRmODJBAqLqv/tpZJIPRfnNH0mdX3IKwZiXuZ8DuhWqGiEnjy8u/LiM+z4JrKlZhDl/GolJWji36EunXIdXw/S3cc5rbdg/SsNB3amzo6V1xd73M5Njt5Hm5lcVQxGlZ+TOQ36/X1Lg3j0agj6NeGsLbF8EiZgufHT/LUpzjPv1/PqeLV+fzpGZYs/0UT8CgZefWPbxumtSlKWvcUXJ89lZjmAyl26QgPc+Tmyi9rWH/A+qNgLmFvegZ/RckMrri+Os2Rp974PN/OkqgiNKz0hMg13xnrdlrOjEm2Jeg+rhkl02Yi5fUlrE/ZkhbvjhKZNhfpfv6VqQejLF61BC5Z8B/YlZqerqR0fchvlzJS2TOKBdtdqF9Px7G9G9l+0Ibn0ThHn9J9rD/eaTOS8voKup6szCL/t+w76Ua+NIfZMTfS4T1a3RddGF45M64pXXn8KB7Pd6dZKCVhqePF8X2b2X7ooYMz32J0H9kY7wwpSPnqHH88LUap57tZdq4Q9Ss84dj6LWx3gGBdKEa3kEaUTJsR1xur+DZlU5q/O05kmpyk/+UAU383B5Bqwbq4KCBU1zCAoRV1uKd/yZ7Qb3Dt3YOif54gNnt2ru7bzPeHbXseZQKlmxDSvAAeril4fvocz7wL8XzLNs4Uq0DlpxdYseaQHjxKByLai0TXoC1DK3rgmjIFMUf/wqOsB8dW/QY1KpPz9FFW7D5l5UEV8Xqqs3MaDMVkGoDTFl9qeX0QCBXMKm1zW/VpQljzdFyYtpqohj1plexnBu/NS0CpP1i5QTATrkr2Pj17E5DtEdd+WMPa7AGM8bvLyvOQd/9PrHPaQ+ZF3dY+cOh3XL8KoNzllYzc9IhCX9bGJyH0PEvQsl4h0t68QbpqZXD9bg5TTiFIz8bJXf0WjM9+jRmLk9NjcHbmT/4enxZ1eLP+R2wV2bAX2lu2U1faZ7xO8PRovgypgesP87hUtA6v19mmZzcdZv6GTO6QnjWzYmk9OBv7B5/DvWUcK9ZZ1bQS+vI2GtSbEic2sDZtPfoVuUTYxLfUbRXHyrXW9N5rlCUxX1t+dBnoh3v0t0y++jkz2qRny+BL5Gwdx4o1ShEvEwgTADqlGjCyST7iI++TuSx8M2otxwo0oEPp31n+nWqvEbxHGB9fnG6Dy/Jmz2KOV+rLlxdnEhT9BR1KH2T5twZ6ouGo+naVujK96p/0N2QkL9iIjj4HWbb+IS6ifAnegXQ0oVI47u1bN+XsuIbHeCc0ZwHz140o2/Z4lQy6DuQRD02DAsl3IyU6ljCFdvRJDx4Zo/g1RVn5yszSov3pk3wnj4s0JnbGRLbXHMWgDOM4mCVY9oTG1AyBwKsUnZ+aJT2+o9rknsSuukPJFk8IG3mBTmOqcTBkJr9aHM5UyFSJDHHuxL01ZVlVc2vTzHI4xQ4bmMvS0JGTr9mbTynzbzIXF97ExTmaduPvWmdXZ0ptkH9//cjlX7sTajmAdOnSkTFDBm7eMtQrV1okeUKFp9qphkkg1ClxJW7jjwVCtbO1lqdOwQxUaFyayEGT2ObVjCnDc7N/w3Xy+GTk0fGtrPrtvuJttLE7elWqQpHMvjQrdYY+IXvwajmakHwn2HYvJ0X5kw1L9nDVyjhXI8fc1K6eiVy1mpJyRjDz7nozclZT7s74jZT188Ofu5i/0/YpvhqEBk4Zw+tBIczzas6sUdnY2nsjqdr48vrwJnaryuNpzVj+apXw+KQK7VwX0nfRA8oMGEtA7GJ+Sl6bolxlw1I1CLYWhlG+3UcxI24c/ZZmoVN4f3L9OJ19ukp4nD3IxrNaINgEQnUVK1DEvRT+Jc8ROG4fuuaDCMp7jG+vZccv01MiN29lnz0PpoGtbsOIiJtA4LLMdAzrS66fglkQ15BamS+ze+tFYuzdptX5Uit/eso3KM6xkXPYrmvA5IH5+PPoA9Jn+pujW3ewX8+Dre9Xvqrl8MhVjrauqwhc9hC/vsNpG7uK3cmrU4RoNq44IORBdekyiOlvp9J/RWY6ju1Bzt3z2ef5GR7n/mDTOfshwAoIrUjo+MLsH7mUPVU6saDmPYKCTuDbvARvInfx81UN75xRObJTs0oGclari+v8CBbFFGHopLrEzPsD19qfQPQ+Fu821XqT3HxWYM+zFDXzpaVcvaIcH7OYHZ61mRiYgwNbb/OJd3oend7LGhsgWASEaumx1jpPVBCawLBazV3S05tWtbJyc/dxcnbtQKGjUpbaQvQKrYHriiOkbZSbxdM3qbyOdvZal2R4lq3OlyXciN5zmULd65Ny3QymnHKn3+AvuHroHcUL7yB8qQCoLVmffkUuMGM99BxRj7Qno3Gvnp0zS85RqFUBTsxeydaCbRguSk/PtmfZ0rQqX4KYIxfQ1StPxqvXSJcnBeuCN3C8oig9LyXk9hp4VvuSQXVzwuVT/Po0N7WKvuLaKzceTVjBrtZt6PzgG8LNsvRa2PSWxnr+Ogyu8YzJG92Md3G3lGxCRNMUrLvkRvX7qwmzSU+1GzTrRkTOYwRGpKNfr7esnXsQWvYi2OswwX/5MabgVS7EeXFt2gq2OHOAUbM5g7Mc416heqSdN5t599zpF96bTL+t4maRKtyfttLoFTWM1LZHMDv12lYm74sbPClUgdLRSxm0PpZGwzqTc8JG3gz8gntTV8j07IJQzwKUK+jGi8tRnL5XgP7BdYidM5vl98C70yB6ef7Fsesp0GV7y6Kp35kOmxyCvRzU796Uep4P2bH3L0rUr0ravx6C688EzXJn9OC8LJy8Xk9PBElkpnFgB2p94sbzC3ch92u+HbGKyNLN6JbnJrqCeVk4aR33HPKlSDaxvKNOgVC5Y8NYtcfsDAjNGXoWz5BPwTWOfQdc8feN4kK6z8l1/aos15io6xSumZ/vRs3nVIP+jPtkOpGWIDQCegYup29EKOx5TNFqL7l6LQ5eXuenxT9x0gJllXxdhbrneiau0fhfRO1JyvvMKyjJx7kwa+dFoMTQiT6pU7vJNVBjH5l/P5JAqKgEnWuXBEKdk1eitv4YINRomHqVJ6BpKdwfnWT9uRz4t/wEj92/EFunKem/H8PkyJKMCK3OwaDpSEnjzZao3vjMX78tzQrA+R2rueHXloAC7uza/Yi6LdKxdsB8jvr1Iaz2UUaEHVbkor97ahJSVj5v+QVlMj3h6Mb7FO1SBY9bP3ApRwtKR81hxCboHNIBxkxmif4le9k3/QL60bn8J3D3MMffFeWTqLmM3AyDw4bjfmUOI5Zou9vy12tNU3kca3jzeV/qeNxh5eVsdC51kbDgn3BpN4A+yaepslyqp9nCEpdCdlr7kD/5A349FUfJ3BcJk0Jwew9lcqbrhI1XZ79V0cn/Od3r5ocrezicoQJt82Xkp5+fUPvLtKwfupxI3y6MrXGS0ZOUE3m7j1R6pU91/DK95PT5F+TKfJbwsT/D14OYJPEQ9p0qA6/K+5qvMt3r5oUrv7Dgdkm6N8uJx94DxNZoQPrNk5l6vBjDRlbi0PiFWObtMehHvjrN8M8HF37cwJvK3ajtEcPqP3V09P6TcOm0vVUveiefy+jV9ocgAy+fRoxuUYL8yWPZd/ot3rkvM2H8r9CzHxMz3SA8/AfVOAwqpp4PD+p3a0tj7/Q8jzrGX7piJN8SwbQTVRk69TPYNplJe/XtzabRgyrNauCb6W+ObYulcLuyeNzZxeVsDSl5fiXB26H98C8hfCFy4lMrMOZCvGdp2jQsQqbHF/j+kieNmmTHY/8RYj+vRfqts5h+sjBDhpXn9wnL+c3BdDoLQu2tESsQqlG7Mva+lJjoFm6ZTImJ1Dz8fTuSUhUaO9JCx7/XbkK/5PuYsbMYI0KLERP5FN8KsHjaDb7oXZATs5cb7/PJyYmu3bGdgczTm4B2Vcl5bRbhv9UlqFMKDhx1p1XtVyxe85aWrbNxK/otnm7nmBJxlbR57srgzeHTogsrKqTg8NL5bLhTkOqtq5LzwRvyFrjLnCPpqZXiCDO2viWvQ3r5aNmjNHG7NrBBAo31Ahhf/gmjxmzhXrHmjKt/kx9u5+SzP79l3hGdAD2g/desKXiXKaPOUfbrghw5EEez9oV4vXsFoecLMah7edJIJWJOKsmJou15fnVlqfvpJXbtdaNEkVecPh9Po8FtKR21mnk0ZkTxy6a7uPpkQnbpGQXrTkBQB/IeXsaJEu0ofW4VITvzMWJqDdixkLVX4DmpIPqO4zvUEk3P/JRIe4Uz0fo7pNdeULzIW46fhpzub0nl8ZZdK3/jQvQdOwcW2ajXrTGlY7cz/rvr1Ojbg3LnfyPm80bkv3CA16XKwsVHpNM9Ys3YH7iVNztE3zbjLx7z2o66+u0YWSUDN6++QFfMk9iffuLFZxX0INSD+jW8ufn0Ca73TxBLdqKjVYdWUoJAC0UsFNCJJg83MnF7LDUH9KfyxRWMuVWTWW3Ts3ngRt50aEOTtAfoP+c4cnKiqwavjLYxna90LWqWgGMHdnMse1dCSx9g99P6tMh+jr1X81Ctgg7Xh+fZPG8d59Mq9JRLGFJor30DPTFBqLTvuKbJapSGTU+ooYUdIKpdS9RiLHpPaM7QCPb3DaZb3Fp6/VWPub5RLIjxoXuOJ1x9noI3kbO58VkwtbhLrGcR0l8OZK89EBp4AI+ISnDlDq7J7zAyYpOVHAs9/gz/6P4Ot6D/1QYSCJ1fSAHpztSFdV5ezoFQI32LO6JJINR5yYu8kQRCRaT0kdokNgg13gGt3JmZLXJwfudunlf6kpInV3K3citSrhhOGK0Y36E8ueWyKfOZseu+0fNp2L5dyE/LUZ2pFvc7a8/koFVtmLcaerZ3ZXGfWRAwhC6Vc+D68DQbZyw1K1liElU5+k39gtzn9rL1VTnaFf2T7W99qHh+CgN/9WbwgNqUzPCWPw9J5V9M95q0vbhZ8dL5M7z5fcaP2kiuPuPokvYSd7MVI9e7l1zdN5fxm7U8j/loMbIj1d4cZl1UdlrWgvX7MtC27FVGjvgNvz698PdOQ9y14ywJs1X+xWA+ZMHLKwvtApsQM2Miq3J0Zm6rVJy970npHPA8+iDhEXv0hoz0juljWLhZb/qWj2Pflkvk8q8Kv90gXyVXlvVfBG370rFSNlI+OMum2d84KFmi1N+s2n0Y+XdMJPxWDcYO9+PdrRTkkHk4TPgMy+RDCggt3LQ7fcvFsW/rZXI1qQzLN0GHJqT8JowJLk0Y29qXXK6xHNu2ilm7rT2P8eSh+ZBWVI07xrfndDSvDt8dSE8bv78YNeYIfj070qSEG2+unWbZpC0OQoAz4+WVmba96xMzewars7dlTotURD3IQuns8PzaESbM1L4DatQPqYZnheYMzbmPAbPu02REd8o/Pg9FipLp+VN+/3Y2K05qufJK8/X4GuS6eIgdr3xoXfgaO98Wp/ylhQw7UIQBX1dRyqYc2cb49erEKqpNoNxXTPXXcX7PIV6UrU2JqC3cK18f13XTmUR9gluWIpfrI47vWM8cVXZNBc8mLGmMaGkUZ0Bo6kyfaO5siQZCPSsyRgabmzlMXlp19eVZTAp80x4h+HRqfKMPslMNFDUAs8KgD4MmViDuh2+YISX2Kd+WSQ1S4/r6KT+uOs4z3QNe5K9N2SvrmXfEyc1aultZCVzTPmNdMDQb/ZINJ7PSMP8NDkTstxniqvSinkt3+o1oR8708OzUXuavv0nZQe2o/ugwP1KaSnE/MWpltGJwObxTqR9D7QAmVUmP682f6D/fi+HDPPltHTTrn5Zf+q1ga+32BOVcQehSgTF7ViBInovLlO7/KZemL2IddRjf34vD07cQ51uICzsO272rbLMXzxp6b+plik/6TEnedf9X5i2/aAYUbY27RufW5I3ayWJpbj9tyoyWbqwYvYbjpVozo/krNq+8yNv0r7h4vxCBbVKzdtwPdmuLNhocSOlL6wnZfEdmOWBEICVc4dmlvayMjiePux9flr5OyHjLZHHqEarDcUsxcqwfZ0YvYrPUxLMOEwZk58h+qFbNQ0mAd347wasvKLu+xfwqWmIOjuI9qxAy2JtLk2fh+nV/0s6ZzpwYaDy8OznDFzBHz4q1zCxAls6Hbj3qUeTFeY79lYHylXRc2HiZfK28efbLeoIuejO0zHkmLjxlFUVtAKHqUYvqZkKAqTo7rqEfhyDUTJ6WYNnag2bFv0Z2XOExaq5TO+HBFu2TQKj9fek/HoRa7NVJIFTgO5OAJkkgNAFCS6xXEhOEyqXs9TZRPFUJnl+TG8Gj2f5FEIPfhTLwTGdmtk7JqgELOKoagDr0Vr29ZusYQli2n+kUBiHhvuwdPp3nvUMISPYDfWYqNUMdGca1h0+i4Z0p9N1Zm6l94hg462/ChpUgcsJkflBnm1VF7FrVEK1Umc41q3P30h1KFn/M+BHfcterG2Hd/mRE6C8aRr25ke9CX/6ZAAAgAElEQVTVYTTjs+2lczgEh/nw64g1eAT3xe/ETEZucXRvVG9oen1G7XaVaHjvKjeKFpHvjSy9m4VBQe24EDqdbXqD1BhtJv2LYo0oktZ9ScRIL7b3nQvDBlP+4GR2FB9B22RbCJwj1do0PHYub+j8qNW2PA3u/86h/DXJv3WiXP/Tf1Rvco6bzSxNpVTMDIWHxkQM92J74AIY2p/yv0cw9nlLpn/lyjfDVzm8NyqNRNd2MOO8fqPrFAgK8WbfmA14jOqG76lFjNrqKGuunkGdD7Val6PBg7+4WbggsbNnsCwmMwNHNufC+HlsN5OGnNrZamT5qnxBh889OX47DVXS7WFAxAWQan/qFhCkd6nb082aA4ZRP2YhA/ZUYUK3OIYtfEZIYGGORywUzLT5GSOnVODmpJnsrNOL/u/mMvx8M6Y2S8ma0evMEn1YMv9BIFTWK0WnpP/XgrPaINSci9j7N2RP6EcHoZK9Lme8vUzY8YIEFj3NnlfFqPw6mh9WHSRKY25tmXgl2vemc+qjHE9bhiIPznIzb0nyRl8mOkduMp1YT9hOgdBbWQylGTGtAUX+Ps/a5RvYda0644elZ8O9bLRM9jPrYopROdUd1n7/hzmAspC28cBPJdpKfTpROXIjURW78WX6y6xddofP+pTmydofmKFKrx2vcXdRIVOCXsPK4np0GzN+ljbIRoQNi+NmmkJk+vEPqOdDuhevubl9EXNPQaOvu5L35CJmKEk/7T4Sv5712jOm5E1CdmZheLN3bFjzlHJNMnFv53osykAbaYka7J5tejLYdR6Dl2ejRNFXnDlvvh/IiU01FFai32hIb2q4pYNHvxIx6zAv/HswpuAF5u3LTqMajzizaCcXa3SiV/7H/LjwB4clewLGBKI7uJfDbrnxyfqK439no5UfHDsLRfI8lb2fOYcMovyfUxj+gy2xqb0nVQgem489o5cZoxoaDxtI6WNTCbZIimQbhAKfBzDvq094cukPdm/exZ7C3Zlf4RZjDnkSUt2Vi1fiyeX1iOUh3xoz1joCoVLW3FCfPwkyJMGr0pXZn19j2aUCdCvrQdzjP9kxfz07Yqyz6MpVvoSy9lrL6ENBqLyHxceb6oRa3gmV15tqN9AMHbYu2yICQg19O1ozjjIYW75vLsp4qrp9QbnfWzvq5n/2dzUIRSNDmejeIyZAgTveekJyiRZPT05HRZkdGNoHocrLz5894eaNayRPmd6Krb27N1HGt7QYu/9DrZJA6L842YkFQqXtOpmqPqC8dX/Wh3m9CsLN31kyeh1HXcCvax8qXphFhMMyjRLFrASMH0wd95ec2zKbMDn7mzc9B/pyfuoyOYTX8ePNyOkdKZr8NntXTGZJJHg16UZAyl+Y/J3p4qZZwiGvsvTs608Zt7ekcrvP7h9dqVLhDiOG/kTF4f1o4CWV2XjMqW+mMk8z14WlpZOFgHEDqZ3pBee3zmO8NA6v2gxp5crWiB2Y+boMlr3XZ/To0wQ/tzhSpX7AxrEX8R1dlhtjx7Hps96MqZlFOf0+t4FRS89o1Ke0SEAUD7rmgxlXPT3PL/5CeIRUr7M43QNLcSHiG1TVPxWRykPISfMhHajlBbi95fT6SDy/9OPm+IksyPEVkwM+1Si9Yj9jq+6r/oz7PD3PL/3KhJm/yV5bv/adKHd5KbMOOZ5NqZZq2zE9qZXpFRd2LCNc8pjqqjHwqxRsm73bKnRWoZiD5oPbUUunjOPMt8fwbObLjfCpbC7TlaDqBk/CFkavsMxem0y2XHXlmzDgy6KkfeeK6/19LHzyGd3S76P71Kd0G9MEX7eXxMXFsmfOSjbp77DaPyApwtDwryicPIb9axfKGTJ1DVrR2vUg0zbdFBEELqXbMbNjbrhzkhUTdsjA07dtW8r9uZo5+uh0LULaINR63iwNdtEbLQLJcYm9J4HQ23ZA6FFKVWgiJAftRuYewkaDW1P69Df8kaEGeV+fZt5W7eqo8hht3ht0J2DM1/hELyZwpQTQvPApnxXunOG4SNitilHPugGMKP6EaLc85LwTyS33Alyc/Dt5R5TnUdhK1ltsIValrWxJpnEn5pZ3482tMyw54kar2pn4eW8KmtV+zvzgrUbvnWLA62fUOLHKv1Tv048vM74G7rN19SVKf1mMrSsfETDAi9+GWd+DFJoklTfoi4H9KHdlJYufVqedz0v+WLFDVedUTMusjUNvAgZXJefFWYQZ0teaMWa7lqwsi5bdkXKC70jbj26f/s2e9Xu5mrcyNbLcYMusX5XsyY7T6Jp69CxJq/qF0cXd49jrfLQqcoeQDdcplO4Vl/64YhXGK2LsNhoyiBqxW+i7WCqcXZj+Y6sTO3ouK2zcNdOmWYCvw5qQ7vczULoEObnHVbKT7+b39NmbgspZ47j4h0YGcVVWXWsxeNBkWBd8ohYTtE1KXvQ5oSN0BIWts1ANsVIu1s4/G/f1NLyEjmI8tOqEvnn5CPcMadBJIFRN02oDtKWbFh5mYxkXx7qsniNR9RLRFaXURzwFn/g5WJ6qdWHrlEaiYHlQoLFNShBLPnK2GLZhTuwcb+t5FNMP+wNyvmb05Qx6l4jIBDgooSK0FzrdyAReI6aMZcuWbWYr/tKf0dy8ZUreYQKhGax6UkBoKac5+G9/IQmE/osz/DFAqHEPkkBnYCgB73+g78xTcsitrYRD1iLQe/K86iqey4lT2GhRJ1NYbH7dmNk6jlUDlhk9sJYAQQ1CvRoPIqzMBUaM2k6uwUH4n59LpN8gKklhvOsFPZcWzLl41WH8kOJETp4mNA6vxgMY53eBUaN3kGvwaJqcH8es5P0Z73eVkUGbtbObKq4Rbf+UPClZ8Q/qic/JeYy25zU0fC18OjCnFSwbvJzINsOIyCCF3/ZmnO81RgVvs3G/ylHZkMz4j+qO7+mFZjw4/lwbBOoig86xA4pyfNpcgdIvUiRlO+a2gGXDVhPZaiDTM0xlwq2ejPW5xujQnXbviblIBysumZVQ2/MLGLpRx9DQKlwM2k/O8Iak/XYyE6V6n84kPDEMpXQrpn35ljWjvrMoUeBIhgoBqU/fbn1o/f4nBsqGqdYqcmSWGd5JRBAq0GXs/ZsOPKEfCEIt7oZ7fhFAD48VhMoXbG0/9kGo5MqrTlhgTg5HrNTwWAsMXNV1owFfU/rcGla9qUY//2xc7DOH+TZYEwWhLi61mBSUnimhG82AjmfWTNy7/9hIXfaE6tk1HEqYjNuCDA6pTszaE7h/WQ7fLK/ZE7iAXXm84Jq9e5D2BWuUjmczgtrfIXSy1qmT2E6gZYh7erpz7549b7QdA/XTVkzumo20Dy6xZsN9yrUsyaPVC1hsOKuQmRfjzVIKunqdGFHkEv2m609eExyeWZjOo5tSPsNLnr97y8393zBph+TtFQ/PlHnzbMC0ITp2DFrKnrxlaNOoIuVSX2b2hO1c0CgLYxiPQeaatrruc0KHeHNx0kwuNB5CR9eN9J5jedAjCDKspkksaYySadf+4xCEmgZrfRhlk74GCJU3aLUn286eo6crgoFkLRQYp5zKSR0JZbP7eDPQqBXdYjY6O32/1+fdM4zDCD71BEwg1El9dTSpZr8L6pjmx9Kx/jiq4+kUq8KNk0CosKgS2DAJhCZQcInxWkJBqJXRHS95QpU6mobPtWKXl6JvSBWuBs9iq52st9ZjMRnFXk0C6em5leCFDlLO2hKIiwtleg+i9tUpjN+hNLI0F808oWSlaVA/yty6QirvDBzsN5MfqEPwxPwcGjoXOwkg9RyYqKvl5NW4Dz2ybid4seNqly4uWeUwV9/bV0lVIgOH+s9mI+A/fBRF/hhH+M+mwZr6sAdA9Tx51SSoowfrJ6gTB1kITiajtPfrMZS2ya4Smz83j5ZPZdYZ8B86lCJHJxKuUY/BUKrErm7qqjG6vQffTtpg9Fxqb/+2jXrdF13pnmU3ocusXVAK6+bv+nUfSJtk0cTmy8XjFTOYFQVNhgykyNGpTNhr0Amt7LV6meqqEhpYhJt/uuKd6Qy9p+6D4l8xsWkcS0M3cUkAhGqNxrdbN2pcW8gkVUhdvCqiwCBH2yC3MF8PKUP0pNXoVdtM9KKhtzLYtnysvHEaTQTGrbXgYu9JIPRmwjyhAn2as16QgPZ5ubrzRw44KJniEIRKNnzd+tSN3cHKPyzXjXMgVA7LDfYhes4S1lvypRkmLEI/L/0GluXi1HXssrsIlRVnYT6b3vBuyuQv3rJy/BaeVf+MvL/8odxNFTJsNTo2Aq+cBATWJe3RxczTDOEVMARtZUsVelWjkfwnb0aE+BI1ZhmbbYI6oQ5Ug89F+yEt8Ik7y4rpO021aDVAqNZUCYMNO8BRnjIN4KBr2puQAmfoMckyBkZLI1R/k3GVDTnU68GCRjqen/uZibMOECME2u2DBiOQEkBoHwRCMxo8oXYXjfWPDrP7KgDa3lwaxigwRGP/jnVDmaP06dLy9t17Xrx4oTkw444iAGyNs26jrcHBYAlC5a+xOZJ1IGQxIJkmTWqSJUvOs2fPVPTE3tUWhrPrW6HieC6c1CkpYMstFalSpeLJk7/N6gUneUKdl6XIG0kgVERKH6lNYoFQ5aBY2dKMS1m+Tmf+N1FPqIsU05ewPcFKUiJeKnMQKkXa1SE8qBw3poYyz2nsqw1CRabQjFevWoyTQnCnjWOBDR7MAai83Zu60RK2gAGvOFMNdD6lz9SvcN8STKhVzK71iIRAqLaNqv+riKFtX5La812UPpObkmnreMZapt019mwHhMo1QLsT+lkME8dsTlDyFA1srDkQ50CoiYQiOUv5iclTaI1okBcCuRoDV8JxHYNQEb5E1pVoGwWEirTWaGT1JwFC3qWp8eQEey3OUrRCoUVK34hwbhii5Z06y+3Wp2MrKv+5hhmOUisLGLByBQRR5hy2s/4waNchNbRz1LPSrtXgjqSZtEzJkm71ikafIuPWGougLMSMW2nkju+aWXPvQeO25Xi0art5FnJLJKQKwzUMxeDgM+iPxKdhnep0HsTEOFNPVAw0iIxR4sty2ix13KYnNGMavHIWVOwXZ+bVTuZc1YdYaI5475zBY59PhVau0mlI7vmUV6+l8HrtxyAz5XzJOR4cLlVVA6dAtoDxJ5UwSZbMhRcvXzrDhs22d352TRAdp/RFsAepRmjGjBm5fkMqF5jkCRUUW4KbJYHQBIvuw18UBaHW9pXGhz3elJhI3s/kj7l5u48OQjVAlpYJYmmexLuYvLjGj23DgSypfJ2RQ7/DuUhgAxwwgRrJWBdJpGBpdLs07M+iijcYOfx7OyG4BqvJ0nWlZSg7MsgMEb2qdiVaM6dzBjYFzsciB4aVAv4bIFRINyVOi7dgTqcMbBywiD2aWMM+CJVINBk2nKo3FzLgG1UheIOyWzCiKWlH4peMPo1LlSJgzDYIddSpnWuQ6hkWRdGWWmEXhObR3MT+vq2E47rImUssHhFDSTsDjcMNU8QTKhNxLFKlkYBNJxVcF3kESImQ0WijHCW8t0xWJLMl0KtAE7lTi3kTG7WtIWl47Kz0Qh/XKShfU09aYbvWCMfUncKLvSt1ZqP4F0ColhQ1jWdREKqaT5mOpoxFFEND1qbcZyq2rYG2JfXEAqGGToXAheZepHVIYl5uR1Or5SGKyEx5WwSEps8XR/baak9hAreI//LX4t/BxblpEjbKj35P1BqEqhm9mHQnNGHzpnorCYR+sAgTTkAEhBYrUU6sAxmE6k1h6R8uLry3vNBux/IwN7TFDDgrxqzqhGqzrgVCtVpKJVHu3hW5B6p+2yQHMcGZWmmBDZ1XFmIseLBuJwtc/3XS05PnwrGpZ0VLQ/Q6XWZiYsyzTWoDI7H7jNZysT4EEJGdbD47HqKRlHocIsDO8o6tCx7ovB4RY8oDYLAIrAwxEdtXYt0qUilZcpGhW6u+/BdLYVjrgAhfmgyIglCBDqTsuHdlT6g2CH1y6yilK35IYiJBERp4NXp8XKR7BarHIE8rk1eoAyFPsRClf6ORktwkUR6JTAISyXxI34qRnhD+nUtuYvDCSj25OOPucTA4LVLamWo1ALnAuIVAqBaPlmBJw1tq/iFybhZF+bJsl9ggVOLaIRAVBKG4KEBCTU+ny0JMzAPIV5yqmZ5w8eZL+b8d9mklzlx4f/qCU1FqO0XRiSQQKqZ7HwRClYkVWHFivFi3cgRCr3HrdoxRb5ISEzkv5yQQ6rzMEu2NxAShisHlYko+ZGFhO/KC/pMgVD651X9AFO+HlgGfUDE7D0KNxqoAoNIGXnqwYRiM5nisII8CWyxBgyD+//8IQs3ghQBYMoBQZ+bH0IcQeTO4o0y+lidUSxPFAE5iglAB5ZQVyvFBROz96x8ZhIrxah32Ku1fKqNe3iOsDzoMe11Cd4h/8j0tPREzmbQ8OrKGOs2+YI6WBNG2xUzCQagWRQFgKn9SEgp8rfv86CDUqktB3jU8dtrAyXk9MbFk8i4rHykNXbT0rNvwMKt1/dGD29y9c5uUaT2NXcnZcVXhuJZisQsKZaPGJDf/0SE0yfCSZynhwopwZslplSX+DSDUsH5qMahvCqbMfMCYidW4uj4aXcVnTJ25U/kGmI2tFuOCsjEqdKX8W8lGLfF+vI5VxmslAYwLusPIEHW2CkVeBct7kKyk0/eJnF7f/99f+GAQqkxaAnZGbcmpS7RYhuOmdE1h9tL3G7fxy6/6C/bx8TwzlmhJyo4rqpdJIFRUUh+hXeKC0GQ2s986B0DlXTshto7sjRIzP02hwuafEeeFrA3GhLlwKrOqbe+dJC+98W8TgGobkCIgVMxrKNF3DECU2TWXj6D545Ss1DOpqRUCU6RkxxVoqOrM2fMMpb2pD607oVpaKaLp8t3qhD4i49Zs41heHx2EOrMPqOQj66GRfeVftEfjeIwJFfuHvKelE1pr1yr0VrNTMRAhYnppeam0utSOtBbjw5qeY+DyIbI21Fo1k7kAWBLtU8ypKt2pFLkTKiZD0buXkrXtaN5F+BKShWTcC8hVU8dU564SvwkBoQq+sCU/1T4Q/x7/0X3IOXYWsxr0YY7PffY8zUHVzC84tWk2y26VoWOHapR0vcO2sffxGwiHnvrQs0wGbhz9k0fpbhK++gEdO1ajZMo7bAtZqb/+ogah9Rm3pD4FnkfxQ9hFcveqiO45pEx1hL4aIDTJEyqkYSQOCHW8JsS4sWxlWt9fNKiNe6aMZg1+O3iE6GvXjX979vSxvk5oEggVlXcSCBWV1Edo90+AUOcB6D8AQg1hw3qZioIgTTCQQENcHNgpvdpvrwahlgaywRumPcr/CRAqAqg0JlcNQm0FZlq+5kxXWl5tzcRE4kcrZuz8V4JQAQEnCDjqXxIz1/95ECpy6CD6iXAEIBQ6YpIQoSUKQrUgv7X9L7pbf1wQapSRuhtNsGQ5K2Jy/Y8GoQKhqgkFocYIeaOYtMPCRcJxLSX/+OFtbt++5ZQn1EBDG4iqv63gP2oIFWLv8jR3Ttg/j9Xn3Uifox5tP7/C0RQVKXFwDqNPg+fdeoyZFk+vAXcZN9qLUWNh7jTY93d+ShyczehToIt5wF1Z+c09of5BwfgeC+Z02VHk3zyOcHowo8EVTRBaLM6P8tHN7Z7P2NrJxLRUdMcxtZMu3tzMdJZfCy526mXnw5Q1hm1nUK/tVXdygtPE4NO8O+dAqBSOe+N6NMlTJoFQ0WlLAqGikvoI7SxBqOWGFPfyHsWKS3dCVZ4aG7uWXKJF78A0RIWafZ+N/JsTsAmuHOyCUjIh5wGAwbuhOiI1mluODUsB+1foHqZjUKnetPV82XSxGT6Ehne0QKjxU2pu59kckOAcWc+AoJZay9pyurVZE5gjrVqpGq+Za4DCtrWhr04uZds0NyNvk0XLeTI4QC11UUOvNUGogCwcKayt3C2aumYrcZOjKbfmU/KEKtlxbSQmuvUHpSr6a3qhHY/aBj9yCL75b/bEYx9ciXIh0s4aVIl67rUiCsSwo0EQqn3dSmyiYM/R/Ot/T6BVa/aaUDZS9d5pzpvmnIokutIaotmy1XMpQEtpKSAMgSaadDR4EPFwKlxpdKrxJ8MNfu250e+TAh5aTbHqVdJ8GFpZdLV4tS80CYTeSXQQavq2+o8aSJFf97Dj0klOebZhcoAH14+9JXfBi1xP9xnPhoazTJZxW+ZMg14D7piB0AtvcvNs6HiWqT7XEggdG+TF6NBV8l+bBI2RQei98kN5NGoiq1DCcUeFmNIGKvMYT+EnZWl8pZ/gAv3nmp3I/CO7cy7Vf3PNl4My/VqaaD63Umbc+HgX3r93HAlgGpl+9WmpichWLbxuRY7mbMtbGpt0gPzunZTQKiEg9BopUqa34nbv7k2U8S31z030/5OekkDovzhRahCqBQbjXigg1LA+Nc0SvW2XXAVCpcLFZi8Z/1Mym4RWu0OpyCDUKVL2ehYj5Kz30t4gRGnZLcMi79cGOQiMwdDEmEBK2sit4J8ZkBblU2usCmUBvjReTmi/CQmhNXLpCLTZmFCx16R5cj48VltrNQBtwkUtFnKcAN4VcZlnzZb+8vCeBEJv4aYCoer5/vvmYUpVaupwDzA2EFCxxNp3EpUpvcFlCSYSqvs270NYMi252cxCVLQSg4mCUCG0ZG2+2TQE7dFTIxRHp5RiO09CPXaaeiAAQuW5VunrB3lOtMqS2AShYvNkOS4r/mTerWkp3Zr+ru3BNqcuUttT/YajjLCOTP/H0p3Q27dIlU5nJPvmxSMyZUxtLNFia32LzJNU2zvnuNnMkohU7sKcZm7cvJeFfMn2MzumDL3zPODC4xfcmARVp8HXA+8wdpTJE7rwfG5Vm1V8KzNTi7Gza+Lx6iXcOUKvpz4s1p3hUEwR/HI8ISZZPnK92U2XULNi0zKMq+xan/JH2ohvWf9QSwmE/pRzqXEZqFXKNgg1Zy5n9uykckvFn1cc1113qNOi47ah+7b2goStOMiaJSueWbNw9vz5hIPQVBmsbLskEKo90UkgVHQBfIR2BhBqy+hRg1C1SWLWXg9CDQfDljU3Dd9b2VOaQECiNXRnQah9I1TAinUYEmt7gpzN4mqgZA5ANXiUdzknQahDxGQCOM4aw5YcKjojJlsrO9khn9ry/m8BoY711Vyu8n85LWonDnISE4Tev8GdWzdJ7Z5XcxKdAaHO6uhH2EY/iOTHBsda8nF08KQMSKwGpZBXT6bnWDkNHhxbAjXIygg27IE+4VIoznhSEjDVWqVjLEQhAnC0DV2N2piaMtEqcSJmIouCUFljLICoGc+aNUfFeDDRsVdX1HE2Z1sgVEpMpMtZQHhynZovrfk3fuDf62X2HhdH95b07wj1rZd1ocdlaHI1UHhc/1RDSxAq7w7mbnVhVoTkYUEtIe+YtjAndDZRkhUl0BOaSgnHVY81CYRqq1USCBVebonfUAKhivGqbSC8eXGPT+VwXHNTw2jYWES42dpHJQCqgNSEleLQSjhkCXZtS8dgujg2gsxpaJiHzpLQE3QehFp6j2x40AwCF0UgWnUXrQSngFB7euHISDT8LupLSSiQ0A5btPYS2ls5zma+TSA21h8WOPaEioGSRPCE2huIpj6JKb/IXN67c4V792JJnSmX5tT8ffMIpSr5JzgRVeLvlAmjKDaXCaMt+pYYCNXfOVdt4FqAUNvTJGqUieiPNS3D4abyDdIKwVTvNiqp/KeAUKuJst4V7YI3exNtKyOsJvAxl50jr6G6WzOj3Z43yFHCIqvpk14Q1R/TPNvOE6TQs0XxYcx17t+7T6q0WY3Dkzyhhuy4CZaJo8VoxrCKO33WXPn192JyEAZQ8VDwsR/1rnVzxN0//vs599/MPKEGBkxAVEwWRo1wUoeEZWgpGWc8oXqj2Rmd0p6IDwOhMht6+SSBUG0JJ4HQf3wLMHWYIXN+u6F4cS8fUqBgCVKmdDPf2DXAjByCa7NS4T8DQm2HLjovZOeBo+0+nKVlaq8BqLSQfiKDUJGENiIG9j8CQq1sW3EQmiCgremQtgaXImBMS2PUcjXQEPFciaqAULbfjwxCr5z7nbhkmXBN7W4UgVpeT++cpEipKqRKnc75hfsvvaF9ICJgTIl6QDT0zlrHBHX/vXTXyNZj0GWx1fvhRlZCJszQq16+Wh64/2QQKodD2x+3kKFsZ4zm72sAX0cMWLBnpOfIEHcERNV0JePYSQBhF3joUYwt2f116QRv3qUiRSrTvqIGoQpusD0x0hpX/67Vj7Qmrf5uzxtqHJAENhzvF0J6oaeZI1s23r6L4+7d+zYCEdTh09p9q3cUZZkJ8GiaJKHFbbm1iYRpS2VMUqV05cbNW3IfzshFiymh9x3pviZh57PmumfKhLu7B1ejpVDjDwehBvkkgdAkECq0IP/JRhmy2A9BiXv9FI9MGdFly6OP+lS2Cy276b1ku+j3J8OmInlAzb45AiFZmuPXKLmg5Qn9TwGhYgDE2qrUNiotJSJmaGp6QBLRkHUehCrKoQ3ItWVh9mGQDC4nPLmO1pGIB1TTd5OIIPRD9NXqXVFmHTmkBJNVGeVr0d4Reem9k4c2kyGnEmGh9bx8fINM6VORI/+/n0RBRM8d6Zq93w2rQt0mmcYciGFVEelLdo06PNPSqFTTcGxwio49ccGqNV9W9GXcZYd//TdFyPiUa5IkliykjcyClpaDV6Q/p4C2Nv+OE3BpeVAdy0JIrh8AQjXvpRoMECN75qM7e/Rn0mQuaKayliBUtm8EwKBTwEdzLi1kKB9MGA5VHMvXzK6yoSup3dx4Hx/P69evrUCaApY1wrQtaFlaGybR2ufRErAaWtvaoSwtRUf7iluqlCQnOS+ku7JWj72wbW3KQvqaEBBq0Z1IPylTuuLq6srz5y8SDYRKbOz9aSN+SYmJrBQgyRPqaLV9xN8dgVCpaykkt+inn5EsmalmouX2IwNCadyY5R0AACAASURBVIHqf5DwqKXxJv+kkaHS4fBs1Pz77wChpq3XobdUbYUKxIT+54FQZaYTmvVWeVfEyE44SLfURVHvomVZFYVNx7zaBqEC7zpuIpZwSD1ou/LVPMEQGKW5VO9eP8+Dh7GkyWz/AOzJjd8pWbEJyZIld7hFfMwGHwJChYCjXN/XXLYJrPokLgaVkW7YtC0N70Swt8z4ETXsxQahBUKtrD0HniVF5iJeF5l3EVAoxPz/JxCqNSALL7SNMYsY24rsnQcMNmCENXhUhebev3WFBw8f4pbOy+x1LRAqNRDRV5ExGjtzCEQVWciPk7omwod2G4115ACEKrIR49GyT+k9oc+W4CGAvTJGIjJRK4JQ+8TYFJ2+J5o4nlBprEkgVHvnSAKhQh+uj9NIBIS+ffOClCnek79QSc2twQgGpRwn0vdVAo0ah2RKuK72bzZHZ6fovFaJFm06ItueKMARmQfrbKC2+dIbQo7AlaU1a9beMD5zoX8sEKrnWEQQ+kTxSlP7Q7Q9R2LA08SOnJjI8nEkX317UWeiJXkDCHWeV60eRUG0xhQIjlNz8hwCZ2u+xLozrYdnTx5w6cwBMuYq69AcefX3HZK9fUQRn5pCuvaxGn0YCLWeX81oByG0KjhCiy61+Dcv2aHsG1peEbFalWJ8iRj1YpS0WwndV9Uw7kXGqJkwSdMRpPVHSx0QA6Fao7QO8xQz6uW5teN9dW5uTGPUa47mhGjjKItvlOVdScdRynZURA9o1S309F88fcSVC8dIk6WQlRg+BISadyXgvbQLLqX3VZ5JJ4CoLQCVLu8bstd8+iHL6r/+3UdRrtzbl0osnDcxQKiy2Sp7rpB0k0CokJg+oFESCP0A4X3oqyIgVDLq4978TSrXZOQtWNxmzVCDcWX41slOT/0qkwCocgrmHAi1Z9T/p4BQZ4GHYc4UsCSSndRgxNgDLKpTVAOgEgzpc/ZemTNGueL9FtFSEWNdhI7UncljL/aG0sohBrNHzEXMWycmu4SCPYdIXz9OK5Qi9jF0sQyuF5WuAkIfP7zF1fN/kF5XnGQppTtZjhXjRexVXF3eULhUNUenGKLMmLUTm48EkVbGJ0WPOHoEF4mVoSmRT2DGYu26kRahefKWImYmORqi6O/OgSH7VG0DR0sgJMKdgOdVIqNVs9BqH9YAoVosaIg+oSBU+fqaE3Tk+bE9F1qyENATrey4KoPcIAJHfNmeLVNssprG349iuH75NKnc85AsRSpcLBIA2QKhlv0I6aauEL6ZHxB59qEdNm3JygKEashGm2guvD99wamoB1Y/FyyXCZeSV0QU/H+2zaPTCgi1fjQ89IkFQuW5te1tl+67enl6cjoqKikc9x/QzCQQ+g8I2VYXoiBUsiKl+6Hxb5+RRZcTj8xeJHN1NTfoDB5QyTiSDLB46VwvXg7Tlc0baQHHu5BM4HullQ3X6qMgf9wdG7Ki4k0wmBRzB1mxYQ6W9GBUy+iT0bzWONUG7j8DQhNktOvZtG/PWo/PYGALffxV0v3YIFTTw6zyvhpkpMW3mPw+MgjVOpwQWSQOQKi8rOMl3GUOvJ49uc+ta2d59fIFabMWI1lyV5QDJLG1++rJLV4/vYFXrsJkzV6AFK5aBoPjAYjJ3jEdWy20DnMsw7QTTt1aXJrh+4Ie1ffxUmIiy8gJ9X8r/25ZNkIJS/2gUTj9srPr3whmbDFq4X0T8YQqNC0GrqG+mgDKSl7/v0GoMmzzWRGaIxsg1EhPL6fEAKHS4cmzp7HcvfEnr16+JFWmXLgkS6HodCKCUGkNNhn5NTnH62uD1u/N7NLn+Hrcz3b03NYasgVCazE2yIvRoatkmiUbtaTE43Ws3m/ooh1jR99hlLpOqP4n2RNaO8kTam/T+U8Eoeb8mmy7LxrUxj1TRrOffzt4hOhr141/e/7sCTeuXyOFvkSLunFSOK62JiSBUKc/y4n3QibVJX0rGCMZihruobjXT4h/90q+S2NZL9SKM8X9afb5tvnRF7NJVV04/cKHC86pLi0aWxojgq43p7r88BHqKah6/UcYSOROEo1cwglp+HbFZifhXWrQT1RiQvybwF68XHVAykSZMm02UqbxML4vHsVg6vLlo7+Q6hYjASgVkE7sERqWaeKAVkvuRBFcYo/K0dTZ886Y3tVq9U9zauBGVJJmIzd7KUEUHAlS8Pd/s29bLJqDow/n8MMpmDYMQVryQbeSKTWZqxsp3NxJ7pbe2qZXWSSyJzRDGrxyqRIWaSR8sgW0m4zsTS4VCJ1T+hy9FsXRvXMZiqZ8wqEti4nx7UKFNG5wYza76UJjXzce/7qWqa/qMNzHFdfMWYg7upzwLV40H1iNCpmesm/0MjbKnNdg7GgvRo9dRXx8XcYtrk+BF1FsHH+RXL0q4vUcXP+PvfOAr6Lo/v4vvZJKEkqCFEF6FxVBAcUGKigiFlAEBQHpPYSS0HuVIkVAFFREEbuChSJIL4oiBCGBkEASIAnped9td9vs7tmbRP0/3vv5PI/k3tmZM2fKnu+cmTO+BzBUCaEi8Lsg1Ho4/mMQyhLN4rzo4506MiD0ABLP/+VYJHNBqHWba1O4INS+zsrsiZDwOnxe0hSvnOr56GkGFgb1vKFhBixzmeJRVJwR5QxZ7t5RZz5/j9dTsxWPV6YsL0UGShq+/nzW1roQrl6xTifplFq+UVAlYWHDujxaOWr9SdXW1ce6OEFlBH1xeSvlpz0jaM/uNme7Oqe0NxjbNWnqoZ5r1o4+7jnrLajOQKjZOJfqZNY+0hVS5vOFuOtAzNAwgrJmLDszB5nWh9Q3y7ZU/XZfbv+KPnqmrlQ+wmnZykLNza7XjJW+BGbX1VAlEcc8tzBr8QjVmyxsmTZXrODUtVY+zdvLbT+0jpZK1YiRXqkyq8phbXPWd0TGuVeTTcWiR7xAhNAoBYTysS0YFWXlxoLQ7z1botb2WZiR/AwWDvPCoaw6aHFuCYae6IyFz1zHjIln8MqEtth72BMv3puECbE3MWhmbXz7FdD9/kTET/oSVxyWmRJCS/DUxMlofmgyTrSKRa3t0zAD/bCw0zkmhDaoVAe+1W+g2EB/1j2H1r+ofcJOuvSqZ0yTe3h48G1UWCSMX769CBXSJrl1xf2f2Y7Lqp0IoQH+/ggMCMCVtDRVKheE2ulB9LQuCKXrqsxTchDKBlABahy/iSuMWmNP+puHDeasbfVKluGJkJKXyVEmEULZ9/c5p0o7EMJtSpY+gszlA4COGZhguNqBUF5mQp5CMnbrsSDUng6V7cSCUMqZWn2kZvmtZdUPBAi1inZLi/irl9/x8lRVkzQSSG1DAUJBF/oyKVLQQVuTm2Z3hFErON9X9DmywJedP6HmzkIoI+uy8bha9WMnfnfjDlNoz4nqrTwW4NiFQyek4x9xthyB3cS6uOnPwpK2lzKE5ncHWVRGKFWjR6aLWZDLrI5UoCsNhErVsa9rrv8w6upEu7kx4ViraINtzkbeJfF7OxAq1EbdWCwIPR3YElnjZmNtSQckzKyNzKxwhByehjgMwrJ2uTh3vgDITcK3KfXwWvPfMHAqkDCvHg4P34z0Z7qga5sgHFs9D+tOcGWxITT17tHIiJuNd9ATCRNTEMfwhDYvbIcHjvV1dnj9Y899VGMOzgQdNC0/ODgI3p4efKR16UMGUfJZd7EHS01OLcBZzYl9kgPQwIBApKQKSxHSxwWhzirW/DkXhJaPXkm5BisglH+As+lFg1QFoGJuctAh0XRSDE6mp4FwRsmWoekMhBJBykxhltenMB92HkKtoEdXHM83VuYPl4QGwnbaxDR4FMMTaidvdT1pXjZWUzhfJi3IES1/A08uod2Y3Uv7HM/j2j5g3Sf4YU+SgQGquq8MQFuTv7A4ofkw8iIBmnSc2moZnA8eRdOH5eTJC0/I6/8SdOraQ++JY4EI64oTJsQRvBSWemcksA9HciaCnH8vhLLqyPSOinBMBU0pX3YbUTQrj0qmx5hsuEvGgglEmwRlYc7fjLL1MjJnFUd2jvTKMVlSAmk7LsUT6tCxYq7pEjsJXYIKkY0UfP+DH9o1+xUrr7TEoOrX8Ht2OKLSd2BvxS5ozkHo5w9g4ry7gbNX4OWRgriz1bFMCaHb0tHoXi94RVZC5rqZmCdB6JIHEZabA1w+gIE3m+GtSiexL+UOtKh6HVfcayKm4Fu8yoDQ2hl3osu5IZTG/1eloUCoMAMzFsW4HyzmGrtzhrrvlNNExsttvvzlgtDy6aYuCC0fvZJyDRK34zoSM2BGdzsIF3CoKA/FhXkqM4ztCbUWg2YASy82dX7W684kNrMWkmJw6nKR33bCv9gGusljBLkUSQggIeiaYDwTS7ZqO/Z07Xz5VuUZi+1smfyqjKP1jN5vtNwNvI2EdqM3mbMQSmlwWi2V/cvd0xfefmHw8PJVFUD3kKvLLLiVgYLcG0BJIVNgPrX0iM7ZZL1NWJ+pagmcoiRVGkrT2s70b32AYHAR4cRZ7yKpukQZWHmRrnYhCUFPpB1JbAhV6F5w3ZIKYDpVSY/KiYyMdFI2DilNtnLbhVBGzY1Bwg1uHl7w9KkAdw9v+UnJwNd4vvOz0/kzoXYgVGgNujZI0GN5j6jgFXcjbZEX5PsvQqjjFWDQPNycXKwJTmU9sMRIuX+TJ9RIHheEWreUMylcEOqM1sroGSWE8gY+a5ucAkyLcq+juCAHARWCERQUAg8POUIuyRNK2z2prp3BXaHcdGz2GqCazEaqdM77KeTGhD2CV5jizRQKIHQApgVs/qCR54l7oWl/oxjYQvtQhGXXRw2dTgC0jaLZSWnnjmnFcJ5cWkqdNhiP8TaLcjypCEzKgVWe8zJQPJOOnRQlxcjNuYn0tCQUFhbCL7QWvP1CecH4qLE2dJGTfhYF2SmoEBKF4LBK8PSUI+RSnZLCeQGrupt7U8xGndNtSxjKhklY1aHbxuYl0/ZwMu+E1tvTzuvVjrHPqpC1OlgpxO+sH3au9UjQTDiPa1C6wKyy8LSmZFdWC1Claw91GcJf1kpmetsNHuPky8vJQmZ6CgoKCuFdoTIPpNJHe1Y1PycdoRXsQ6gguQLcxcjRhkdTKG2uS8OqpNgvTPPjJoYStPV6DHfte865PvoPPkXxhMbERMPPzxd/nDnDnINofV6uJGmhgG9x6/5aWtVxV7RERUbixMmTqu34HISGhASr3mI/7XEFJiqtvl0QWloNluJ5B4S6s40zzm7jDc/iIuTnpKJiZGVEVa7OLJF0JtQAKI2NLGOz1wxCSwOQsvnuDDELTwsvIlZgIpPGYkIEBc7Y53GNz7sZ4ZaVga6WhcYQXHAre/ka658CEaL++UawNzAE9Wsf0kMoBcQMWs05CKXozyG2Xn6tLDRYYiiPOHZZ+d/KzsSfp/YBnoEICKtFhtCiojzcvHQYkdG1ULVGU8XYUhgPwreExqb0HxoscXW0a+QQBPyfSaI11PjlQsa5PkqF9SafvUBI1kYjqwTNd0y703ljlAVVWl2YBkwiFi0Z1rS+yu77LC+ttU652tD0SgFRir54JNQUyS2Cnf/jCIrdfeBToYqo4iKVZGUFoaS+bBtEzSCUrWOlHLXT70RM1h0WotHHk1m3U8/AxA6q7SXiY39VOGl5JlQbicioj/NykcQRe6Jp2r8HQpUNpoRjlyeUMsrsp3FBqH2dldkTPITythnDiBPBlHsB5Gel4LaadRFYIVQdyMjK9tPt5bVnwpufN2R7QmlGtl6Fzj7HagzbEEoBDUVBWllZCwB2IJTaKnbE5MoXzBqrTmKAbAwgpMCGDZZXFVzWEKrXv009UJVtko4cmEjXBKzouHr57Y6ZP0/uxq38EviH1dbNObq8SkqQcXEvbm94L4LCJANS31dK08coEynrfDY/ZZIMG0oJ5ZuG1Ua0Vf+ylKvYaQhlSWFXfnNoMm5I0+coQGGgQgpUkaL2WvTBsoBQI4NYsO3NBDDwrPIZMgCV/4r9DEVfLAiVZD//+2Hk5BUIIOo4ayuUVRoIlfKnQbmQ2rjvSnW3gkLrYGGqbme69VmYPU1Uz+zBrHPKyiU+u+NT1qPag286A7HokhHVmA6hitY06tbipO9s/ZydUaXyXBDqrAbNn3NBaPnolZRrcMU72FFtFWBamHMVVarEIDQ0SpisxC27HPgoxyrTxHYWQgleF5Yn1K5RrFSSs88aP0f0hDpBTWUJoRQAtSuiBHRUQKDonnvxUaDKrqxSH2BDKC2QE2uwOQ2hGqjk5GK+EwkVpeiLl50Bsgzk1FWT0m7ah04c+AJeQdXh7R9uOkfdTDmGqtXrILxSLdN01D5GmRAFlVqfHeX94/9GCGUGp9LXnG5EURZOKIootjg8Ydw6VFmt0plc1qHv15oxRw+0RNEFt4BhnY4NoZrZwDobfu5wI52BE0aS1UfpGXUGQnkQMymHGvyK0at1nlBlmtNHf4Sbb0V4+gYIX4tnRMsCQhX4YqU+sWiWnjX6l4wtVY7cl4xt2gb9ycfXFyXFRcjLyzeQS10moVtKqtP1lbKAUFmP1jDq7e0Ndw8gNzdPVTftvFweECp0H+uxQuoMjEReXp7w8vBCTu4tx69ceS4IdVaj5s+5ILR89ErKNTjiDt3rQGmMc8GH3EuyUfuO5rrzotYQqqBUhZGrNWv0XjwOiyjGj/6VSTWKra9tMSqf8aShJ4qRB5PaLerKBAT1M2xPKG9RM/qB+juWLrTTKyMQK9OM0N+rqPdWs8pjnaFVGSqOA5Ba2Q26Oan7UDx7yler2ZCi5EUakhogNKmI7idnZXD+rKq2Xwheb3Pl38rKwO/HdyMo+i5DhRTm3kDBjbNo0OoxS6UJfZXU4JZ58TMPI5Kv9kEKRFgWVtoELOA0UoNiQDOD4DDAQBinFL0SjDE3g8MThEfZSVjGs9aI18uuz4sGXrzRSWkvQnAZhRVvkSPhTCjVEGZGl1UXL2jLupaC8S2nswP3yhJ5OGb0O+chVC+/stq5OTfw568H4Rd+u0IMLjpuOkIq+KGS4p5QghoMZx2qV5Qd3VejId2L3aC/Oiqqbr/qLQNRWFyIzOuZBn2NMSKsu4BKf5RhIaQRM2YZF5R+rHmOu6LF08sT165dU4vAkN9sFrv5hxzXRM5IyEQnlpJwNeWo/7SlRJ0KQ0PDUDEsFGfOnlWJ9HinB/kzocqPfCZU+DY76zouXkiEp486Hffbrq8/QssWwrEW10fWgAtC/8HeEBShPi8gmB3ykC3IS0fV6OoIDDb3WphWwcKrqYVZQQKK8aMv1WjrmfZ7a1hle0PctOc8jaZ2gvjWMoiZ81dLWH/I+Wmy0uqa9ZpjczYNeviIfspFCGZm1t4nlgaEBRNr3TBTEPQqZG1dANnjyKyENn9GeZStuYTdA2xNESGUcERa6Dv6/qrtYycO7IBvRCNw0XNZn+y0XxFzWx2EVoxxsnFpc0OZZf43ZOTs+KaKVp4r+1QZSOl4Q1AyEsVrQLgHHXAkLUu4U5iKHGiEpB9+6GqtUycNUsado6YymBnyDLe9Li/GVkZWe5TwZ3u1JrdzdRSATZMXox70XQd63Su/+e3oD/AMjFZFzc3PuYbQID85Oq7FNRlKnXByaWdrKoQKXdaG3jTwL8uhuB9Vs/U2sEY+qjx4gzSs/ouJ8q564K/N/kZWnKlnXfuQqi3pHdaW2qXARErBBAi94MgnOysTFy+cN4DQrS4IZWjcBaG2umHZJlZCqBAcV73HNi/7Muo3ac1eGKz0CCZP7oo7w4ECeAHXjuO9BQux5XeFjKLx7DZoKnbU+ROdB7+tq4AMoZKpyjDCB8bjszpn0WnIesfzlOBDLV+Jw6iHYuBdDHgVXcbed5Zg+ledsPyDmjjdfTIWN+6Ifq2An1d/g2MqycoBQjXVsgRtB2HRAI1ipFqWKZoErMVKhlmv+orSHuSty8RuzoJQSh15A4C07ZJLWY4QSo1gXGYQyiJJqsZY50TVDSX4uxiLE5rvkhKP4kZ2MXyDqjJbOvPCbjRv+wy7F7z8Kt5vLS+KFVw7i80LPsSONFqnaT9wIPo3AI588Au8nmwN7FiIhG8b49neIUhd9yN2sbJ5sAfWPXMbHOZK1hV8tf5trD1ut8xlONlsKJ7GXvSen8sukyurM/DRsC3YIWbfftBAvBLyK0ZM3YVU3IOERa2Bb9cg7lMjDwdDLmWzOAb4I5i3oir+6L8GKxyzfCvELWiPhn5iHkV5OP/jpxizWbEqb1btiPaYNakVql46jBeTb8OWmsl4dtIXaPhwR7TCH1j71V+qp/tPGYMGFzfjjdXS940xdvajiDw1C8Pl6V7xjGx0C15dpVeOG9gCmLq9/Drer5mE7nGSFtlCl+BuTFzcFvh0NpRXLVq1bEnE3Rg/vD2ah3LvP09knduH5bO/weHeA/BhzYvoFrddyILJGQT4IEFoFyxcG4M/XlmCN3ldGEhtYBSrzvYRIVTaDqo0uu2Al3bG0D7L9oRatYb0uzmEXr7wOzJv3lIdBZAglPOE8k/L/2fcfGJxLAgVsiC0r5gHDUSj0aRBDo6dBKKiruLKFaU+otGyRQkOHr7Iy64s2wWh5v3GHELlwUtbK1AExip3CJVlc0EodW4wTueC0NLr0OkcJAiV4EC7kGsGoU1GzsL0mmcxecAq/IJq6NylNg5+/B1SJGmUnhlTCCV4gpyC0G5YvLktbr6XgNhPrqLlG9MxufFlzH1tKX6QZOw0DJufAba8vADbVFrUg58gJQ0I6YGCjIwG3owSf6SVWVYQyk9v1tzlkI8En6q7RFh1ptbRuqtT5BGmcFYbW1fcOOCTtWyka0kIcKwvyRoQ+SUmZvVYX1LyU++aEHRKu9ImPSURl1Muwz+Mfd4z88JPaN62O7Mfur30qgNsgBD0HN8Hba5/gX7LfiU0AMBBT51zWsB5FPNXVsUf/VZjBSsXEQy3Dt3Mg2Gz/gMxtuKveHYqE1l1OchlKk3Ex7BAKlPZBA+IEDpchlBEtMfMuNpIXbUKXzfvgzG3p2JW3Kc4SamxmLdyqUE2fGUIXenI605MWCDBOYDGXbGyfzB2D3gbGxjGtW4JQ6MrKdvOwyX4PqCSmtNN+9BL2DJ4Iz7ifunUE+88UQWpe60hVMpI8M7JH+E+RdLuUjgLoW3eGIYhlc9jxvhtOBxxDybGPYjA3fEYFaCBUKM20sCOLhkDQrVpSvAkFq6RIFT8lWUxWxjFEozSbGeFJ5ovkg2/NBATPdpSPka6Ip1ptW7wjLQkXLp0CT4VKjlKkiG0DhseTTyjRhAqSKIH0ajH+2Fih2AgvxCnv5qPJTsl5rWC1ueRMOEK4j6pgBF3X8C8VQcVmnoBy+YDA0ds1EFozTuD4Nn0HGWW+E+msYZQQS20hQK5/9H6vrHKK4ZXRMWK4Tj9u9KjA/5MqHY77u7d+3lPqNSDXJ5Q+13ZBaH2dVZmT/AQqjhbZAtCh8/C9HqXsWbxJnx0QnZDtH59Goa2qwhvzjuacQgbXn8T23gIPYvOQ94Goh7CtKnd0SQQQNZvWBM3Dx+l1EOf6QPweA1PwN0LSNmPN4esxtdSTTkIvcsfGV7+CHUvxOnt8Rj5XWcsX1QTvw2dhMUpD2Ha+o4oeHsUJkt2Yefh2PIMsPml+Q7AFACiF958X/CE5s1eic7VOTE3o9fJpjKQVnoJb86LwbER07EyRbpyhUxnbOOZ4s2S6it5kLkIszQiJF3/QfV50YqUNqsa79OkAiEV7ikqpJb5vwOhRGC0c3bZEFjVU49+KzcHodYLChlXEnHpcjL8w5Tns+S8JQhlUvNLfRUQCrR/YyB6eexD74zm2NIiEDnuHvAvvIYdS39F5Ctt0SqIyzcLBz5eiXlF3bDymVoIKc7Eka1HHJ7QA3cMxCuNA1Hw12G8OP0b/fyqAavIHi9jfp0rePGvqpoy30bGg/3QozE3uQEZx3/CG79Xk8v8aCVONR2Kp7AXW/JboXejAL7MnjO+lct84Fms1XhCuR85D25Pvws4V7UOfL6dh7jPlYsAdfBa3CNoE8HNn0DGid0YsvIXdB76Bl6oBuS4e8LfMxdHti3H7O+q4bUJT6N9JFBQCMAvE7v7r4EeQhdh6ncAIh7EzIm3IfGNZNRZ0QChWYCXXyGSv/8A76ADhrerws30KPjrAObN2oVWE8bg4Rjub6UntBCz3myO6sjCkQ+WYaaC3XkIjSjE+R/XYMzmYAye2hWtgnyQeoiD0FYYO68tGnoBXp5FOLNrGyZ8UB/zV9YX5ShC8vdb8GXQE+jTPFBw0rkX4feP5iKhaj+hn0y8irhFD6BmUR68fHzglfMnNo7cjE8lZuM9oe1QK78IXv4+wPWTWD1uGwJGjEY3/ISX5u1DZO/XsTAmEUPjv0Sq+NzrCXGocy4Bw9bJTccbn5wnlOuH4HQOJO19F0M3+GLA5CfQNlJsn+O7MODNvXhixBj0ug3IcfOEv1cuDn84F9O/eRILVzdCGK9nTyDlMGZM/AQnIltj4tiH0Yhzx+ecw4aZ67E9lQGhLChk0SU3fSvZh2dLKxiSDG3rLbQ0Q1zpxTYpu6wg9GoyLiUnwadCZT2EVqvjCFakUo1JdFkzCGWBaJfY0aj7xWzMPCwU/0zf53Fl9bv48annMSh1E47X7YvWXp4Iq1SIvctW42O3+zG8/92olA14+RzE0B+iMK7uacz4vSYSHqwFpOzF0mXRmMhB6PBNfNAipd6Dby9EVHsbuyXKzLL8v5ERD6Fb/Anb9vXX/5jVsIQVPMqGStzd3eHh4c7fc6v8MCFU3I4rgbILQm0oWkzqglD7OiuzJ0J4CDX2/uRlXUa9Jq0NymuMPhOexcONKiOg6DrO/rwD0xd/hxS3SFSqlIaUlIcxfePjwPuDEHubDKH3j52HoaE/4/XRu9BpdgLaZb6NF2fUw4oP6+LslHGYc6Iamja8haMnFfvreAi9jjVj5uNcGoCTswAAIABJREFUj+mYFvM7Oo/4DP3nTEGTxEl4PbUvtj2cjYWvLpG9nCKE6r2cMoQuVnlC78WkVc/A65Oh+OD2aZhU9SieHs2vzctOSQadSe9tpRodyRheCNPGczSFsk2sjXphWyrBi0fYWqrZkc0UVyiKIhfhICGvXuu8VO0gSiVhsEpIazXwyZWwZAznnGGkztBpTyihfYQ6UnTh6FgOtSgdK3JRsv6lWuj7K/cLYwut7ivWnana7mG0HVedLj31PC5dSkKAAYRmXPgJLThPKOv+4l59saWFD5KvclERPRAaCRx5dyUW1+6LLfWuYebYbTjCW3gvY0uL6/zfeK0fxla6gGfjv1B4QlshbqHk8SN4Qp+qhKyULBQACIgMRNp3b2NCUDe5TF5f7TFrWX2krliGeeiKJf3DcWrgamDyGNRJnIUR693QedgQHkJfWRAuboXVeF9ZnlCuhSLaY0bcnah+7QSmTflS8IIq2ygiGJGpN5D6UHeseQTYNvwDYOggdPc9gZEzf0DVfv0xyO8g+iwMw9ylUTg5ZT3e9u+MRWMjcer1tVjh8CYK23FrZl1DBhdUMzAEoWkHMHZuAMasqIXkZcsw/wRXeD2MmfUYQvevxpifGmPqhObI+3ghEtwFTy7vNVYsGJh5Qutc/wuhlQqx4WOgRxcg8VYtRIre6siIEKSmZSKydz8sqX4Bz04C5q+sieRlSzGPl4OTtxUK3l+CmX8+hFmTGyLro/lIqCp6zHkIvR+BP67E6A/DMWJ2VwTsnIP4L6U+yUHog4g8uhmD1lbC1KX3IO+j2YjP7YG3enhi++A9qDm9B6oenYHR78v9mAWhvDXbewA+qJeGGaM/QNLTr2Fhi6sYOv4jpEaEIjItA6mP9MT6x4APB28ARozBc76HMWTqN4geOAJD/fai19wILFxdG8mL52Du5Ycxe1I9JE9ZiEM9RmFA8HEMTTiAR+IGoe31j/Hq4ppYwHlC+3DbcfVbScWJjnafEIsBDQMtsYFRMoT1s6agNz2Y6vNhwauDoU2vG3EowPAVm3E1GZcvCRAqVc3hCeUhVJ2HQzoxse6YCmELs6o+NR/C2H73IObGMayb9jHuiR2Ei9OW4uN+g5BwcSkONZuE+88twdCbz2Fh3Z+xN+AB1No+CzPQFwsfS8TQw/WwrPmvGLjpd9REEDr2fhTecZdR1wGhUmmCt7qRVzPEpNczMTkoiw6mFgvzR7NclVOWlI7yyjbKc2/Lt8wFZGSuXJPJOOFF3DUheu3lTqGyQtRCcO1Q9rqVIFS5SLLbBaH2O6jmCReEllqFzmcQElFX/bDm2pV8UwiVH63VoTeG9G2JrM2DsC1yEka1i0B+oSdCgwpx7G0JQoUzoV2nLEWfep4o4Kw57p6u81+j+4Sf8NS4kejRtCICim8h5fgOxM74Wt7ay2/HPYfOQ9cDHFw+eA3Pcv9+KQ7bml3ARzeb4/5ry9F34WlZKNsQCtw/ZjZe99mDgxXbo9KPIzBqq0a3NBch7wmlbI9V5W4IKYxto1Sg0Yhv5QnlJzdNH5ANGTkzVjRbVi+keiWdCezjAFDKG4whnAShVjrRPkqGUCfbiAqhusi04jtP+T07UJd2vYIWmEgIOOScsrVypF9J5I1B//DazMkr468f0eK+Z9mvcQ5sGuRhz2+ZwK2r+GnfPhzhjhNqPKTc3+vCj6P3/AMA58l8qBAbRn+IOxzbcW1C6BOB+P3IFeQUXMeJg8ex6/dMocwayXh28hdiMLVHMG9BMHbx5zm5ba2tULB1GTIfHI06ibMxgpu+dBDKeSEVen2gO9Z2dsO24e87zoRKSnpt0kjUSZyLkRu0aquJl8d2QtvwQsArAP7FF7BJhNCu+Bl9Fh4Eer2M92pcxnNTSjB3fjC+5/N/GHOXV8Efr6/FSofNxMndFqFn/8D5rAKk/vkbdu3+C6nQbt3l0jVG2jDBi9pv8mjU+X02RqQKntytw0QIFfXTeZjxdtw65zbjfO2uaObngdRf1iCxXj9hy/TnrTB2WGvc4VkA+AfC/9pxEUKVW6e5duTkeAsreCC9F9ihgNBJVxG3sA3w6VzEf1uC/vETcMe5qRgmhScokc6EzuHPhPZPGIWIH7nzoQ0xbu5j8PrpDKIeCMHOweugfB2YQmjNi3gm7lOgY0+sf5wDzp8RGfsU7qtYAHgFwr84ERtECOW8rb3m7gV6D8SHtS6i2wRg4epo/NFnKZajNSYuvR/YPgNHmoxDr9rye7Pg4l68NDNQhNClIoQySZK6L5k5S+oHobwdV/uA1bbFUkOoyIjORuQVIDRZ9IQK3i0VhEoVYsEuY1uulSdUzk7dLi1fj8ULBdNwLkoLobFofngq4jAIy5r/htPeTZExcR7egbgdl4fQ3/Btwd24P/d3nA2vBMRdU0CoUKKgn2LUzrgTXf4c7LyB+C9/8rpPKlbUG2zuwTfYY667yoXEjFqPqMFyi5S5jSBXFFWbeUKFhi9BliswEUWVqjQuCLWtsrJ7oDQQemev3mh8bgfW7E4DKj2C6XO7wmf7+8h77Cngk0GI/fhhTJM8odFTsaPen+g8ZD2aDp+JqVWOo+/Id4E2dyF69378gsbo/KQfDn6yHykNX8WaydVwvNtELOIdfG7AgCnY0fgyJvdfgaQBU7C61jl05iw6PIa56x9GDDKxZwy3LVcJSs9g0XttcPO9qZiw/SpaDpqG8Q0vYlH/HDwrbsdVekI/5spp1AdvDW+IwKILeL/vIs05UcJ2XMElad9WNwUW5yDUPlxJLzDz3SmCqGzvmbJn2oFwuxBqJ2+j0WIXQk3LJHkv9ZKwPNiswD6sJymMa60naSuvNVxSIdS6TECA0GT4q65LkGtpCaFisBuVXrQQWtaeUMm7J81JXOEv9cHmGsnoMVlyq7XHTNETOh9dsJj3hK4BOEDjIHQD8PjQIeiKfeizMFwEwHVYpYLQZ7Cmk+DJ1IbUeW3SCNRJnKeH0HbPYM0T4jMPPaPyhOohFJi7NBInp2zE25WewPIBYTjy+ttY5VBmS8TOvxv4bDGmfqu0zLQQKnlC12DsT42QwHtCF2Gqu2I7sUI/nYYNEQMy6c+EcsA5M+dlzG9bhI8Gb0SktFBQ1Bdb6l7BGxM+BVSeUCWENkfcvHt42J95pj1mxTVB1vb5SIh+DVtqJKH7pKuYyEHoDg5CuTPBsbjj3DQMk4IeFd/Fb8cN/GEFRm+tywcpKvl4NuJ3Ao1efQMjG/kBfwnbcpUf/ZlQLo/pGB00AB9oIfRjoFsXDkY34lONJ5SH0HkihHIBjQwgdFvNoZhY6Q8MnPw5cFcjRO8/gcN40gGhy0Xh2CBIue7FYKbUeUNNIFQ0hI3nXK2lb+BR1ZAviyPY9TQnCTWECmf9mBAq1kOVWykgVALD3qNjUTM3BahWCfk7p2Ff/Vh0dU9CetXqwFdTcKhZLFocmYYJJQN52Fx1pSleq3odV9xrICZ/J14VIfSgd1s0uZYC1A3G2f4XdBDKv8HdStDW6zHctadH2RmM/7KccgIzsPT2103PbJaInUf7hnMOQsWWtALWUkJoZGQkoiIjceKk+tS/JYRyB09uZrii49rspy4ItamwskzuPIR6ofPgyejVtjICigv4c5wZf3yFRRPeR0zsfPTiDq4UcavywK8bByH2xgCsHtgCPkffRa91Xpia0AX1AwEv7nznjgUYkXgfFvdpg1q+BShw90LWqQ8wMl7whDog9J4QZMMTAV45OPbeLD7YEPfpOW0ZnvXejb6j3nN4TiVDuOUrEzCyozI67lLM+Poxx5nQxY174c0x9yLw+Ga8NPt7AHUxbulQ1E16By/N3KtXtZEnVEsEmhlPe02JKmNLmvi3QahUOWNwoYCIGlgpW1DFM3DWvEQcImV49Y0NCHWIb9DuzOiyln1EUWXpPLGZFnRprJVaphCamohLyTKEateTM//6Ec3ve5ZdAy1sSql03zfG4KkdcW8Il0A8E8pDiBSYSOkJbYW4ee3RMPMwekz1VHgzxcwNzmnqIRRo3+c1vNK8Av9gxokfMXjlL+g3SYDQkRvc0HnoYBFCgdg57dAw8wiem7ZTrusDz2BNt2pyJF4AyfsE8DSEULTE6Jlt0JC78YaLBI5klSe076KDQM+X8W7Ny3h+ym94dcJTaB8FFHDbbbkzoUwIXYKp3ynh5RHMWy5E0pXOj0Z2eREzO0pnQn/B/Nm7cFLSFRdYqZcI6VO+RMMX+mDMPb44+eEyzFKcCeU9qKKXWAILRxsdeBTzX6+PSO7MaTHgf/1XhSd0rRhEqgTNXuqDEXdxAV+KUOANnPtoIRKiOS91Ep6dfBVxC6wg9EHHmVGkHsW8yTvAH9ur3w1Lh0Ujad1CzNirsTwj7sG44e0c0XGzE/dh+SwhOq4OQgf/iYZz26ORo30uYsPgjfx23G74Eb04wHVE1QUWviVssVV6QuOPcmdCH0Bdf+G9+cfXGxH7YShGzuqGuzz+wJqRmyAthejvgi0FhEo9U3UXpbEVbuUNVQ5qs7Nz4uZHPnl5QSiXd372VYQE+aEStx1X+1F6REsJoRKIEl9OtGA4BveDShBaO70lnvwf94SurDdY3EVtsKCh6Dyqt5xmKzUtKJe69xoeodbcJ1pWW3MpEJp9MwMXXFe0UIcZn84FobbUVbaJnYdQvRwk8GDcZahfV5WnCus862LUkjcQc3AgBosr29bPsHUoPPco5qxvh5trxiH+R0Y6dthbhjLkr6SXMlMuh1fRrF3LH0JV51ktNm/J9WCDC3ULrrLGVE+o6r5R0Xvk/ARvDaGy19di3NmFUBOodB5CSxOgSLdOzLj/zp15/YpWM5TzvdfSzuHSpWTHxfHaRZrr539E8/ufZRqfZTkDsueK9hgzKAvrlv7iCEKjK5N1zsjJrcqUXQWlqTOrq5Hiz7DucDS7BqQ0Qpo8y4Ya5ZxYgsg7G6P2+WPYU1k8hztgNVa4Me6zJN5B6Sizc29sancLy0duxk+kM15WLhJzJanmsuJip3uUA3gch+4YEEpzSipfZOK/GZ5QxSE1exBq7FVVQpvSppd2jxQXs8DanifUEkJ5IcRWKQMILRsQVZ4IlCITMxrTrQT/FQgV9MoOrMV5QvnjUazzu4rv7EOoMByY/Z1yL68T8yUJQrntuH8lwsMnWFfCrq9d94Sy1O6CUCc6Y1k9EhpRTx0gTzSupCktP/sSH5hIs7ADdzueGcX2NeEKB+sPFST7z16Kh3yPYsVgIZIu9Tl9Ou4gZDtMXPUU6qZ8h2ETP4XqKi7p9csyPm3qQq49f3DUUhlUQLO/B9hYXw7bhY+Tw136TkM9pl61gX24Gus8xYIalExObUu9AlkBdKz1rMzHCrRVZfI2AcGTy+9gVsvBleN4iYkGMq9vux/G4o5Co4JuDT2v+utqhK3cGln5v+V+wPURu/OAVK301EQkm2zH5SC0WSkgVO8JAriIg5SP1qhwc+e0oYd0Sl6UNEbndmnPUlLp09Ah1Dp/7fUo1k+UPoW6jargqeFd8eztXETiAqSe3I2ENw8gld+SqC6LDUhFjkSq3zv0wFtPxeDKd28hbtt13RkF2ozIqqv+Daj0+plqh7k1lujlVBbL5WNvSpTFIkWq5c7Oaa7N4Zew1IVSdUjrY+o7Y+UGk8vUbsflKpWffQ2hoidU1f5a/bDegZweFXrl6sM6BmOkakcYIe46HrOFScqA5dPIPYkrs75XUxSVlCDzRqZ4blLZCdhSadtEsP3UfVYrDt+dTPqT4wogYlQBI6BUjo2goCB4eXni1C35uhrtcw6pRdlkEfVjkAKh/POaR1X35UrvcANdqFTJykysYIUKFRASFISLycmq6YAMoRcS4enDbwHiP5KMLghlz64uCC39O9npHFQQqghIYwahZgatkSDSBEuBUGc8aVK5VHDRp+NAi/BW5mZaQjJag7gTIZRWIO0soSwZRVdSW3D/tTIY2PmxYIYNoUoAdaaPOSZcQ4CitYq6bAvdS2/eMuw7lHZR1cQQQPmaiEmNvaT6uz2NoIvx4iYsoiilkOS+ptmOq20Zs+24xCIZjU0bR7oHFVdYKUYP0Zyi9zmrlM7X2ypnXVBQ6wdUKVgeR5tZ2Exux9umzpoFgDKE8ossjFVSpvFJWk5lVYy9DGs1v4rWJCNDJyCU4eUmNwHPOtZLySUlSr2yc6fCN+nKCx4InfGEchDqL2zHdYAmA9IZEKrrh1zxmmnG7l2izB5D0Le67oIeKgQG8gCSlXNTBBEZVI12YOjrpLfaKOIo61EeEBoQEAAPDw/cuHHDURQFXvnEDOIsCwgVBGF0AoUyHPo1gVA/P1/4+fghPTND1R2chVCpX7sglD0PuSCUPPuXfcKQCDl8t9KOVkJo/Sb3suwyW8JQIdS2Aa6Rwup5Y8AlQijryghbmlAk5rdwmhvGApjRjGc7EGqlJ75YYoAl83Q0CFWq0LGSTKs2Q/vctlH1x06QJrVunIdQrY7NOZW2lVZfWavnBP2brlLzfVDpJWTVmftO0KqdPinJq9XFtSvnVGdC5YyFJzLF7bisocXsu/oG1z/Kggvi2GLp3WrsOjstGD3ntKhEQewalnK2BAiydeG7tcBMYLPmIkbGXE7WsCQwm1MFkK4lUQpmCqOGV6ZY6EzjsRPGm9hudqulTG+qEyF/MhiIVWDXX3n1CLuussdO8E6yqmXsCRUhVJSYBwWiJ9RKfWUCobwirUrSplE1lAO8BK+yBEr6uV4uRnye89IytEkRR2opuxAqP0eoM3NUS53J4PkyhFChJHE5hSSuuNBlAqFGo9lpCBX7z07Xdlymal0Qav3OLbcUEoSyAJQrtCDrEuo1vbfUzj8KhFKhx9hIMwIG4Xtz45lzAxOopzQQqrMi9YCmrBsFFNXGC0F+8QFK3pQ0gl7NvMP2IJRapvmAsIZ7AzOGAWsGOtW2JaPvkCDU1ItpVkthK7dVi1P0KSxeWEOo1lNtfxzKT7AgVClrxvkf0eJ+g8BEZTgbUvRj1FfKE0LLGzidVSHb8Pz7IVQrP2v7Na2O3HmxYmsD//86hIrOH/V20zKAUDVlaFSu7xcUD7YRhCpMfWbTsraNao+R0CBUKEknh8mRFLN6WV3jYrbooNyBRNGdwEMyCQXWyEVQ3VuivkSwFlYFJEvAZJgQiIqQhDYOzVKVXyF56e5I3eMj2IeEYnTvW8Yz1HYS2p1QqEI1pYJQADu/4s6ENil9k/yP5eCC0H+wQYMj1RcZa4cEE0I5C8nOMhjhTKhTACqudgo7ZM1ASDCwTdNQAJTLpLwhVHG4wq6BTPGE2vFiUcq3TkODUKfa33DcUCGUFfCJMBiZkV70OEiBUP68L+9kFFdSLX3jkny0uz1pXnQuL02QJp0nwc1x/tNq26B1nwA4CBWuaDG4J7S0EPov2UJL6E20JqJkVB5pNN1ac8xPtHn1hpS+D+gNLufBUV9R5/PiDPNia28dA0LZZ3n1uqDcjcmEalZ7OusJlSBU6SKUPKFKJiH2IcWUJTzB3MPMwb06Q4qBbgahgqhsw11wLOkKVKUuLwg1i5lQVhAqVI8ALYo0t99dAW6NzhBb9b+XLP2Yty0I1WrIyJlJaifWQodYQGmuaMnm7wlVnwmV5HZBKLuPuyD0Hxz7SgiVzASl3WHXEyossgmH7JkvacbGDorRylKRFbjIvxMCkjCj3groqvpYuZ4cjEBJyAA0my4QyRdmtqamztJaLiu9ylWk5kVIZ7PeChTTdQ0Bxq3LlLx/lkVbJuBKI/SxUpwn1o8RVv30225Z/YIdZEeZn5hCFTJZDC9oMlfZGcdlCqFM4GTPGLR+4eSEzGiSEk0QF2FeZOSv/Y5pa+of1NqkbG81q0CCMWtzlV5Zq2Jt8Bo3yhIZW+/s6JOMtFr+IEXyFe5T1H70etWfN6QZmqw6MbxszOoo5JK8V8wFMJonWltN3TZkSpcQKJD2YZwJlewDWgZyKuWZUHm5TvNqlnRkknlGWjIuXUqCT4XKjlRCYCLldlyxkpzCDLb1mkGnLrAZMQaU1eKeslrqMqLRpMEtHDt1TaEwQUucJ7Tyg5l21f2fSS9AKHdvErFjM9rSCESlPA3XDcQBaWcecXlCy6druiC0fPRKyjVI4wlVPeTmhoKsZNRr4sR2XIOtgqzTBXaMV6V8VrAk50sABCeuXjFVMAFcWIEB7OqirCHUTvmUtEIbmQMhJR9O19abT6Vpv4wglNSGQpllC6Esr6q2t1l7XqXXqtZmLA8IteNh5+QqDYQ6rnNRwSdl0UFoKdUcovX0UW0RhmXB6sc2uhBhvqbUUb8jhDVuyNFGCVJRkvDYpb1Sg7h4oLuKg/gc3TvKglDNd7zqNdFeWX2ABGhUCCV0RgJ4Cfa1fhGAeRaWIj8lDV8m+6ytMyBqFJhICW7M7biazmkbQs2OYirvEFWUo4PQZt0wu2d9eOXfQoB3IQ5tXIBVlQZiabPfMIi/H/g5xMdewcRpUZi/sja8MwGvG4cQN22HGKG/AxJiKyFu2rt8KY0f74bGmR9i449SQzyPhAlXEDf1O1kK8afAGrdcEGoyQaUfFSHUnCQNc5AWdowfZwc6E4wGeSBRQdQFoZS3jf00Lgi1r7Mye8IQQkXriYNQVmAiUwHEZ9nr79ZQQq2cGYSqDUKbEGpmOTK9GBTjkFUrNSzZNeSVxiXT48UUiy2rFQha/c6unXFbC1LQIg1T4VOSgeUJZcrPXx5m0NvERRSqvcWCUN12XLHKVv2bpmuN59KgHjT/kxba7XlCrRaDhGqrBbzKb8dNcmo7Ltsr7OwYtGoN9u9lC5dUGTTzWGmqzOzY2i+pvZ8qvzo/OiTq86cabdonnX6OB9Cyg1DdlRcWKjT0kpUCQqXARFLQGKYIrC5A7RYm0XFttwN/btfYCcuJ5MZXxFw4DkK5eYfzhEopTT2h8kuFmTOzHio4Dcfg6f2Ad6dj6QkAjXph6bPXMWhvNBNCORiNm3YUI2b0Qfq42VjHl6+E0IeQsPIR1Mo5hW0zzyCm/92olA14+RzEUCWEcvNtCRBRvxgh96ZQB+h/Lp1dCJX6jDT1WkMop1IDEFXde6ge4b6+PvD18UXm9euqNnFBaPl0UReElo9eSblWiJLPhPJjQuPBzLcLoYrn+ew0UvBGcRlZcCzjl20Q//shlAIeZjBWGghVli17VtUvc4p8yqaW24HhsdPApzL4giHMknqzkIgMoSwCJfRNQ6DVyEg5E8qsL0EG5cgybxvKvbzcFlHtGNG6CMVtpE6Cj1bGqykMCFXkLQUmoi1AUD3fhE5EWxcxIFPG11SDXfsoac8uoT6lSUIw6u1lz4BQHSXScrQNMWK2Tj/HgFCmpMQ7NLVbgClH/URz1lpBLDBleEId0XEVOTKvHHGyjbTQLkzO9r0//HOa86vsYUW4ooWH0GT4BFV2XMdCglBJBxoQNu1PfCCjDpg6px4Oj1yGj/k8OiB+bj0c3gk8aOQJvVmI/DPfYdjKn8VS1Z7QLrGxaHFkGo7fORq1Pp2NGSV9sPCxRD2Ewg134j60PtKddpbUumf9q1JINob2yINOSLY3RJXsndoTkeb7l2X9JDtL+cZxnPm1mOt1fYV5DEDIhLsDNSQ4CBcuJqlkckGoZRM5lcAFoU6prWwekiFUNveUY5aH0KZtrAMRuQnGrtpoZF/cXEIysq3rpwdOg2At/FZbovVsJVs5eEKtAE+GeWIdJNURPKFaHfKyMFacrWTUFWmiR2WZyu3E2qVmIQubdXZAqLr/sOXX5M0voDDuQ9W8XOh5qWVgx75iQLpVH1RclmKdlNlhNYOLNW7+fghV6jX9/A9oeX8Pw0nA3asIPhE34eZRjIIsPxRkBFhPGIwUOvY2yKWk2A0F+cW8Mefp6QYPT/v90lBARiMyt9AqMvD1zEPV4Ktwdy9Gek4wrmUHGWfPGEMs41nvuecmAtp5Q5ryrYnceUg0cZMphHM+f/1dqEK2mjpRaVJ6TnycwxX9gq1eqwqEM1a5AYTqwxuwI8CqMi6NJ1TjORbUpVmIoOqLFbpUrKcqR4v+KnhCRQgVX3R5RmdCDbyqavWanOTk61YHIxI6IX3JAqy7AiCqG2b3L8Doj8Kx4InzGMZtx43qhYS+Sfx2XM4TuuxAbcS1TkL8FPZ2XAlCU+8ajoxJ8/EOnkd8bIp6Oy6vbDfUTm+BJ/8cQBue/+FUa+uOIkOoztYRz4mavhGkvip2ViEtF5lbo3TGeFD2bxeElk8ndUFo+eiVlKu0HdcIMqieUAEs1SOK+8td8x2/kuSk/WYGQgLYGHg8qQVaW/RyFS3TWntfBcayVgZlS6UzwGaozxJxQUEhm9WWSwovmtaXsVDAks/ajOVUaq1TYXAo0hk9Q7h6hX+dqIq0urtTMTSZZ6et5Rd2FHB9TAkJeu2o+oVDx4yxStCZVR9w1IqQ17UribicnIyAinWY81T6+V1oef/zzN+8w7IQ3uY03LwLHL/f/L0qbp6oZkcEPm31RnURcuMyLuVcR2oae8rk4PNGRqGKN/wreMIvQBNRmPW4UhcR1XBnDPDXxetA2nWkkmZofaLokFQ83mAvPD0KHT/+nFgfv1yoT7q2RwkDZvXnexOTjLT9zGRURgQjshR1NVKR0ZlWZ7b46j0URrs61UGM5G2slFlJURP+JajESWGxVjsqi7TbfxXNITxtUC4LQqnRhDSysfVPXJgwA0JFNHC7kfYlmVhRh62C+3AQmpKcJHhCxQ8PoRX8UKkaey6SdcDYVukIXmTcB6I6v4aJ7f2RciYHFWr748LGBVhypD7emP4camUmoqBSNG5+E4+Ez59DAn82dCe6xI5H8+MrMfHTayhBeyQs6oCw3FsoSfkFg242xaqoX7HvSh20rHodKe41EJO/E6+qtuMKUgsQOtDJmea/89i6eqOR6nO+zCqsXDPhp1BF9+BjGojjl2KaKufbBHYJAAAgAElEQVQnF4SWWROpMnJBaPnolZQrD6Em9w1SIZTLQwtLTAgVHG1OfUwhlDf2nIRQCkFJEktGmaWh/e+GUKstnKrtnpIlasBGVPWZlqmBUCOopvQd+xBqsgdT+ZYwGSdyMhsAyhv5LJ+XtXdUCPDFpWMZhIKWHO2igU8hd00ZTG+cZpha9nkxPSFdaSA0pNUZ+Fe7qptDrnx6J4rzO2H67BiAC+5x/SjmLDtoDHt3dcX0Nql4/6An2kRfwdJzVfCy/068rYjvwRVyM6MA+XnqnsdVMSzKB52G9EGnCnnI9gLOfPgOVnHnvpQfhS5eGP4CQvf/hLQ6DZC37hQKukcj4/292Cul7/k0YpO3YtrOGhgW2xqpqzZhU3hHTH8sDwvn/4hUsc06N9iDGuGXVMVwfWH57q4oLn4E02ZFi/U/jrlvHmLWn69NqycxvU0a3j/ogTbRqWL9d+FtLlYK/+mIOYsicHTqJmziAD3iPkyfUAPnh6zHKodhxVOL4Xze4OlOuDfpM6za79SUb/iQWWAlu95OB7hYTi76SLpOgagB6FlBqFYZ5udEtalp4CgwlYVXmU9kqSxzL7oKws2i/5j3G7UOrAM+lQ5CJVkUUXMl2lDcIcq1I1M7BoGMHKaFSRRdqZ6OoGwatRj1+bZej+KuPc+U7eD7H8zt74RQxxlRk4tJhStaInDi5CnVVmoXhJZP53NBaPnolZRrcFR903SWEOoI4KI+eya9ULUmNmcPE15fajvOIoCNDB1OQCjBYFYJQ74nlHUHpbWHS2W/ikYnxXyw4wm19mgJrUf11FpBqAN6zKovgpJVPVh9hw6d2q4uCmTWBxQQalaOI5kJqAqla+GPteG4dBAqtK90Eb2yH4rt6qivcYOQ256hO8r4Lg2ERnQ4Aa+wLN28dfW7RijIfBqxQ65h2qKDeG3Sy8CXlxHQyAf+7qmYtg8Y1qE2QpCMPe9eQvVXHkSr4HQcOHkNAW4FyK7RGPf6p2LPJ++qoCnzagGKCvW1CqnojSdGPIOqiz7Eqge6YU6j89hzKwY1ijyQfeJbnK/xIO6t7oXM4/uxAA3xZrsY5J89hO8RCVz0RueOUcg6fQhDJUJzQCgQ2bkHhkbtxx7/1mjwyybM/lneVfJ8y68Q6n9DV/93fnkUmbe6YvyQdExfdAivTuwl198jFdP3AUM71EYoLvH1v+2VDmgVxNU/HQFuhciu0VCs/xa8dYCbpzsidnI0Av76FuPXXUCD3j0wsK4Pjo5Zjz0dH0f35gHI/n0/Zn8cgWH9IwGvPOz/PhdtHq6K/NQsZKdux6nQJ9Dgz+1Ia9oV0bf8UCUsBe8v2omjpLeTWSJ1eyjBiQ6V6vxpz5URiEoQr4E5JYhyt5daefZMPaLK6hG3VctMZTKK+UTi72aD3apM7dZcXieU2cOg3USZzHRSNhAql6+K2iuCqPSeYActMm5Rs/tErfqBoDq97jhPaJvkroLAzJcn40v7TWA4UEuXFftpUzPCyXnl0xqLddtxLRdjTMrS8qXWGyo0B8WyU7erC0KdbGCLx1wQWj56JeVaHhDqcBYyomLahVAzYNL/9r8DoUpvFWWqsoI3qTNQgE3AT3fScUwSgFJA3wGh5qBeeggNRWRkBlK5vZCM7duR9eog6tofOCHtlRTp0kpvgvhWYXSoXlIKhEoBmGSNsEtX5iX2KsbWeSaeE9qNvWXaWv5rKedwKTnJcjsuS4Swe0/Dp1KGbn5L/bI5irKfwJRJ/khL9sRtoTfw9uEgvNoyFdNnJaL7mDbIWPsuNt3eFdNbXcT4kzUQW+UDTLv0DOY0TMSo9IaYg7cxaqNa/uvXClBYoB+FYZV80Hnoi2iVmY7sKpHA/vXIbPMaAratwoLoHpgesx/jV6Xj5XGd4b16E/D800hetBVVJ74ExJ9ExMTqOBq/FZ9JNVFAqBtqYuiYB3Fb7inMWLSX92ZKUj3VZBcqB+s9wWv3PYGcgs6YPFFT/zu5+p9H9zGtkbF2CzbVehLT70rC+BPVEVt1K6YlP80D9Kj0BpiDDRi1URKoI2KHFKLANwi/zPoTdw6phoLgCGTHr8fH1SIR4BuGLk80xB9zr6PdNB9sij2GNmPuRcba9/DNvS9iYIWNOBD2MpqeeBtpbfoj4KMV2NS8J4ZmbcT4raTXEzkRPwp0Rrh+tqB6Sc3TifmqrlhwUCVZZseczDsWleNYZAYR9qy4jAIoMoGYezlVATuNPKJkCNXqX+MjdFRMs6BgVWGGhgUdyPkY6aQ0ECrNRUrxdCDBiSANVIV3VCWywfdmECr0LmukMw+UxLAklAGfRCFZwakcM6KpN1fdBtQ1BaZehQGta2nlIg1roLHnAcKQZFBiWUIoJ4G+CG6Zyfrj2o5rraPSpnBBaGk1WIrnnYZQceZwzLeKEy16s1ecTsQfdANPOXGLdXEY1AZMwoZTAoSq8jMHHqZa/yZPqBIoWBDK5gPr+ljBlDBZcgBqnpfjV5NkDpC2Fktxz6YzENoU4+Nb4OTEtdje4Hm82RtYPvJdnHhuEOYEbMKo1QpgafAohrS6hEVnqqFP4GdY85W6lZ8YPRjNji3GFMf30mktVm+Qt/Eqb3tp3n8IeuYvwrC14jMPvYAFd3kgw8cbae+twYG7+qBnJQABt7Bzwnk0W3gP8j+Yhxl7uPduM4yc2wEBXy9A/DdSmU0xcmQN7NxbiKc7BCPPIxQ4uRHxRR0x9XYfBIQUYWfcZnzKJ2+DEZNrI+CmDwJv/Iwx52sjrhHgg1xsnp+Mh0fchl3zP0XJyz3w8OUvMfMr9UXmOu1bbdNlekKtdwFcSzmrh1BF4emJu9Cy3fPMsFR+MVfBbclVfnIvhyJjb10ADyN2VC52ffkb9nIrCQ+IgLkIiB0fg13Tt2EvHsb08bkYvz+SAaHrFRAmlJCbU4TsG/L5S+47Hz8PBIZ4o9OQZ1Fn3yF8nfgnTqWV4DUeMNdjVc8XMD1nE8Z/CHQa8gIa/LwJmXc/jeTFEoSeMoVQvmAOSlO2YprYDyT1NKx8Fu1qH1bV/0xaDL767W7BezkyF7u+Oo29J9OADk9jTsPzGLUYiB0bjV0zP8FedMT0sWL9LSE0HZ+k344nwwCfy18iqe6TQPwuYGR7RFz6EwWVKuPU/OtoNxEYFZ+O2JGV8fHcT3GqQzfEVv0QRx0Q+jIQvw6rer4sgr7lbRq232r69wrLKLYw+6R3lBaERONb/V7SXtnCNpzZFVHLwdwGK8GeIinJaOUL1KZU/i3+m5GZ1oPDBh+NXjX5SEaz1ZIcv2jA61u4fkX6UBcKtHrVg6heD4YQGuSHypozodouoJzq5N+EPmDYLsqzr0qBGSBaFhDKy6IQ3N1dmIuFu3YV/VUSmAmhKkH5yqneC6ruo+1Xek1YrikoTsPohp3JTgEuojvXJsp7hK3awXBSIUIow1Q1nqcY26vVxcjjSCu3u7sQsb6oqEi1uNa5U0eEhgSr+tvuPQeQeP6CQ47srExcvJAIT58QnWw7v9qKli2a2J5b/9cfcEHoP9jCzkIo664+s4iOZgewWeccrGCJ/TsFQglEZNAeXJmUg+Tc425uhKAljHJYOtRCKF8DPS2QepGVXoWszSGUXb66eCENXdfCPZv69JEVQ1UZayfr1KsZfCCiJ8YMQsOflmJ1/VcwrYE/jsxYiozXBiF62xf4/f6OaBuegxM7NmKDf1eMqlOA7Fot0TbgMn768BDy2rRAXWRg59sfwOtlDkI3YmfkI2h04T3sD34OnZv64vru7ViUex9GNvWFv8dlxP8EjHyoAQIyDmPF6gO4Ione5ElM7FoduLAI8SKE9orrj4CVK7C8xUuYU303TkR1ROjyVUjs9Rrq7DmBgHYtEVhwFKPn/gQ83hNLHwhF6udLkCBBaPcXEZf3DhI+EVUR0RVxvVIQP08I4f/4iBdQdd67WMH/JQlyFyaOqIiEdF+M2P8RUh/oDuR5IPLUZszjDyE2xtjh1bFj/nacVGjY0T94A1HfHpT+U8I4m619jgWhSm9+euJOHkKNPj6VM+ETmQF3z2IU3PBH9hkp0MjDju24/LMOCD2ITgP7op3HZVzyCYPX0U8xu7gjYqt8iGmXugmgdqw65rS+ge+3fYPPTqtLzsstQiEfHRfw9HSHrxiUqNOQp1F10VbhjCQgQ2jdjpj+fCTSzuYiIuIG3p/7DVoN4TyhH6Eqt002fgMwpjcifjuAadtPCQ/3fAGra3kgoyAPZ77ZglV3SGdE9VqoWTEZMSGp8HQrQlpOCI4n3y4kcuuI8YPTMW3xIeHvDk9jbsPzGLn4EDq/3hvtPFKQ7BMG72M7MLv4QcRW2Yppl0RQ5ep/zw18/7FY/xLOE8pt7fXAlMkxODB5K6rwsu9HwMTW8E++gYgY4JvJEoR+g04DXkI7pCOzYgwCEt/EnrCX0PTEeqS14eD8bQ2EUpCKNK0xEwmeDHUZpQIcrbgOYpN/sDS4eUn1cMw3ncYjKlzjopWfpg9W0B7dkwxhTY6pOR4XvH9a8pRz53/hg69Q5n+pjrKH1tk2EnyFGn059C3IZw6hdyhUZHC3o1aJjmMP5seM9N5FfQtZQahUtB2PaM06lVBQUIRLKdxdoSwINR+DvNxmZ1VVfYjdr2ljwrhfK+vL9SipV1WJioK3jw/OX5ABjJWL1B9ZvxXliDYjEUJpo0+dirk1VzMPaHUUUbEiIiIi8Otvv6ky6/wYB6FBLgh1piFMnnFBaBkr1E52TkGoQTAV3flPURAquCnltg5CxKpl+UGo45wH4b0qpLUOTKR7n/Ff6AtwFkIpwKCTwbFV07iiFLa0PneqmagZEOrr641mjeog+bIctlT7yryQdEWIhtu1P+ZU3oXEsPbISvFEo+xDyKpTGzvjdyCphi8CK7fHc20uYPyx2ljY5AyGXmuBhViMoWsqo0YNILT14+jmuwo/hw9GWxQCGXswd28djOyahblTE9Fr9J34+ZgnnrsrBVPiz+C5SQ8gY8VqnOreCw8d3oAZ+7j61Mbro1oh6aQHmlXegPh1gg5fH9kLSXM34NOOvbCwyZ/YmNoIr3CBGIsysGNZElr1qowkrxBgzTagV2dUQAUEH1/ugNDOI15E9Lx3RMisjZ4j2qHK8bcwM7crFjxZGwFXj2PFzG8g+8ZC8MirT6NN3neI+7Ii+r/YEAFXb8I/OAvnc/yAcz9i4/eZ6Dz4GYQu/gDc7ktKX6G0KX/FDbODqPvTtStnzaPjWkConTlOTsvo05TOzCiMZmDTpCSjGGHuIedFEI1qFCuziowIRmradUR0fxYDizZjkmrbrVY6hrRlWQHpjKCFFUyDHkn5HJww6mFCb/ri2cY6P/srQbS8IVTXB0pYV4cyUhlcV0NoXn23U+ii1AsG5mdouV/LDUItjrOWJYRyOrQCUam8wOq5qPyg/ugCYfj/zydJ2hGA7AueQj0ZECro2blzyjq7ijGvCVFUxB9oN0zBBaHl0y1dEFo+eiXlagtCNVtwtRjBglC7AGrvDKi2ihz4VURU1FVc4e7kkj6aCKckxSgSKT00VvWxDJJkULiZUft3Qagsu3K9UdvK5ld3CqaaSbRZw/rrPaFVK0fAzd0NScmKyywMoaEjpk+4Ayg+i/HbwzCneygKso9h/GcRmN4jBEnHChFdM1EPoUk9sfCuQpxIroBorMKR8OHoVikXhzcsx6Kol7GgTS7OXygCci9hZ2ptvNLkDIbPccPEac2QnZiCAtxC4r7Psf1X4K6+/dEruhCZCEGkTyI+Hf8Rv0W2/4R+yJ66Ehsf6YXZ1a8iq3JFHJm0EZ/2HoAFRUeREVkR8ceCMa0J4FVwEj953YNmLAiNuAcj+tRC6s4d2HCA20YraDvylRfR/+K74vbd2/HKmHsR+stXmLdTBHRUxyuDm6Gg2BOhW74BnuuIQ4s/QNjwHqg6fzNWEkCM4tmW0rA8odpm/0cglHopKGGC+Nsh1ImAboRqmCZxBkLb9Xwa7SM8kZeViM9W7dcEIHKSMJ12pSg9lMZl0yGU6+Gc+S8F/VKqTx+wyEi5nCTFKBYOsLCMU8e5O2NYld9ttEB/lCAo/Pgttm4jpifU8a5VvncpPVBbR7Y1TmsjhudYI0JGWhIus65o4bfjKj2h4oNG5zqlfLXbWQ1goqwhlCteCaJRUeG4cuWa3C3EMeOCUOM+SIFQVbd2eh4SctF7RBnj2wJGXRBKmVPsp3FBqH2dldkTdiHUxD+m237DDzHC6r2yMmqPTC+8uakmTs+ajMXHgcELpwDDJmOJYe3dgUZPYcQ9FzFv1S9yKhaE3vcC5jwShlyPisDRxYh7T5jAOw4eiy4RBYBfDr4duRxJ3frihUcq4tyrs7AEDyD+rQ4o2BSL+B+41Pdg3LLO8P8sFnGfi96kqC5IeKUQS9fexJN926Fl8W68NmMX0PxpJDzLXR1xDcdnbMQHfGnc/V/t+fu/ss98jYMVHsL9/FnBIHidXocv3DuiObxQkvM54s60QUKj/Yj7IAoT+0bhi+mbcVClB+e2TjrepSpwZEOoABls5Rf6B6HANwC+MSnwvJKNkhs+KLklrjISeitrO26j+rVw7nwysnNy5RxMgKlX/BQ0v7AQQ9eEY9Ssngj9eTLGX3keC5/0QXJaGGq478cAyRN6uDYWts3EzpRIPBJxE0mIQWjybPwUPhjNTh4G2jdH2qbDCOneHEhMg5fHVcQnRmMBD6H78PiwgeiAFCR5AslzP8J7yg0yD/XCxOgNSPjraYyNPoO1ea0wrvpNZPhWQOoH25Dc8Tm0RRqyIiog7b3TiHi0IhLmncTgyY8gb8tyJD/2ugpCI3u/iH5J7yAh9FWsa+mJjBwAqSewNSsGbTwLEVijApLe+xY5He9G9gFPtO8ejoLrRcCtZGyd/Tmu9+yBzqlfYkfkI+jhlwd4X8fipefQc8Sd2D//Q3BHUc0+hgDKv5TlBQfHbgHCLoByh1BmZ7U5GTmUUpbIqde0tdkvqLnYWfEZjUvZdukMhBr3I+tIr4RpQkxCdBtoA9WQFC0UoYceaU4UM3ErQYkK2MoWQnkZWNtetUoiquJvg1ClfJSIesytyfpKkSGU1bEV2dmGUIOos/LUoK8ki1XKHEL7jcKmul7IyL+F0zuOwruJJ+Yt/dohllReteZ+8Gl+jj60/kMp7UCopBZaP2Qr0Q6EhoSEIjw0FGcT1W3ngtDy6aAuCC0fvZJyJUFo07b8q0JpAynNMnmjkjoR9Z3P3grI5doTU2eEo0JBEmZM2oruCyYBw7YgaegTuD88G8c+fhPr/F/EuBbeQHg4vE5/gfgLTTGu3u+Y8UkA+vW9E7cXnMOW2dtQc+TrqFXkiaxDS7DkJ8WRlqiXkdDvIuLivwPcHkDC9Br4JHYNLg4YgUEX5+GTay0R0+EeRCcsxRJ0QEJCW1TI34ehU78GnhqEtx4Jx5VP4nkI5T73jRyI1l8tw0y0xH3ZtdHxuSuIm7YLvScNhdeKhVil9NCiB2ZPuonRU8SH+RxqY8TUjrgw4U1UGtwbPyy+hidHuSHHJwzHpr2NbwFEvfQ6Bt1YjrhtQpk1bqsK7iC79sPplfvf2cQkZvh2wy2YfJQddX7F3n7IiYzGrYrRyK4Yg/ygMBT5BqLI2x9F3j6OomNy30X9LhPkl2GWF4oyfVGS6Yui6z4ouemN4us+yD9SBYV/Ks97qq/4CQ4KQJVKETh95i9NtSwscRuGuhucOLdrdK+nu94jwWgRFg6oVC2MGWnkiDlEtMfEFz2xYsG3jrsihdGoLkHmLnMlcO0e+XA3vFbpF0xdL+pXs1rEirYs9Bf5rBT3QpYCX8hGmXAWWDLEpNV6d01/Es6EJhtHx5W245Lak71oQpoA9aOGdJKNkjffikT5tXcsU/JnpiGVx4mln51ZBhYlO2dgVfAByGc2pe5Hw30DDyHxheOMISk8I45OMaCOWlbFb1aNxwGsmJfj3anIXzZ4DYxZ1RShlIudXj2nWAmnUSKbqPSZ6KL4iEJq24TZRsovpX9b07WyHR361Fj6WrE4CL10KQk+QVUcdcjPvobQIF9UqsYFNhM+brqzjsL37K3VanUY9S/dFlqNLvjZleBt4/tMv4GIv7gMEz8XrlIaOwyYuUCGUEmisDqFCGur2Elk1fz/od/1EEqpPGMjNKHNWDmr+5jY78Rh4+XlCS8vL2TncCvO8keCUOV3u/f+gsTEC445xRWYiNKO6jQuCLWvszJ7wg6EKgt1Z4QdcHal3jjIUE9MnXgZn9y8Fy+mv4mzzQYAw97EZ7X8UKHqo3jx/nMYdagB3mqThAnjfsRjU19G4Kl81K19Cj94tkKtT2Zgbb3BGOSxBKnNpiPwnfGYIR2c418ADdB74uOIOTQT8dw9CW7h6D19MJqkJuJmjaYIOzUMA98Cuk54A9FTlwkQOiEaSd7hwLINwKs9EIhghB6Z4YDQN2IH4OK0N/Exr6weSIjlILQQCUsfQ1jyGWSHh+Piu3OwhJfjIYyd1QJR3p4oOLQFo945A9z/KhKa7EHc4l8R1bEHBrX2Q9pNP4RkJiPHFzj90XZ8hhcR1/NXJMwVKhMWGsTsD5xeOZDLyLyhOlfJv2RNt2C6Ib9CGK7XaILsqNtwi4POCuoAQUYdMCb3PdTvEkvqn8XXfZF/uDLyj0Qh/7cIFGf4Op6rcVsV5OTkggs8pP5YQSjFbJYmfHvndk11RoqazIAlxs5lOXC7XJeoujXhf/o8zjuoxgBxKVtrOQi94zb4//4XzkvKLVHrggWhXNFaG5JylpS1O5sOodT2pKbT9iZWH7CmGesUQjm0nSDOQ7QO2shqYHlwGGBKGH3uBGWoFirFPI3gyCo7IS8G3Vg9KJVLTKesOu9JFI1NGSD1yqZAhHDwUi1ECX+npvY7dmPqnH2KLaFG9rDVGUK5rjS96qLo6iBUAG1dDQzWD+Tylf3SHEQpZ3OdhVAhGI9eFzTe0AY1EiP7mF5vIg8Ks7ZyLPj0G48PmvshqygFPwxIR8u5wMCR7+reuw29GsIvKl814oxfzk4MDNKbvnSJLtYRAvAxP06LXILMX73lM6FUEfkOrR2nTgvB3o4vFuHo34rBZgih5y84FjBcEEptTDmdC0Lt66zMnnAGQgWTSb8OTDO49KKbQ2gK4hJSMG76owgL9MOFt86h2kvhuHCoANVu/4OH0GUtTmFg/HfoOnEcGmVmIyrkFE4H3odqF86Diwl35dTbCH1yAjB8qryVN/IBjBtUHylfvot1e8SzFDxIhKPJ3dGoef+DaLR3Hh8FVQ2hUYg7HIY5zbnze4fwg1cHtLCE0GSMnfIgTk96Ex+/NAoLfOdg2ErRSOVf0z2wjH+JbEb32JGI2T4X804Iv7s1ehpxHQoB3yCsWg+8xsNnbRFuv3co0wgGfLy9wW1rPfnbWeTmCS8jo3O3uaGVcL1GY2TWaIzc8KpO9bGYvM2o/+R4p57NPx6Fgl8rIv/XSP6/np4eKCpinohl528AYKYeX0tJBUpUGlOs/Gh9X/BMW32EVxornRKYaHmxyjIeb3JqoXS1DOpd7db1MKvqPwGhLC8bO5iatVHBp7BWgfHVDaqGKQWEEvoTu7+R9kqSPD+krb1WnV78na151rcGbUSjBJU0lEccW2MtugYTIHQrNxrQ4qWRnlRG9NUvkHBZuWnPbRLPJWqbwPj6FWVKNgg6DaG8/GbnWDX90qRxKBAqqtYxDvntuJeTVZ7QvKyrOk9o6SBUfLc7ZFeEl7U6Yyp0BcPAQzKEyp5Q4DksNYDQ2ukt8MSZAcTR9+9MNru5cZR0Xl38+DIemNTZlbaApC+L9JyBaplnwh1FSMt0ct3MIJRTBJfSBaH2+7ELQu3rrMyeoEBovaZtHeWxAFQaMzRDXGnomgWw4XytPZEwKQVx8d8C7QZg/esVcXBZCup280NSajhquv2IVw81wPonA3D2eDaiql7Dut3h6N3iFFZdaYbXql7HuWwv5B9aDnTWQGjPsXjvHk+kZ///rS2Xf8HAU5Ux8bZT+CGzDlpWCUNMhSSsm/oxjoEBoVMPYcTsbih4ZwYuPjFOBaFdxg1AzNo3sYTfdit5Qnehcd+h6BeRjvSgMKS++wmyHm2PrIO3ULelFwq8qiLsylaMWh2FhKn18O2Et8AdOXVDbbwxvh0urv0BMa88hoBswCv9HSTkdkeC73LEvaPQpYkxynlDuUiz3PlKLYCUuLnjes0mSGvUDjmR1Urdr0oDocrCCxNDkftdTeR+VwMlhWr40gtp3I9MoY/QYbXPG+XHjgjLkJQADeytmdpXKQ1CKdAr8BRha7JDBHP6IlQR3JnQS0nJCIxgBAMBcO3cTrRsb258KGcSSselbfWkBXpheYUpMrDT6M0kars5XyYNQkn5UyiOYScSGF5kCBsQKlGHuV2qqhZNfNmFZ/cSe52Ryoh6q+x1gldUGJWsj/4qF3ZbWtWLBqEMCbjrVzRNwqoj0xPqiABs1LNYdaF6RM3P5XL6KB2ECp3KSq9yzaS0+jtOLMHFAFZlCFWeCU0Bd33voJFcZAJ1w7T1egStdj9DGsb/1kRGEBoTXRV+vn74488/hVFvAKPlDaFC2dYLl0b6ZV3hEhkRiaioCJw4cUoOhAY4ouMq8+K340r3hJaUIMt1T6jtruyCUNsqK7sH7ECoNJiN7gMl2PQqwc0MLdI9m1yBnQY7PKGazOU/We9y3eq0cJaN/WFv22TK37wnEu4/g7gF+i0kzOjBugIlwTjIkH5UylUPI2Lb4Oy0t8Qtv6K5YmH5N25QG+cvXMLNLOGMQZG3H9Lr3YO0hm1QEEDbakvpdWUFoVJZRReDeRC9tbOmGOiI0UZ2PaBS5oQOq2xj4/5KvT9W2aYm2mREcS3Ryfr3QygXqZgXw+J9y6UTl/MNK0mHUCqqqIuiAqdWQKopQeg6lOEipvknINRyXyRbfsZYK4CfNUQAACAASURBVCmmA63RnXlSK5P1r7zz0EjTVoahWBd1gCHDzJzehkeDUN6UFY1pcy2oIVQNXlK/l0DZLKd/EkJlaNDq26AvkTyiLAiVJ6yygVAlcPB+aYtxLl7po01G8og6d5eo8qn/gidUN4dr+srfAaFCf5bHrzOLiMaRsuUxYeoJFQeVC0JtvHrFpC4Ita+zMntCB6GawCt5N5PQgPeEsjboCa9NOwaZ9V2DkqFOOa/nBrR9QQhEtFKMFUtxw3Da074UTJ+TZaFMLjUa1EH2qT/AOUMdxjDDeGcZCGwxlMJWReP6uTj+6zWHV5OXyeK8SUR4KK6mZyI/KAJpDe9Dxh13oshLDihUVh2qrCFUkqvwciDydnKe0VoozhLk5rXCB8FRa1L63rJOhh1XhkVKe/Onh5hsbGWgCLXQplKbYeLeA13HoORtfvZXpSfNmVCm7vhhYF0u+5pQ9XP8dlxTT+h3aNn+BXYTMhaQnIVO5yGUZtrQ+o9lTy1dAusmE/KnEqBOGj3QmnkGlMaWUjTC+oaiZLWw5DOPVmAqlsAOQKMo00BYqkfEEZSJuZdZUzft/Kb6WXFljEkvIVZb5XUxzI7hCZXSOrzEYvAlVtdTVlkvl30IleW01oUQmIi1HddPDEwkKpd5JlSvEW17c3/rx7wIxwyHrlV/0b3b9E5VZjNJ48EFoawQfsYDRXCmSttgGW87vkNbT5R2d0tIErG356ohNCQkSCWCyhMKIOtmJi5eSISXT7BO0p1fbUXLFk1K9z75H3zaBaH/YKNSIbTMvJ+md0gqPUUECGVb/jRtqqwfKyvNHoQykIgmk6Ezli2f9LKzglCu7Yp8/ZHcuisyarcky+JMQm10XGfyMHum6GoA8r6rKXhGM/yYtnNpIZTm/VRKWR4QKrW5uPijIjuD/sAzolVfluVWGUsECOWTaPJnGpmsBmRFx3UWQnX5lxWCGpgXLO8fA8b/FcDJ9wEnR521bWWQMdGrKhGHQTn2xP6HIdRIE1Ta00QHZkYokTyjCsOYb16m/sy3iVKuaBHMa4JX2wRCBVEF6DLbjuuAVl1dTMq31G3pILRytbrydlYnIZTdLWQPLasKZiBaWghtmtcWFbLDcCs3j1/uJHm/NYscrA5n2RQqRUgeQuFLN4ND5Mo8lXPBgagdTLUGBVWAp4cn0jO0wQvlrblcfVlBNM1mSCWIMl41JAgVxhIznLL15FwCBPr7IyAgAKlpaXBTjEnOE+qCUGsV2k3hglC7GivD9A4IFQ0trSEgeUKZW0ntWQ2GAXGk6qiNOJsQKpAHXTMOG5/yjLMQSslbLbK1J9Q4sBDb9ndDZs1mSG7zFAp9A+n6cTJleXlCteIUXQlE1rtNkL8vRvWTLRDQXUuiby9afmUNoXovmyyHcZ+iwjczHSE6Lhf9Wrvuo+2vvOQEFz/VE1p2eGnUoTX6ZEQAZj9JmJ8IU5JntTSU5Hij6GqwkyNO85j9KUfOoNwhlFFFe9asIwNt5FKyJ5TlxSDVW4AqKyeIlWdL1oDQUPL5T6WLSymQ7JWRPDSq8cUfh5d3gxiWL51DtagCBUJZY1znEeS1Vcx8I5sHshK3r1qNBma/0W/H1Z4TlDyhvsFVHWcIhcBEfuAgVIAHQUmsa4z0YlHOiGrk0raBydbc0kJoeFgoCguLcP3GDaZG1fmLi0m68cDSK2nQCGUqdmkJnmLjZ6VmpQQ7Cw4KAneVydVr6fK8IM5/XD5cWU5DqDA49TojekKlB00XGMREuim7BKgQEMBD6JXUVOch1DdEt0PO5QllTywuCLWacMvxdwlCjYxtDkIbKrbjSqLYvY7FfBsu66wcwchTheskWHxKPdqEUBqMOOZce0CskKssIbTYLxAX2j2HG9UalGMPUmf9d0GoVGrO9nrI3tSYpyMqhDkkVvQfo/altTsNQrlXmvKFYwRY3Nqt9vUnyGFOGNT6M+v0H4VQXaAu4vECN4rn2GRK8qpzCYFP74V7sHBGO+9YDWS9JweAYw7Y0gBmWc0ALPuRN9bMjVKl6LqUqh+tQU9Qq5OeUJYeyCAsASFNRmNDVBrLEthqoFNl6GrqqfVCaiBUsJ1ZxrO+jdjV1j7LOJfIWGjSAnoJ5wktKUMI5XSiE00vq3YFzAxCJTjSQqhMTnTQMl98YJxVJW7NLS2EWg17PYQ6qFHxaCkhVNcnjb3ddiDUaI7ku4rYdLxTnjFfWOlF1IIeRG1CqOF4FLuzZBNop3b1kQUnt+NyECp+pHZ2QagLQil9/29NExzVQLyCgm3hyBCqfgfYOQfKGw0m2wnZRjHF4lKksbENkVcwPzPRyhAAWk5LezVR8tY3dVlBaEadO3GpdVcU+fj/rf3p74ZQrnL5J6KQ/W5jFJ2rSK+reBOCakuz5mkagIomMaO5dYAjrghz3wvJDfqIGytSrXV/ch5CWS5O/WlVfuFJI4auvxqdWdJtxz2HS0lJJtFxhTOhZesJ1fs2WG1MmdvcKIlMgDZ07Fa4h3ChueVPzjdNcOu7/8feecDHUZx//3enO+nUe7GKi1wwYBvcbQgGg6mhhU6AQAIEYiCEDnawsanGYBIwNfCHFBJMSSAQQgfTmzHYuEqWbDWr93LSqbzv7myZ3Z3dmTud5JK7zwds381Oeabs853nmWeU8zr87hYf6+FMyVz8+FBmbo6sfJEBa7Su9/fxeFaZOfxVWNg6GjSEBudmxwYUI5ZbgxfZRbxlg53axapV1Nx2OWyAFnWXpBaDUOt1ISw9nCj+ep+Q8hltEDjTaJWXfs7S8Ju5AYz1yRw0i1hCKyBZQokQAH97ncESqmvuAq7JemKHqLliEKpesWGYrubreMzvKJu5rfZ/wmg/PIm9QawA1LyiLJhm66XwlKHkI1oJeW0IvgD77BlLRdP3/HgY6paTNWP+2mN+hrUGqNtCjGFL1jilGPLWIv9gueN+pkTHVWulnQmNQKjokEPEEiosqvAnTMmZzMxUVc78rWU4eOoRPC8kSx72lk99ytkqzfJssmph8q4W/bWixHCloj7DhU6r9ZVlKXEuz057VJcI/XdVCePVXxyGiNzKj/45msbP5GU7JL8XdK/BQafdNiR5O2Xa3+lF598Phf/dcQKRsuyi1Fq/F2MNkUi1spoGyUKgv5ftoi6bIZQaU3KFpE0RSTETGYnyQU5+Ql5mNns26k6uoQBGdF9zBSR33N2VEoQSFzjzp37He5g5/8KQxxFr/WFZmAdRQMiPenIbkfxb6zmn3tIstDx1Qsj52j7I0pnCCbmiOplQOqvFjqXdi1RfxLXUXth8sLbqyYy6MwpgufVKa7we0dZUtuFKF1WIxNLoFHaFVnxpRdZcJZ6+b4V5a0dqV4dQmWvRQg1uzM7XqMhvMMY4MQO0oQ28BlCJG+vKFQjN1b6VLKEpiT7NHVf9QR1jXCunSaDiLtnSg7Q7r0LoFPy5GbLoo7Qxlty1+rtcKJwVD0zaFv41ZR/Osf4bHxq+9fHeikoLjR0g/4u3jrF2aRjzwkmE8hUtWZnYuGmTIdkpJy1AanKS/t0A8PlnX6NkZ5m2mceCUPWB9996ORKYiCH4CITuwQk9NBDqdBUFBaF2iq8NhFrEtE9BqLWTww2h/Z5o7DruV2grYCv2wzHM9hSEqm3zf1iIjuenYqDVbqfTYWyaIkPL7xsRbVey1zlCHLHnyc534YBQtZ4OB2e0DR4VWp06X56S/IYKJCGlRCDUcaq5U9uRess/LWl6No5C29+PHI5pOvRlsBQ1nvIm14oPcrqO55whgSehQm3kwbufkvUY33omdLaUBrcQIVSWpgJog4NQtZ06AJtb7gShpFdVWUYg1Ci7cEBoPqYc3IUNmxosAzJ+dBdyjtHPTA79xN/7S9gXINROihEIHZrxFYHQoZGrUK5DAaE8hZw4+smHWdgfHoQKa8NK9vK9hSIffgAiZ5WGlENcn/jliVo4RdL1xSah5OQr0ZWm7/DyaxD+FHsaQqUW9e5KRduDR6CvmhGIiQGapM/YY0T86hX7MUbf3UcglOH+qpxcYdeFsp47RpfW+1NrTxggVGi6GTaE+PMtvJZQsftX94gllCEKqW/iz/gcMTOKDBPQ+/dZqN4Y3AaSyNogOsuDs+CI5qqkE+RBJ1hSS6RFGrSVKlgoFVnIKVE4WuxMIuPJ2/C7BqL6i0Uvy36+qWciBwOhBCL1/7PAngeh5Gn1DATnLbrfWkLTcNr1l+HETCAAL1D3Ge5a9SGq5faei1WPj0N0Sy86it7Bzc+skyVOLKHzsWxxNpbe/YL83aSTz8Tk5pfxt0+J1diF87F8cQ2W3P2BZVJGINS6TkUgNHJFi3lURCA0yPd5OJOHG0J5SpELbr7VxQ5CRS2fZgEFCaFObbB/feoAKr9wHd6zulJvVR548mP1fXdyFkpOuQqB+DBF2BzEANsbIFQG0aIMtN4/D/0tPq01oQQfGjyE6qcaiR6uQKhSK2PAIZYyafxOZHyYz18PmHZ7RPLQhcZx5mUSqrkd1pOd9dXFIbvjWusvFtJ2QHZ5DNOHz9mkIId0scdsgO/gXfD1DCB3QyqathaipJGcVRM6Cytah8E02SQw4XOW5jJZZwEZhkaph4LpJXPgGWOx1t4Ovv58t1y6zKAglBNt1xI0RvN8UJDQ7iVj2gWVI5I6WIVFOVuXnVWuTAg1te9/HkJPuBKPTN2Ka+79SB4yZ91+MyZ+uAJ3fkIgdPmiGiy590NDRFMrhB6HO544DuM6N+FfK4ow8oo5yO4AvDHrcD0DQlPG9SL9SOnG8shHlcC+AKFS1F+vx4vOri5Dx0UsoUMzjiMQOjRyFcrVCKGKVkMZKYM5Eyqi3A4OQoPTurQzHWYIJb6Rpo+Am7Cjc5czhLL5OXQIVZXU7qQMFP3sOvke0L3hs7dAqCSLwIYcGUQHejzyxodF2ipABTesmFbTASk6r7UAQ5ksY5AOoVZws4xQAZOk9QyzPq7V/ETmqZ6WM6qGHEJZc8R6llYULkXTcecSf7/AMYuYybuQcPZngJcEDYnZlYrUfx0It3sAHT2xKG00Xj3Erc8wJWBCn3FfxbYmZu9xVl9IAUmCgVCpMHsQDQeEKs0RJDXtHKrAQDMAMcv6JxdNubGSe0N0u6TlGfUL5QWu1JlECJXchG0qJcjZujVUDEJJTfXM9eedXZaZZ0JViGY2QflSQOb6mVAlMBEGwDsTqouNtYXBKlTdJDBNhctvxiO4H9f8Sfle/vcKXPOUJKdzsfrpKYj3B1D+2VIs+QfJg8jCaAk9dfFtmP7dPdgw8yaMfX0lVuBXWHXiTiaEzk2Zg5HbZqInEAhyhRAQZpA5Bpec36derxcutws93T1y1q1xdfjskGeFimkv8YZ+JlR90nYTSJ+jrMrwPCCkZ1JTU5Cemo7ikh2GLJgQ+vnXKC0tg3pjReRMqNAQMCSKQGjwMgvbEyqE2imm+yqE0u0RP9fHvxaGvTTzKUYk6q380hEBDcUlUwLPbWfchECCHoo7bAMjxIz2JgiVmtD9VYHsmsuUq7CFnBaGC9JjDDXMIjHm3bqGVOpZUmeiMbqu0yXrz9m6E1NuvmrRImOMjEWHQcA5A6uVZfOqF7WEusCKFGyslzS/w6oy8aczN9aT0/SR5J+yeA3c8X5DsoRv8jF+YzwOzCrFW9t+guKGUEGU14CwSot9JUiI64dLjgbqXD9W69ggKtZOIeuoIITqjquCZKfIiX1OlLTUeJeo2iYGYDvVUQ5ixJcHr5l252ztAuRY20XuD3WcHw6gyT1Py2mABKG7d5PouOqYIVe0kMBE9OOWcUYFDNLr7yRT0x2ip/8Wq0a9i+v/uEV+fMGNv8WcLx/GXZ9K6ShLKCUcMh8YELr+XtTO+h2alj6E5x3cccc1TsOpRQtDnI371mPfZr2FD/L/IlZpebNL5GPuX2VOkonJzoDaKLIrQQREWc+yIfQblO4sQ78yvyMQKtKvxjQRCA1eZmF7gkCo/ZkqEQgVVWqJYisQrVM+OkLViW1GtJWBOeCPCISSNuw7ENrv8aD49GvRlZ4ftrEQjoz2NgiV2tT9USHaH59rbV4wEKpAl/2Li/5FsYqbSpRfWZbwzvYASoa9+XdVgaMs9w7nRMmrVslDuVOQ1c8Cex/6Y9zEavvtpcWCUHodqdvxLmbNvwgQuY9TFELFtA6xacDIS9SFNiq3AclXW6PjeiuTkPHyZOQl1WJC5i68uvloVDRni9VHS8U6b8zIwsUPoCNcsGa04EMON09JseOAhNW2T3K1PibWRiEIJSUoBZGy2NNAl0EwiqY9hEp24X6lceagPkZ5O5a3V0Go80YDO96aYl3kuDDzxg4PQg3xoMyDdbAQigNx+dIzMKWnEhXIQn7ga9z1QClOvPEotK/swlz1TGjxd9iSmoeOB57FyyqE/mE+0vxdQM06XNV2CJ7K3oQvaiZgRm4LatxjkN/zIa5guONGINRmxYlAKHcp/l9KEIHQPdjbKSOmOO4I2UGopnAJKna6NcdOhaCEQLR18oWq/A8i2A8PQnXlN1gIFWu8vc5ufZ4F9BaLmsuNnSdehtaCA/fgyGEXvTdCqFRT/1sHoOM507U1It1nE8jI2noyrp2ylIFQS8Aaayq8Ub8ZNDJaqaYg1AEKpTKN507Z/cblSm1KCgmNK4t65YqWxCx2IJ4hgVDlRC4tAeYGmkgTWVwnJETAldiF1NtetOTgrUhGxiuT5O9zEuvR3h2Pr8rZV2jZT3wrhLLgxMW6+yEMq0kw4GVfnAlmGWzr5pnsDBZEkYaJo6gz6DAslCwLpKWJLMspmePaWUoJRi2EJga96plQ5zO0XP5XUNwK98FYQqU2OI2TPQqh6lBh7acMGkLtxqFqMbUenCaWUONHdbuUxyHn3tXD3MdhzhfniEyAfT7N/mQJzUhPR2ZGBrZsM16vE7GEDs0wjUDo0MhVKNfUEVMc09lCqKDCpWauK3uCECpwzQOr4malUqqm0364MX0wECqmqTqLSRBCTZmUzb8ATeNnCPXvcCfaWyFUkkPXq5PQ9cKhmkh4mxNyQhOESj3G0k/ks86cT3AQSkpSpwFR2qwQyvVCMHke2EVuFprOxDTLayZEZLFHIJTfRdy2Wdcz4UcMCeN/+g1iDt+sf9cPxH9dgOR1eRjo1V2Qm7qS0dPrRX2nqMv9HrCECopAHFD57rgs5dxcjWCCBEnPBoGhpCgmCPOtwSyrp5MllBSlutPaW0MdwY46U+nUTgG2V+RkbGfwEEokznyHDyzAjYsLEBeXhMDaP2L7hGvxkywA8YmI3v48Fj5BzslNO/UCnH9sKkqvWY3Hjr8ASycDMejCP1buwgm3jMP7K17Ad6YCuJZQNf1+AqETmmfg5G1XCs7QfTvZ/gShbrcbUVFuBAIkZoD6iUDo0IzRCIQOjVyFck3JdYbQ7pYyHDx1noDuaVTP7a9gcVsvX2TqtXxl19xAsxuu9j4xZ6V5J5p/4Gup+rvJuX6iZ0BFlFoaNBonzkb5vPOE+na4EkUF/Ijq7kZUTxfy417EyKnPwZ3shzvFeOZtuOrjVE77Y4eh+5NC56qYOk/vaXafm0c+yZy2eqrPMTYdGFAnWy+VLLTxwayxcbyyxpwUEdYyeRnNsB3Nhh8ENpDU65cM9bXm3lBdjKrKciRmsq35miWUBb2MyopsKIiksRsYFht38MuTJeuY6UWIO7AMSe5OJBSnIbqZRHJuS+hHV1o3YnclI7/bj0k5xfjP1iNRqkTO5QxefvRxOQP+mULxJvLBSy5RhHAEFgm5XmpejDzVepMtG+OKrSbX20bXPVgMZbRbQBS6ZdPYWGMQnwFydEUNLmTpM7UgfXNKO+VmK2er+y6RpVIP9R+617FDb1DWTFtvEcWF1lIfqh7ybzaW7xN/iaXZz2LZc9IKNhbXLpmHiuXP4mWl/6fNnoL8I2cg//5n8NilF+CmL59HzYKLgW4Psn98Bis/sXaGDKFVleRMqJIPfSbU3CP0v7XcDAdHncYAbaV2Gth6XxpEJb1C6P5nji3ns8fxAT1ivtIb3BnGHp82fUTlZpw9/IlgHBZ2+au1HrA6ATBa0uFt5rbPkICqhMh6R886w9pCV98wqdjV4Z5ttmnFySctQGpykvyrWt/PPvsGO3eWabOora0J5WWl8PqsG5fvv/UyZkyPXNFiFm8EQoObNmFNncyB0B4JQqfNC7pMWwiVz3iZpruQGYajepm1dnpxtBRnt9zwIZS4R/E/QwGhgfgUbD33NvR7ovkVGKIUMS11SKjeibiGCsTVVcr/2XZfTC+ikrrhSuqGJ68V3gPq4TmgAZ5RQb4owtiWvupEtC4/Dv1Nsba5Mq8AoVIzAw6pPmQU6bAj3xrHHtOSyThwxrZ4WserNTqutZnC082SUASi2aBqlll9dRGqKiscIPQdzJr/C2YfmaslGpgoVAh1vNN4kGMzMbEV4wqKLHp4e0oA7Wnd8HRG4+DqXhSmVOGfPx6L6tYMY4nmLhHuXGvFmW67Qoud4NnLMEEoqTlFSiZF0gChtHxk3jFCqSEvTSTBwij9shERmL07qqhyqvWVfLaXPifuFC3Y2Ofk6hYTA2r3kfJdc7W62mrvZtjUyz9o/FjUNzWjtq6OsSEyHdcuX4Dpcc1Y+9cn8cwPgOvwi7Bk8tdY/jhxTyTtH8CpN19KIDRrLhb+4hDE17chLrkVpZ1xQPE7+MsHjYZG6xCaT0FoHVKTYuXARPpHtzibhy0PtpjRfUXG/gCds8nPVvnN1uIskr/SOJHRzd0wYpZH3MV5Lt/mlUckveQJwHbTHtwCTLdTRPujt0xUOcpvvCAhVB/DwdVfgtCU5CRNg5bK/uzzb1BaWq5lZIRQ43oUgVC2vCMQGtw4DGvq/QdC7fexzMqnvQuj8zIkKaOMfVshRZkksq+jk1ul/JvLheJTr0FH9piw9r9IZtFtjUjd8QNSSzcgtqGKesTtHEHVnLmiIEeld8IzvgHRh1TDd4wxBLlIfQabxv/uBHT83yzbbEKGUAuASkWYxxQZA2TPRGTvVRk5jLQDpry5rrlKi4WL5UIo6wzsvg+honIc7DiUbqJPGl2Jkdll8DbHWLLrjxpAZ3IAMdWJyItqQVJcG15af5KejhFoKlTQZrZFOXPGbWeIQY64iq5jwUS50ox3ilJsN6OYVix1PjhsK4oo7IZqCsOAlDPbiiUiFyOEGhVNEaVeqnNYIFSgj+QkJrlIc0xug1PApKxzsPTiKixb+SnOuvEq5L/5KP64iRRogVD527G49Lo5CPR7kPqP14ELTsFfVz0HGkP/1yB0XOFo9PQEUFZRqfWUyJjmjsG9AEIL8vMQ64vF9uJi7hJll2BvhdCszCxkZ2Vi4yZlwCsNiEBoyF3t+GAEQodGrkK57g8QaueGqwogHBCqqtt7CkLrJ89D5dyfCfVpeBINIGXXFmRs+gyJVexFnkQ6FvzYkI9kHfUdXwTfT3YJZhSeZG0PzkPPtyOZmYUEoapCa2gnC8gUCBUkQSdYVSHUcfwztHJh9HWAUPsQTFLuJjdhhpSZllCqvLodb8uWUJG6htsSOhwQ6h23G74jN8I7djeiOr1ILE5F4tZ0uLvZV9IEYvtQn9+J/oZkNG04EL1t8cyxG1YINe/wm+591CoQIoQSmjA2Q0RBVjBEL17Jx6w4q7PPsGYz3Xd51kvxWvGis+qtVdwMbaCVZxHVIVTKx2iJHi4I1bvPTn72llCdiBhXx8z9GRbN9iLgG4HU3W9g0Z8zsfT28fhg+V/xKYATLrsIYzb9BY99TllCAUy+5FKcUvMvvJ79M5wf5we8jVj2hzfRTQ2x/zUIjR/dhbTpreF5adK52LkGS5OON51MtQky+aDb0rIpBk0/kk2/vRVC7RoZgdBBdz8zgwiEDo1chXLdPyDUWVUdLITSCveegNCelGzZDXe4PhmbP0fODx/B29HiWKQFQgWi3mg74Kacow+pQezxRYieUTEszezbmYaW5cdhoMtjKS88EMq2CJIIuvR5UefmOgGRDqFOFvZBiNMAodLIV9vkFAVY+o2/OcGCUOnicfVTW/w2Zh/9C7bnQcYUXHz+VBzavwHXPboeB59/Ni7OCCCQ3IfP73oduOYKnNTzCa56kgT+OeqyX+Hs2PVYuHq9QF8PQl7W3K3n3yUpJnQh/rQvED3JuPGSui4HSZtN7rZUnoG4PriSOnFk9278t2YGSkomWiFOhNqDaKI5O2K9MmUwGAg1K6RBWBINj5pcbaXf6BmorduSWyPVKOJKZ1WDzeuUMIYGXX/TXZJUo5ysUfpv5kBFupWQ182DtYSqvCHXhTnuQoRQRsXNrpiqJdSxjYy++F+E0JxjjC7JvHGxv/9e+2lcBEL3904Osn0RCA1SYOFMboZQs4Lc3bKLBCbifMStB9JOf3g0JeEyhe+DZJyxM9WVBaGCRi1Lu7kuuIrMpyAGL51/M/yJabxuGNTvMa0NGLV2DeJrdsp6Jo0a7LoK9CNHOGZLn++YYsT9/Ae4E3oG1RaRh7v+fTC6XpjGG9mci1cUnZxhAdWUPOU3MreMMpPTmAMhCQ0oKS/jeFUVU9oyygxWxLrjUKBMMh5M9VeIRB8r4hC6WzoTmnUQU/61O97G7Pm/gHYdAZ1q4gQc1lmAo05rxD2PdOCmWw/CphWv4puLzsNVDS/g68KzcayvF2sffBWvYgYW3T4NmU3f4DoGhIqMk9DTsCPVRqW3IvnGVyzZxlUkIuuj0dziRibUICeqFa9tm49GbzR6atK1Z1iWUNbc5brbKTmKnMMaQB+3zoNJMMC4poJ1QEx1zdWFYTzBr9kLTcuWSKRdMsuFUdTYXCaYsu0/5n7hWURJnVhncvX8HaPmyteyUnVx2FBw4mu2ZMxtZLkfS+dSna3C8oYCQ1xBRT9WKk9DqNpJ3e11SEn02Z4JVdPR7VdqzDT7sepK9mf1DQe7wteiFwAAIABJREFU/VqpLA2wWV4sjM0WIA9TDvJjw+YGS/Cv3ClexM7cOZjpt989S0OoLm+RW+LVVcAqEsNGlmUhshehPI4YEyspMRHJSYkor6SPPwEiltD2tiaUaYGJjBMnciaU3RcRCN2D03xfhVBhAJVkGyKEKo6Tht4Zbggd0dGGyzd8hx5vNP54/nX4et6Z6I+yWu8GM4Rc/f3I2rgWI9a9C1c/W6EMCUJFwIaRxjOmCXE//x7RU6oH0yyhZ9vuXYDAxhEOaRXLpUMKeZmX26FqDWw4Z0EoK1ve2JYtENKZKovFUX3h6OULD32RzQIBCyfZuhCzhIYMobLQjsGiayQIBRZdk4a7V78PXHABVuJ5fJR6OsZUe5GFd/AojsZlCUBK4i7cbAOhY/JzUFpBxlpGWjL83T1o7+iS/03/Fh/nQ7zPh9pGEliL/k0KqV8wIgO7Kmvl30ZkpaOppQ1+Pwmxr6V1Aal5gOuqZy1d796RhlFfFcDn9aCrm2zCxMX60NklORSSvpXq0NHpR4GvATkxLfhXcq78U0fRaGT3TkVJeb2WLj7Wh9qGZnmTY0x+NkorauTfpLrm56RTdU1DU0u73G5SVz1takKCvNch/W7+LTrai4yUJFTWkjYX5GaiqroRfcoaEoxcpXbWNbDlmp8jyZXUXZNrD3GyHJOn911KUoK81Dc1q3XNwc7y3XI6b7QX6alJqKppkKdpQW42qqrr0dfXJwPOmIIclCppyRgIoL2jk5RRMAKl5UQZjI+LQWxsLOoamqjfSBnyGMjNwi5lLGl1leQ6MKDkQ9KmJCfIq4U0RkgZuXIZEoDEREcjIzUJlTWkL0fmZaOiqhZ9/QQ21bTS3zPTk9Hl70abXNcBFBbkokSpa0KcD3Fxsaipa5CfKxyZh5IycjaQjNdslFXulssckZWJpuYW+HtIRHM6rRyN0wU0NhG3Tvo3ua5pKaioJv0zKi8XFdXV6OsjbraFI/NRUka8WzLTU+GX6treIf+bfPZNCCU1lz7qBsCRWPbgkUjzdwE11diWmINJI9KR2NWAis3vofyABcAt92P1AHDabVci/94nUHHbYpyW1IXmqFh4mzbguXtfR770XWIAHajB2kXP4iW5jPlYfls2ltz7gjxWp/z0DExufgXPS77J8uc8LFtcg6V3f2iB0IyJA0g+3AgylPD/J/+6L0BorM8Hny8WTc1knVE/EQgdmiEbgdChkatQriqE2rkIhs8SqrggsqLjCtVUT8RT0i3ZCWviuvJs53AYDgjV8nYwJKptPLlkO6bVEMVF+hTnjsHqSxajfDzPgicmVHdvDwrffg6Ju50DBAUNoSECKF3ruHM3IO4M48F8sVaJp+rdkoXWO493eEAUQhlRn+Vc1d52dsE1W4RZFaLTyCfBHM7kkrTEguBorxbpJw5ck7oqWzbyFr9NicrX0h/1u5XouKFYQuXyVAjtw6KbRuGjB99A8YXn4qrGNfi68HTkrt6FzGtHAZ5efL7Og5Mm2UOoBE/lVVKUTiAtJRHdPQEZ9KQP/VtcbAzifD7UNxE3dfo3yTU9LycdFbtJPtnpKWhu70RPN9nUodMmZ0bBddzHcB1svIi87aUDcWB7DOITolBf70JiYjdifdEESJX9BQKlpG5JMf0o6cpGe2IrorMb4G4dgapPJspdIaWLi4lGfXOrPAILRmSiXKmbBCC5WWmoqCaQk5Wegpb2Dvj9BELptMnxcZDcpFtaCTjQ7Yj2epGakoCaegI5udnpqKlvkgFEAhtxufoQ54thypXUNR0V1YpcM1LQ3NYBfzeBUAn6yhXwT06IlzccW1sJhBbkZKG8isCRV65rImrqiGtiXnYGauob5bpK41HKp0wB3bSUJGUMkI0IuQwlH0muPl80GrQxIP1GIJzUNQMV1eTf2ZmpaG5pl/PS60rqQ+oKtKh1zctGeWWNLDdJrlIdqhV4zMvJwO7aBgXsCJRqdU1NlsGuo7NLnuzkN7KhItU1VpJro9RmF0bm5Wi/SXXNy85Exe4aeWxlZSh1DZCxRadNTpKA2aUBM/2bXNfUZOyuJf2TPyILu2sluCcQOjJvhAy60iddrmsPOjoJ3JOPDqHyv2zMrXubJVSvPQWht2Zj6X0valbb0269CVO/X4k73gKuWnETcMtKrB4YoCCUwOijAKZffTMuaLofa0deifx7HsdqqVO0ZZSG0GOx7PHjMLZzM15dUYSCK+YguxOIjvkW1zMgNCUPyDzM+VgN1RnGvwZ9WDPoB2yL5v3Q7+lFvzc0b6n6r2M1d1x6zPG3TofPEmrX/giE8kZGaL9HIDQ0uYXlqZQ85zuDwgahqrI7SAjlBSFiCiVICHU68RYWCBVR/F0uqFZQVpv+M+d4rDn3enSkZIY8DqL8nRj/36cR26BHzmNlZg/9drDh7KYrAlxSPaRyY+aUIeF32pZvyG11erD9D0ei52t2kCLtDCeVAesaFKtVkjzAC94kej6UVSYLQlX4VKvLhFCB8SfX3YKvNhZesyuy5RC2FYTDB6HrcdTlF+IkTyO6kqPw9f1vAFdLEPoqPr/4AlwcWIubq2bgfgcI5Q0q0T6y5mMP5FEja+GbuxnREyrgbfcgdlsa4n4g50Gb23zYsCkXScl+FBY2ISuLQJXdZ3zcbnzbMQa1fQnork+HO9aP/p5oBBpSeU0z/M4CABF3XAieCRV1ARaptMEF1U73Jb5uenbKX+38FZzrZ3UtDV7lpt1RxdxxaVkIRdM19IXq5iqBEsu300XOw9IuuXvQHVdtq+g4HG53XHk0mbpNH4dHYtkfjkWBqwcdW9/Cbx/7GiwIlYDz1FuvQP69j6Pitt9oEIoTrsQjk77De94TcXYu0NNWjOcX/RXvyUIxWkJPW3Qrpn13LzbOvAljX1+JFfgVVp1UyoTQcY3TcGrRQpEptU+lefDQS9DnDg1CzQ1Vx1sEQvepIRDWykYgNKziDC4zM4SSa0j0lVYMQl2Wc22GWtBKqqygOkOKXQtCAlApMyEIJfViueAaFQFGXA6h5qg5iwWlkaDDbAU1y6XX48Ej516LL448G33e4O4OlSygE15bjdgmsjNvL3OnxrEVG5ERKGLNVtPEHFWChCu/FMk2pDQ9X45C+8N2556t45UVuEi7KJ6qAQ9ApaSigGMoU5lPxIZj/Fj4kmUJNZ9BtQloaD4TTBQwY5nMfhSB0OoiVDqcCa0rfhuzjmafCRUZOyENBJuHpPLMQC52OtDBKqyUFR/XjJGpJZaSW9p8KK9KQWNTHMaPr8eYQqNbFv1AYWwN0qPb8Gb9NDQGEuHNaIQvtwbd1Vlo2zwefZ2sO3GtY4el1AstbYzwUVZ5SQq82H2iIn1nkL8thJq2DE0QqpZDt9E+sqy1ELExYG6NCqLBQ6iUEwvQDHWm7vlU31RE7qy1Qj6oqF+5KgcYYtVLhVn7nhE7E8o6/8bY1mUFimJUK6jxFPSZUJuDqKY+MECogyX050uuQ/YTD+GhWjaESpbQs+vvxxdjeJZQQIXQ2tm/Q/Mdf8DzDu64R3hPwMxPzxKZUvtUGglCc0dmDvqKFnpODQpC6euW5KkmtkVF9smsaZ2uaJHd46mPdE/ozp3lWpGRM6HBD+UIhAYvs7A9IWYJPZKvfDIUVLmSglYXXoPsFE+L55/8IiWukaIWN10Z4atc6iuT3yyTss6IiGoGfiIu8pyTFdQsq5IRo/DoRbdi54GzeWIkXdLfj7FvPY3EKt0F1yhHvgsqXVfHQs2mOX5iLQXd577jtiPhV98ItS/oRP0utNx8GvqqpEugjf1GnMUEwMucxmHs0+OS9aoSgVfSRtN4FdvfYM5JkXOcarxRJ08B+Z0q8DaXLaFVFUiwccdtKHobM46RrmhhX1kSdB/bPDDcQGuuhh2Equm6ur2I8fbC4+tH8Y4MxMT2YuSoZng9RqAbI4Gotx2v1M6Bvz8abm8AMTm1cCd0ou7t+YMQl3GEMq1UcqdzijDAEUkbTsso0QHtAUqrHcvdk/mY6UsTnDGDz8gnBHmCUGvCviNU+1Wup31eRtlJE05PT+TAel6RkFOEIXMQKGa/Ofe1M5wrbRKKIqwG8jG67FpK18RkIzNKjHJgosoK+JLztWzYgYns26gguZJAzfxI3PHgPOVM6He45uH3ZUvotPUrsfRtIOekX+GO+XEo3e3BAUmV+MOSNRgjnwmVzn8CgeqvseKPH2GO+t1ADdbe9pxyJvQoLH/oKCXvdbim/RA8kbUZX9SMx4zcVtS4RyM/8CGuvPtDapiTeu2vltAHpv4Sfa4eLajVIBY4Xd8QGJN2s5JwJ73LJboOBLcWnnLSAqSYIPTTL77BztJybf+ova0Z5WUl8PpSlTVRr0skMBF7pEQgNBwzKMQ89gUIdbymgsmNilWTT4oGqfGUa1XXkqY0P2s+hLK6TG3rCaXFmFXt7CZrfv6tWcfghXNvQFtajuNoGPP+80gp3WBIs+chlJaXYjU29W3sqZsQ//PvQxzpzo91vXgoul49xGIvCAVCeWBDWz/tIZS/IcIfgyqnCuQlEExIOsQmNEdEILSanAkdMghlGelD9MAYkgGnZMqDULrsllYfyqpS0drqQ15BCyZOJOfw1E92TDM2to1CU2+C4fu+gBdR0QFp9wmdO+3czu1aOXQQyioxZDANN4RaANAoBzs35aCsow5KL/nJ3nI8bBAqn000jwHnGRF+CJW2vxys6MMMoUQPUAvVZePUbuM1QPbX8miSlSLpMsUsRVNXDdgDtmf+1fERgVDx1Zt1VZP56QiEistzX0oZgdA92FthhVCHQCmhNpHngsuOgaJY8oS0dC2kilgVpReAUEpdC+ZBiZQdncbT34+rvv8Gyd0kSEQwn74oDx4/ayE+Ofo89Eb7LI9mbv4c+Z+/ZvmeyFFyqyZ/OjZSaZoIkCjmaIEmqJk65xp/yTrEnrBVIL/gkkj3hrYuOsUqFwnOBMYRqTXfFMk622kulFhCbcCRX4QxO44lWsF9Rxd5DZoFXemFLKHVxbJFIiGbfUVL/fa3MHPBxWJmVVkmfNAObkQMT+pgIFStUXtnDOob4jBuQiPcngF0dXoRT11pFOMOoLI7HQ2BRK0RUXFd8OVXA+4+dBSPRmcJ/yoY8rAJQBhiUc8VOkqMYVETlXAwYGpNy1+tzVe0GJ5QhxXDMskGUaOdjNtGGxDlQajcM3bPqq6BlMzVK0KcnpNXfvOVLSFAqNpmR8u0gNVJRj3NuLR3QajeRr1ewwWh2lInExHrIIg+NiZ3HoaJlXO1yMrW8cifH/wUSq7MHVXV8k2vJSJrtXOprxQ+hJj4KHjcbrS1O5+Z585BJcHeBKE+Xwx8MT40txiDSkUsoaK9GVy6CIQGJ6+wphaB0ElTj7KWaVbMZfOggAkkiNrzAFRe1sweidpVGSILXQjKa5AQKgKg8sufkudB9XU4q2hzEJKyJt2VlY/HLrwZxZN/ov3o7WjBQS8/AHfAeKBfKttsCXWCUMc2CQAbq2GiLqju+F4kLXkHnlH2Z+RCFVz7A0cj8F2B4XE54JBAm+j6q+62ZiWRdsPVCmGMJ+Iayx6/AlUxNp8LoWo5dvNF3ZhQJ5ueTlK6WPAXgVDxERgKhNK5N7XGYtPWHKSkdGH0mCZkZHRiXGw1UqPb8Xr9DLQE4g2V8aS0wZvWiNZ1h6K3zWgxFXJnZTWNOlfo2HKhKEdiKq8TmBp/4+fnplxQDZYOekqw3GNp7ztTw8Utomy3XFsIleqk6fU2zxrOp5HELpfu2iq/NzlRaPXfg7eERiCUoS4Z5D04S6jh1SCPXes6rPZfdlamfA1RfQOJCm3+iIxT4U0gUxvJwCOQrt19Sr7kLpDO81vOEempqYjxerG7xjmuBbcwJcHeBKFJSdI9ockoryDXG6mfCISK9mZw6SIQGpy8wppaGEKFtN/wQagIgMpL0V4Iobp1Schv1xKc5oyiLZhUT8L8D/bz4SFH4G8X3IjmzAKMffMpJFftsPBlUBDKszoJjRNrqywQKm/ds9IB0TPKkXjD2sGKxvJ8z6dj0fGYDu3kVRcchNKgyYNQWe7MVihWVcZvmngpZTRoQVB9pEOkDfQarLtuowLMiqBrE4vHnHvdYCyh+4irrW2/UPWXITTFGpgomD4N9EZhd3UiKmuSMWFCPfLyWzEurhpJni78u24mOvqsHhHy2O6LQkzebnQWjUWgKVnsTCWrYqLnLEUaxbCYsja9+pU7M5lZGlxzwwWhZDWQP6YsjcNRzD1TrzcHQk3zXF4zFHnbRstlrCoul3Rtjl55uwBM6j5BeCBUbSUtMFWG/H75n7aEKhsJVikZI81J4DTQL7nomkahkKXZ7hy1cVbZjTPL3BtmCJXKFwFHkWWH5MWY3KaHDZtU1G+a9OWYJPx8zHUSBf1gIZT0sD6KImdC2aMhAqGis2QI0glB6DTJEuqwe6UBA3+HS7QJohZEGkL1Z+yVeLX8YNz3aGOS3SKk5aslFpcF3daEnh5cvf4bRPeTS+7D9Xl53qnY2tcl96L5xSYEoTz4NArAvtq2+Vjl5TQG4i7+NuxuuQM9HjlAUX8tbSGKsgnkw99gEBrDTGi3jl8htudYPZ3Hvln+lAVU0yX59ZLnBwsSTQ1Qr2gJxR1XSK7hmjjhzsc0/uNkCHW+ozfYKkguut9vzMNxUzejoj8TlQPk6hfzx+UeQExOjRxNt7sqG22bJqK/O0ZLpge4ca4Ba6WzKFUizCEVE4Lbrq1bKie4j9oqt+LWqKqOhqoqjaOhzS4oEcnP3FARWxM7QqYW3Za2bFq6QrKqqWXav3MGIN1Xy0AaChykfKRT38aPVH+ns6n80UlKVctmDQTnIE3kcXLfruNHzppRV6pIOTBRVSVik/M1ucmBiZJ8yB15YNDBsuxkY+51KywJWEOZFmsrhDp5LUWnE68nSQROGonIKOWCEhNCWRsQvI7Uf3esFzVvxXME/HXsYHfSOsCTw1BBqFp/noyDg9A0eT2lo0hHIJQ9UiIQGswMCnPawUOockhNXmvEwYvXDFFFU1V4jenDDKFUs8INoeYrOmbUVOGkkiKeeIL+/c+TZ6I8KWUQEMrBdhEAcgRZAQiiWu2KCwyJW277U4eh+6Px1M4y2zWWNNd5vAuNYR6Eip4B1arCn4NMF1qDVZMBoLImQ80rpRiLyuoC+kUgtKpI6EzoUEfHDXoiBfkAbwwMBYRKVZSudtlVmYq29hjk57cgaVy/rUXUHR1ATHYduipGoGuX7o4uCqHCIjFHXmU9GEYI1SHODvJIBazWP0bFrGzGvFrBzrfBqN4ykIBpudLBzd6wRUGigx+8HYTK01rNnHWdk6yW76cQShqP/RlCx85KwMCk8MdQEJ7ze1nC3e/Ho7WIfZ3d3gShdle0RCB0aAZUBEKHRq5CuQ4KQmkFOowQylPc6IZJerE1ffgglHX01WlTX3cjFoEBK8j8fMtGjGtmn98Q6lBGom9GFODtwolE4QrWEipiARUBUNO5V2s1aXnZQJDpISlabtz560MVC/O57g8moOOZw6jfhgZCVYhljyVl/IoAKEf2RKr8saiF53L09yXuuE7sLc1HGkLt5nI9A0LptHXb38Is0cBEYR0BoWfGaqs1EJXR6jNUEKq2QrpvdGLGbhRm1uOVsjloaIpDQo69l8VArweJUzbDX52Fji3j0d9tVNh4lgJdesYxJ//LRFJMN78QINQAUobuM84unpWBWJRI/5jfIKyNFfqOTbVYFoTqLrQc6VlI01R/pkWUnNnUQdJcc9IPA5D6nL3aOFt5918IVcfNvg+heZhykB8bNjdYFq+4UZ3IOSa8+kToK+Sef3JfgVA7SUUgdGjGUARCh0auQrmGDKEsOhNSdhnVkv3oFXVZyO9QyUN+37IU7H0EQhl1v+HbLxBvChwk1JE2iTq90fi/KbPQ7CMX1gcLoUIbAgJ9xs9H70d+WtLYqBFtSHnw3zYXrIcmtb6yNLTcdiqRlexmbr0nVMO6QVhC1TY6QShXrNwE4pGfRQJDidwlSkOoUz/WVxVjd1UFEm2i4+7tECo6RnmjcKghlIxjYFJGBWI93Xjq7SPQ3hODxLw+JOUF4GZ4pnlSWhGdVYeo6F60bZyIrvJcrRniEGptudmNNZwQSvjMOJvIKREj9DNBVF16FDcX1XVSfosoWUoQyryT2jSB7S2hujzsZajXldhKnd1nSY48CCVxGgYQsIVQFcbksWIpcv+GUKnNfskdNzFmD7vjnotVj42DtyWAjuL3cOsz35F+k3cIjsLyRdlYcs8auQ+nnHwmJre8guc/Vc5EDpyHZYtrsJS6J1QdbREINa5DEQh9GTOmH8J7Lf3P/R6B0D3Y5Sl5h1pKp931/C07QaLjCptlQmqNbtChNQI6K6aPn4NZxtn6Y3ZJJIoBBUIaaeh1UAHO/J5mW2IZYqCKMLvhSqkzuzrwm++/DUl+dg99PaIA7yhWULpJdBssAXIoaxhTioYvWX5qJiuIcNRkdSOC3Ro5GL2puKRr1yJ6dllYZdZ08cUY6I2igJ3lwMqYDxZhMaxBchvo79WRR33nEjixzLSAWt38BHIijrimPjKMD1XoplhRrA0NWXES2FBqqCpGVVU5ErMPZvZd3fb/YtaCS9gHTMPa2wKZsZYewQ03VRZaKaq1TfmCBCYK75lQuxYdnFGJyrZUfLBlIrrb3Uge2Yv4TPuzdp7kVqDXg44do+Qx0t/jtbOlCQjRmoSMMRM4CgZUYZ9vVMswr9D6v4Wyp91S6TOTal3tXlEyxCnRQM3N1caQcsmj7UE+pa427jYawGq/qxCqytIc0E21hKr9rEudhlxrvlQD6EBI2lvSWE8n7yBaFFYAV5+kcmBlpsjVbhQZ55dpXFH5kTOhFfKZUPVDQ6jhSYHBYn8m1DgWzWdC9e5T/3Yult1Wg6X3fmRqIoHQZbepELoAyx8/DmM7N+PV+4tQcMUcZHcA3ph1uJ6CULXXE8b4kTW/PqT5uT8+5ASh8vtM6Q7zBhBjlBrEY14SrBtIYjNE3SRzu8k7WYpsTH/sLKGlO8u1DaT2tmaUl5Ug2pemeHboc/W9t1+KQChjYEcgdA/O9pS8qdbJRCnJ/uZSTJo6n6QRsLyE0hS2VaFfBw7m/YSKMi9QJxFFXJqm6jLB1O+1hlk10lCsIqxnJtfX4GdF4T2/8cJB01Ccmq7XXkBepJ8dIF4kD0peIvIRSUMg1FivmMNKkXj1J6EMO9tn2u4/HoEfdCWFDH3nTQ2huSHDpTGCtPzSMbk884oiXcOpj3bGk5+OXFRkqpeiyxo87llZGSaNskyAHfiBlmN91XZUVUqWUDsIfROzFvwyrP0aama6i32QOcgydJZ/fKwEocVBZhxkcqoK/QNulLWlo6OHRMyVghM17vDClzKA5JEBRMezz//5RlZCirDaUTQW3dVZhgo4nRk0quL8ejOjXVp2/ejVmpGnSIARAcCQc1aVUvk+RsYpWXP32px7NQTQEwyYZHZfpluqV98qC6doptpVGZrJ06heO4lFVZCJgm3sFPNz0q/s5cJ+g0Brn2jfSBGS7a79sdH5G2vLuBCqjVmReqju4zaxlXieA7pl/hysfmoK4v09KP9sGZa+QPe2BKFZiiUUOH3RLZi2fgU2zrwBha8/iBW4BKtO3InrKAh1K0R1WNpc+Pqi0d1tvJaNPxPtUjjBlN22pGHkhl606ckYbzRK576H5pZW4y8OVfTXeGzPhOrjz+qF4HBLrU17BoxDU54MfBBVx0NmRgak/zZvNeqDThCqVqRDgtBdJfD60qhAvaQ+7779YgRCGT0WgdCwTcvgMxKGUEHFN5gaOCt39hBKgID8x4rESdeBvAj5irgBQh2TDx5CWVZQqZbH7CrB4VXlwYjQMW1jbBwem3a4IQ0XpmRxhQlCVYuYgPz59SKWR4tS7+1D2gP/hjuzLWxy878xGZ3/mBWc3LjkqIKs8zVG3GwE56HT1StMy71pIrH2fXhzTRWYbTAhCrYjEEqkNSQQylnuRsQ3Y1RyA17cOhttPbHo63Whu8mFrtYoxKf3IWOiVWF1efrk4EXe9Eb0tSeg4SP93DRb0eYrXKwJy9LVLC60AudGeec/7a4oYS4i8stBh1DjwsB4Qm66yQ2Y6hMC2gLy4UCQ3gYTEDpE0yWAar77UwdRRwiVm0XkwINQu8XY3hJKPSECf1Ly/QxCl9/KsoRKDWVDaO2sa9G07I94Hudi+aIa3M6A0HGN03DK9t+E7d24N2XU5WnDI4deIVeJHjJC1xE7NUTeFzbOqeGGULvqRSB0aEZgBEKHRq5CuaoQagdGsiV0mmQJ5YOcUIGaQZWXnxVCjdDKh1ARC6haZ/W1yoUAhhz4AGWUjF36C7ZswNjmJlExctOZXXEJX/LkPkgIVbI3yp5fpmO9FPdU0kfWvBJ/8ylijhjcXYu0MHtLMtF6OzkXKiIzizuzuWc0+HKAexFvd7ky2v9s+58nexEIlYHfJGpnCKWCSZmjdDKCW+0tECo0H7gzzSaBjSWU7p+42KbBWUL5U8tSOberH4dmlSPK1Y81W+egq5cEH+rvc2Ggd0C2ivb6yTiLzzYGMXLHdCMqsQOdRWPQ7/fB5e1FX6f1HlIWmA5aOdRa4nxOUVvThSFOoIPlxYehitrInzg42F09QlYxnpWMaQmljE2hQChR2M0WRF3h5sK75nLMgGiRm1Ys8M3KRwDQ5QEbPktoamIMRow6yBo8iwfEYbSEPvSofib0Y880jNn0NB79VGroUVi26kik+buAmu9wddsUPJm9GV/UTMCMvBbUuEYjP/ARfh2BUPK+Fhw+trM+AqECC+L+lSQCoXuwPzUItYGTcEOouGsbC0L1N77kL++0nxwMgMovZuU/oxjyMGMq8O36SqqHBmcJdVJ6r//2cyQEpAAS4fm8Pv5g/JClBxURASqFukJ2x2W3j69CZRMtAAAgAElEQVQpO8mFDuLDgtDYkzch/ufrwiM0JZfGCy4loiBCM+QtKWpqnZwDDJHH9LZZIVRkT0ArXCCxddyLjFcGcSpVpd/ndhBq6bsIhCodL/3hbPneExCqjqfJmRXo7InGv3dMt8ydQKcLHcp9ekn5vUjKs0bU9aa0wjeyQr7WpX3bWAz0eJ3nIE+hF57B4YFQtTgeeMnp7CCUrrN5qkntNSnEJAkFfU4WUZa85GhL5HlicGVYJVnwa4BX5RmGtk7fKWjbHTKMszV9XhfvrZZQDULNFmxNxjbSCBuEKkGG7IXu4J1tvXNUdcedNXAMDv/qPOGZtS8l7PZ24J8/XYbyior9zhKampKKtJQU7NhZauiSiCV0aEZoBEKHRq5CuabmTaMUJuMj0ntLgtCDw2gJFbc8UBDKOLPm5I7rwvlY/ed8fHvzA3iuBkD2qVh1/0Eoufg+rLaTijmeg5zuPDy6ErjqJv2AhkgUUVYRdpZmNa23vx+3fRXes43PHDIbuxOSDNXhWRz1xCaNyskCR/3Gxk0HCNVcdhlSM/3GsoRKco0+tAKJN78vNN5FEzX/+mIMdLKVag30qGaxVDJ2wCp6I4VTG0WuutXELEcGYJosxSLzjRX1VgJOc5ucLKF0OSJ3ew61JVSk3aJjgTmfBTYEiPycN2CCglD+Xk7QTfJG9WFbYy66Auy786QARj2tLiSP6kNsai96/W5443SLYFSsH9E5tYjy+dH4yVz0dZIo3NaP4gYadA1Z64IOXkIASWVhTq9tIqlgZ0NRhNdMbq9MSDTVV66q/pwZQo1AaqgoFROBJzQFSh0IkB2JWKpanx6MRa6cqY3yV6aVwAFC6ZrygVRKbePoyHtYrZfUMVwfYr1WdmdCdQg19x9HtpRrOK/KUh/IFnKzh4nyIPM8tKE6al1s5pchsA6xxB/YNhsnbLqMN4D2yd/9nnb8ac5v0eWX3TbIx8kywWmlur+jTgOpv9SuCtYdl+RBzRvG3LLvRSDa64HH40VnZ6chWegQSrZD331rDaZHouNaRB+B0D24BKTmKxDKete7XPA3lYQNQoNTDAmEkkWAdVcjMdWYFWMCCOdh+UPjkLBjDa5fXYQpV1+L6ybHYt0V9+HjU36JC2YnoX3Tu7izYgpumepFdHoaer79G+57YxquuawBjzz9Hc6+7DzUPA2cK0Ho4w249WQv/vV9LC48egxQ8zUefeJTzLv0XNQ8swYf/+xcXF23Bqtl1xn2h9f2pJ5u/G7dl2EbCX1uN+6de4wlv6GCUGfLszOE2v1qrqsdhEZltSHlD/8Ulp1ksfFvGwX/zpHorh6Brsp8+Oty4W/KQXdbJrq70lCY8RoSPOR8rvoqIUwoTgJOECqUDTeRFUot3wjkIdfTrGcKQihrc+V/AUK556YFR+OehlCpmj5PL0Ym1uPt0ino7I2xrflAvxTEKBqemAEkjQogMVuP3BgV14WehlQMdPvgzWhAV1kepDtHDdohT0sXlJmcTLHiOZ/ttG4NsaBVdqfXIJSe8cYKGc6JyezD2HoyT0AThJIc2eGqDFZCA63w/FwFINRG9sZQSyyr6p6A0KNx0635iItPRGDtamybcDWOkGJhxSUiumgNFj4lHb0oxMJbTkJmXy9Su3/A77aOxNLJQAy68I8Hy3DCTWPx/soX8Z2pi4KCUEpmtpsdQUEoe2xpAZ8E54fTxosePIpAqHQm1NNPNlNFN2y4buK8eWpph3ljg490ovGmNqeblK59HEJV0epeDkZhRyCUN/hC+z0CoaHJLSxP2UGoqlyGC0J5EGZtjAqhBDatFgUdQsl7n377n4fliwMIxKbhi99vwNzFE9CTmoeOG+/DS4V5iI/NxtnnzMG2r4ATD6vA0tvbsPCecXh3URuOXUwO+F+zeCHK727EsavS0NgDbHjqMbyEPIx1pWDBRccietnDwKIrUXHPE3j111diefkTWPJfayt4FlD1iZzOdvz6h/C5lEoWUMkSav7sXRBKnSNknrU11t4OQqVUySteg6egGf3dsejamYfukpHwl+ehe3cuemoz0dOaju62LHR3pSPQm8idO2PSXkNSTImBzYIdw3YQyuVCeTjzYdf53k5atnbNVdOIQahcJ061CNA6u6BKtQmrJZRRp2Dd8Z0GBOsIgYiVkzvIJL1aOhOaOsTRcTkViXL349DMXZAi5760bTa6++zdavt6XOhqcqO71Y24jD5kHdRj2PB3+3oQN7YU6Hejbet4+HepUaZZvgKM71jJOPW3vV6EEcBIWBFnAgFl0WRAqOyxwIJQ8+tJcud3hEIVVujMnEA0dAglJSl5y/IyAgJLGZajBDPcgM3dxGMqUmsHIDnhF1ia+Wcs+4uUrhDX/v4IVNz1Z7wi/XPuBVh5eClufmATfvv7s1Fb2Yb8L/+OmgUXAX4Psjc9i5WfKTWixlSoECrLibnpoFMPr71qr9pZ1PmWUNKeYCCU7hPhsS8QNIudlzwDGJZpelKLudLbQqhJyAMu0/iJQCjY0XEjllCn10gEQkW0lSFKY4ZQs7UnHBAqfg6UaqSrX3bCJREcbCDUNoqrBKE1eLl+Cs7KAGIq/obyyZcDN74CLDsTWeUbEMgbjY3fAAumbcE1dwPLVh6IdTc1YroZQv80Bdj5Lpbf/SHm3nwrjvQXoSQtG1j2hBiECsCE1Ooxrc24aNMPYevlorRMrDmQcQesU30Mv5m0KTIw2PVjBJ4xJmQ/R5+VFBETeZWxAae08ywE/MkyYPYPsF0LgxHu6NQ3kOwr0q2gIhU0FWCBUDnAEh8uRQCU9IY97IkAs+GsqoAl1A5CuWdCGYIPN4QKyVVkAHDHsqIIyn8I9CWrTGosEUtokUjNBpGGX08pWNEhmWXo6ffgxa1zuGVJQYwkhdMb2w9/S5QcIya5oFe2krrc/fCkNSE6oxEd2wvRVTqKGYSHOaUkJTMEEJVRyvwcJ4ouTym3/m4PoeobSk1haYKBJ+0hlBuuyAGOReDErmPJVVHiEKpG/3WymjlBWVJiAvw9AXR3dzGqNBXX3nEMpsc1Y+3fnsYzP/z/uyUOvwBLJ3+DZU9sJ+mPvRhL85/D8mcH8Js7fws8/BVw0SGIr29DXHIrSjvjgB3v4i8fUoH+BoBBQSghQNOrLTgIlbOQc9DzGUpL6NjCUQj09KKsgsS14I15UjP+BNwbILQgPw++2BhsL6Y28fYTCM3MzEJ2ZgY2btpkGG8RSyj31RRSggiEhiS28Dw01BAaEoDKhiDqxnABCFUZibwjCIQuuduDFQ+NxxfXPYb8B24FbnwH8Q+chPiyRmSPAf77rhlC12HyffOBilYUjAPe/F0jjl0JPFs8Gr9O+wo/xByOcY21wAFJKLl6FbbecDNOd1eiMXc08M7dFkuoCAiovXhQQx3O2r45PJ0K4MfMEXh1wiRLfnuPJZSy1CnRb3mNd4LQnc1noK17HC8L4d9HpvwXqbFbyetYEEzMme8pCOWPO7OVNHRLKLOsIbaE8tsn3M1i0aIZ2Q3GEkrXP3ZIIJQPnSwJuV19yIprw2eVB8DfywkyRGVgsI5m9iFjQkC+f9QV1Y+BPjcCLUnw5e1Gx64ChzOjJEPJGhRadMvwQ6hVaWdDKGuL1KIL760QqtRLggopKJH83qU+dpZQkoQhc+1Zp9+A/BFZaGnvQGtbu22QI2SeiaW/2I1lD36OM2+4AvlvPoE/qq/Ioy/GyoO/w82PlBFL6J1P4h8Yi0t/NxuB/iikvvAG8POT8dc//BWNap32MITKutCAavsdHgiNH92F2BHdxj4VMdlyllA2qCoNdHxWkBL5HKyOQGtppmc7K7xo38lfz+zOhBprrE5k5wqSVOY0go0yBB0zNi9YCCVrKskjcibUfmBGIFRcZwp7ytS8Gcrbn1xZb/74m3coZ0L5RYdLOZTP6DC2yUUif7JqydqVZntN8Sx2fBmoKURkIVuylCKnV1fipBJll1e8GNuU344YibfHTrT8bjiNZOtdScnBwQIoEqRJhTi5InReRLuRCY/ISkxxtrN4lbeejOaug8IgOZJFQco7SI3bJGa51DrdPIfUNjm4xjItzDxZ2EnBWg7pb2N+lsAYLDdChiSJ5ZXkFermkpqtqCVUZB6Jjh3BISY4hnh9pCyrHAv64CFUrB6CjZKT9fR5kBnbiu9qx8Af8AqLV75vtNmFpIJeRMcNoLfbhegE4i7nK6iEN7UFnTtGoaNoLPp7o3RPF7pyggqyiLWGXKliVPZZ40nIOiTgfio3w+wuyAhEI88fpVosyNOXEzmUjanreJZiK9yoGTCDE5lzlx+nrz6hVXBydtawpittsQR8kpd2q6ukkxqutXXuqVg004NA7Aik7n4Ti/6SiaWLx+GDu/4GKXTfiZdegDGbtyD+hMPg3e1HqnczbnrkM0z+xSU4pfZfeD3rdJwf2w1EN2LZw29BQzANQivhSynQWt7dVouUxBjkjj5Yl4ZskTfVX6EUIgNpZWXPPaEIwCaLqNMYdHLTtX+OSDp+VBdyjq4PZvrvd2kr30oQglBWw63ydYBQegOHnt+WA2VBwKhpPXGCULX49vZmlO8qgSc2TV7+ZA1A+VMKTDQjEpjI0tURCN2D016FUDtlb7ghVItWyACTUF3uDK9RR50tPBB6wLhRtj0a64uBv5tcBi8p9QOuAVTXNGDKls2YXxa+uy4/LSjE2lFWy6AVQjlK7FBBKCUh0q9iyrTdGKhsOw6NnVb341CnVl7y+8iI3yj+ONNaStxlHTkkSAh1mgNMBVsaY6ZWsOrjfAeoes2McpVLiJZhuhp7BkLFxph4p/MFyytxb4RQqVUzc3agp8+Ll7fNQU+/4vZN9oyEPn0BF1orohDlHUDSyD4kZPciKrYLMbnV6GtLQPM3U4XyYSdiwRkjZVBRXJ0VQ5EzkHINBCHaMCltnpHPXjJdI/nnQ0lVrG3igagW6EkDSBXkyRotAxjlOKEquGGFUGanC0RX5vX3YCFUqRdv04Lus+wDJyK7YSs21LLHl5o2/BAqjwBkHeRC4uyyQcy1ff/R4YFQynOPEpk6BdV5QhQCPoTGx8chPjYeNXW1hg4IGkJVAFWKfC8CocwBHYHQPTjP0/IlS6i9ZjGcEEor0cQSarLgiGpAJnmqEMo/1jc4CFXPsErnXew+CfGxaO8gYbdpS+iB27biuJ3hC1DyZe5ovF84wVKNvQ1CdagS027tIGx3+3zUd8wM20zKS/4IGfHfC+fH3sRx8493hgVC7S2tA4OEUGNgLfVMq1hfOQmvfvd27K6sQGI2ZX2g5nft9v9g9oJfCcrfWh/7YEKCWdKKBAMEWONQzGprLD84CB283EVb73X34ZCsMnQGouVgRaF+/K1u+Jvc8KX2I2MC2XyTPv3dMfBm1gMBL9qLxwB9UUEUoanunGf6xaGQe16OaHE8ADFUyAlIaT00aAh1gl17S6haN+ezo3IrKSum9vbU2s+CUOUpTd6ynh2qJZTZq2GAUChnQitDtISa1wQTS0y7cCEuO8SDgN8Hb89WPH3na8i/9QZMXf8g7nibDR6jT/sVrpmbBm9fAGgoxtUPvm5pfWiWUNIjOQe5EB+B0GGwhIYbQuOREB+P6hrpjkH9E4HQIF4TQSSNQGgQwgp30rR8Z8V9uCDUrMCFG0JluXF1uEFCKJ9yDd1HQ+iUumqcVrQlbN27PjsPb46nFXyS9d4DoWY1nts5Shey09V0/AS17YeFTX65SZ8iM+Fb4fzM41fYxVgYQu1toE7wMxgItbSJeVWSsIgMCRt2b0eVDKHWc8tSwqAgNAh37tBqa30qFOBklW0PoWLzIVztYeXjcfVjfNpuvFM6Ga098UoS/i6+XZ3cUQNor41ClHTFS04ffNntiBlRA1dUH9o3HwB/5QjB5lCg5RhEhax2fHAUAUw+3NlWngWZg4VQeTFn9YVYPe0sorollPYfMuZpB6Hk/ULqtb9DKGkmJf+sM/HAtcCfF7+CDRjAlN/cgItbHsTHIxUIrTkaN58wGXGNX+Pxpz6HjBZZP8V91yThxdv/Dikuvpzd4WfjlqmxiI+qxJK1wC0nTEYaSvHx//0L7Sefi6xn1uDln5yLqzLWYGP6JZjjGUBathdb/v0nPLfePAIHIu64APZFS6jak+a1KwKhgq+IIJNFIDRIgYUz+d4AoUw3wjBbQvkAak+pIgqnSBpzv9EQOr6pAedt2RC2rt2akY1XJh5iyW+vgFB5l1x3wiWvcjGlm41iLlS0/BRN/vCdCc1J/ALZiV8J9wfd/4aos7wcBCHU9hQoZ+MjXBCqQTXPb5fXXuX3ht1FqKosN0AoLcPabW9g9rGXCgCE6u8sNn4Eq2dJFsr8FilLh9Chrb9IXezSdPd65ftD67sS0ROUxdKao3RO1N/oRne7W46smzutB9GZjfAktaHpy5no7+YHEDGc85SLsAdj7eylk1WSstjxztjp7McuU45nYC5rqCBUvVrFIGYxCLVAlJKHBqHykkyDKJGznTsuXQUpzX4Loep6LQdyosbA8Zfhj1O349r7PiYu1MdfjoenbsP7mImp619Dy9zj0fjYavx43q9xwrqncLd0fczxv5bTXHNfC65avAATsRMvfpuKC+ZWYcnSrbhg2QlofPQR/PmAS7Hq8GKsxUTk3/sEHj3hSiwreALfZSzGvJLHcf2Hh2PFlbFYtWwNgVvtM4CJPVMwo/hk8o3hIPJgVoTBPBv6JlawpdYnlOG9SY/Lj/nrgvG0oCRoDbmtzhRTdcJrCVUzj0BosL0eWvoIhIYmt7A8FQqEhksho13m5l15PU5P6wGygHX3rsbztdI5pDm4/t75yPYD8R1f4eq/ArffNB0JHT6gfA1ueXo6Vv85H9/e/ACek1bf7FOx6v6DUHLxvVitQE32hQtxVfca3L5jGm49Yz6yKxbhuieBGRcvxC/HAI01Rbj98XdlWWafuxB3HhKNZin7Zx/G6sOux/MHeNDUU4u1t32G7JuOQXRUNLw/PIzn0q7EVd0v4TH/z7Aw93Ms/ZO4FZMFKXltLfjVxu/C0qdSJqUp6fj7pOmW/FQIdexDJhjpWQUDWXJ5pptE7EDSXFmhM8AyzLqxveEX8Acywya/vJQPkBEnsClAnY+0ylQALBwg1Ln9IveASmojORPK6VLtfkO2RVcVq3ImlCNlS9AOxhnS+ioVQiczc6vd/obsjiuy1oRbrREpczADjc5fgtCC5KG+omUwtSXPTssulc+IvrJ9Fnr7RRQ6516RIur2dLiQOKIPkoW0u82N+Kw+RCd3Iiq+Ax3bx6G3jdzn63RViqas2YAo6/iVxQpodhs1lSlDFWMq8y2sDLmrSi3TiGn8UjoTav44BmRyCJ5kV1fuGVG5DmqAHsViTAfTtolmrEKorYx48ZUsV4UwBGYBBOltY0xnLp9c0VKJ2JSR2rhiBiai77t02MDQ8j/4PDxwRitW3vmmDIJZFy7Edf2P4gvZEvoNMH8mOksqEUAXSj57Fa9JN28cfD4ePKMV99/5H1RjHpbdNxHffQgsOHQLrr4PWH7XOLz3+2fwycA5WHV3J9a255kg9GZMW38/lr51JJbdNR7vLf4TPjYNmCM8x2HmJ2cOfgHYB3PYmPEx3hr1hPAxbacm6uNIXQjM45ENodKLlbwPqaOgAmdCs6QrWrIy5Sta6DEcsYQOzUCMQOjQyFUo12AhNJwKGiuv7IVX46pdj2LJmy7gpKuw6oCPcP1DNbh+6bko+SCAefOKcf3T+Vh1TQuu/30clj80Dgk71uD61UWYcvW1uG5yLNZdcR9WE9UJty8+BK/d8yx+mDoN8/Lm4Ni8x3D7k6fi/ju8ePCOVww7h9fceSPab38Qz53yG6zIfxFrUy7E5DcexoofpbyOwi3XxGLF+jzcPqkS3hQPHlvxBmqQhstvOxtN9z6Jl4UkrgZ5kRLrmk16VycWrhe3vPGKao3x4ZGZ8/Y4hEram9l4FjKEWm4SUYNlRGNTzW95Ignq93EZLyE+mtytZvsxwdXwQagYgEr17qciMIsYm8MBoRZ5DQJC+Ydqg+pWocThXONYBe6LEBrt7sXU7J1o7Y7HP4tmop9rERffGujrBloqvTLrJOT1IHt2JXw5jeipzUDrD5MZ1lH7vM2QZnvpPW1F5EAo6UOHMokPqtDYUvxV7ZNTwDMcEEpqziJC2ZFZ+U29Q5RYRqWjMlprQ4VQgRhOxr7cyyEUaTj1uktwQkIjtnfGYUJcDZ6+82XtTOj6STfgGFSiwgtU3PcP/F0eLWk47bpfyc9sa4zFAYWd+Pc7Xpx46FZcfd9HOP2GRVgQtQsVvix4v30Of0q5EMvGtaIiejzSdi7G2oylOC22Ehs70pDf+G9c/5R1I3xc41Scuu1KsbG5n6XalyGU7ooIhA79wIxA6NDL2LaEPQWhTEVv2ulYfk4OvrvtSbwqaczZp2HVogmo2dqJwplJ2HjbOmQtmo2EQC8C3/8bt/xtCpYvDiAQm4Yvfr8BcxdPQE9qHjpuVCFUuS/0ng/JS/PEhbhz5GO4vXQhnjs7CeUbu5CWWYNnb38B0um/BTf+Hud4d6Ekbhwmdr6PZ+um4ZxxPnhRi//e9hzKz7sE54wOoLwvEfHlTQgkNOLjZ95DxRWX4vJNz+CuT8U6kmVJjO0N4MavBTMQKwYPz5yHthifIfVwWkJl1zTG9R+Dg1DNrgdyRYwLHT25KGk4X1AqYskOznkKHjcJIGX3cQY26anwW0KDBaS9AUJZdWZZQo3uuK8Td1yx7go5VbDyDLYgXv77iiVUarc3qheHZpZhbdnBKG3NCFIUzj0pBTbtloIYNUchISeAtANbEZPTgI7NE9BTn26aSyZXSEZNVIAJFULVLHUFkD8ShS2j8qLokJ/y23BBqAyiNm6HBFDVK1vCC6GyjB0sovsWhBoHoeg1Ldo4o1c6WSb6+LALTHTabaol1P5O1giE7puW0AiEBvl6GWTyCIQOUoCDeTwYCOUpVCL1sLtfMPuUS3H95Aa8+X+v4eMaNYCOBKLjMXdMPhYcPw5rK9NxTtR9uPrJ+Vi+4kB8eUsj5iyuwcv1U3BWBhBT8TeUT74cUCDUhfOw7Pc1WHK3CUI/+yXuP20nbr77Q/z6nhsRs+gBYjl1uVE4dRpSD/kJzgk8jFueJy06fRFZ7Jf8VwLZS3B7dheQWYO7tozD71OewV1xV2BZ+ZNY+paIBNiWUOnJ2z//UCwDwVQvHnQoitKyDKmHDUKVM59DBaHaGUW45KtZKluOEZQKP5knqgMHZ//JPqHNFSXDYQkNdg7uaQi1q2+9dCa0ohxJObQ7rg7ttdvCD6HByo4/UvgpeGXuSxCqttYfiEZZewYCQZ0P5UMcLU2XawCtlV64PQNIGdOD9Dlb0VlcKP+nnk2MGlUDt6cXgZJcyO4WxHhHfZx9PjULIMMSalo0MaC5pOq/qJfb2ymMtqODB6EKmQ0nhBIeVOWlzkPiSqhDKLmuJXRLKMOVMQKh8jCxQCsFonYQOu/SSzB523N49FN7CD2wdRaO33wJf6HaD1NsSv9sn3XH9Xo98Hg86OryR9xxh2FsRiB0GIRsV4QIhE6aPl/MqiPQDqZS5gIuuXcFjnS3ogNAxVf3YEP2FSj8cR2aDjoY+RnZiN/1GpZsno4VP09DY20cCvrX4eoHsrF8sQSZHqx4aDy+uO4x5D9wqw6hrvlYtjgbj979AnG7PXEhlo98DEueHI+r7zgTWTWtSMhuxHPPd+K0k/24c1sibhmVjrSCXnyx+DnEX3Ml8gO9yC4EPr75abyKo3Dromy8d08NFiyZiB7pxoEvnkTt4VfAe++TeE5rP+PKCKOGRf6lKkxK8ss2fIsR7W0CUhRL8vHIQnw8ktwVqp5p0iDUbKVjGu2oL7W/0nZM1kPkO7o8qzsuq/50Xkoe5mSyOy5xwaXHUXnzSWjuOlBMKAKpEmN2oTD9X4yURNHVRWFsv9O/jJmZ5cqWozk/Zv7Kl8wjZnRHyH93arzSr6bDb4YrWuRCRKy7dP8x4MAFyPeEVlQg0QChev1UCBXoLuEkxHJu/gQHR44SDDI6tpTXvgihUr0PSKtCY1ciPioPJhhYcLKWDHD+Zje6WqQgRn0Yd+5WWfwtGw+G78y1iMppJMPRH432vx+L3tIRBgh1PD+pdqQUYIYBmNZhQqyA9Eddg2grIssaKnuEWIIVaRUgf2FOYPUsJl0q4yyaOicNZRjTGWThaITVPU1ItdTE0p+kPvJ3kolZPu+mnnUzyUZNaaiTuhZQaWX5sz/G7xmyYJwJZfeb/i05E1qhnAklrWGfCVWt1faAp3ecqQUmS6Z9B+v1MveWOiZIbyhjj9tvVjnm545Ab28vqmv1+yZ1sZF8DSu6pSn8OSvkAaAUKp+PNAQCC309zs7Mgi/ag7KKCscAdk5OB07ruWHWyWKg54btG9eUJS1dWtbOck1NTUF6ahqKS0qEIVSdSB3tzSjfVQJPbJpcF9ob5H3pntBp1oCVonLYX9NFIHQP9qwYhB4dlhrKL2OGDmvvnimg8LKmPPXY9KsXYsGGx7FirTFhP80BQSiPFoieegGWza/A0lV0AQSU6I/8L3NzTBB6csk2TK2uCouspUzq4+LxxPTDyUKkUaGNTA0yUJUMSmmX9QeWEm+srlk+aqgInkVIzYUXjAcuY1CUQH88ttf9Ev0D0WGTW0b8euQlq/1J9aXlDGgoRUqZGIGbMyy0/jO6FpJ6aSoifV6WAlOxoU2CO5kHrFBgKIYIaNjThh31zpXGQl3VNnJFix2EbiWW0JA/TGu15VBx6NnzpwLJm3N2UobQlO0h12NPPejz9GBa1i6UtaXhnZ2Hhhj8g6/gqu0LdLjku0aj01vhOXoLosfWGZre3xmL1nsuNHxH8IZfxsBAn5gYBbTZAYmcg/3YBStiladErFV/Yq7mAle3pPg7kXp+vx8AACAASURBVNrRhvqEJLTFxBrlRgEDeW0ZSxmAJC+1neQ3IRBhpNMAi+ehzKZ0Z39erVU6SDbJEFouQ6j68bfVIiUhGrmjrVea8dpGrJQmhDTJX2gzhEhR+b91zNJRi5nBtkSAXGmwoa9MmZHhZT9nnNriOAa0POk7aK0TRXQcqeJyqRsjjsGjgp2Q7PRB1Y2RhSQ7+bVh0Pv46xM9Bp0CE6lFdrQZIZSuygf/jUAoq3cjEBqeORJSLk4QKimLXU3FmDR98BCq7RoPM4QCeZhyUDc2bGowKi1KPUThSH3Ykn7MeEzpLMIGQ2z04CFUetFPr6nEiTu2hdSPdg9J17RsycweHghVXHDpugQDoXzokcjCCKGNnZNR2XpsWGWWl/wBMuLVyLh6X1rPgIZSrBFCWW027U3Ihahl6zqDpL7pk4m+u08zjFAWabqmbDmbNxxC2ADSiFd/1gyhajvCDaFi8zhECGWMa8P2stMwsLgBGOVKLKHhnfOhjMpQnomJCmBq1i58XzcK66olN9lgP2IKGJ2rFFU3c8l/4Io2geMA0LbqfPQ1JWjJ2QozS8EXg1C555hWLuOKZ5aCkPIqKdG2JkF6B0cBFe3cKEvmSnpDfvo/5hdtwLwSKTwr+bw/fgo+GaNbtOlARZZI17IIJHkx5CjLx7lPzbIQhVC1rsxzogKbA8SFG4hAqGnDIAKhwouW0Dx2yC0CocKiHvaEEQgddpHrBQ4HhNIKIq2Tca1eIq5/lOxsrT4Ma4R0roVo98EJX1TZFUunly3JoqC1GRf/GL5rWqTcJQCVQHToLaHsiK2iEMoHUKWzTBC6q/k0tPrHBteJnNRjM/6JhOgyJRWBRlb9xKyMdGF8K6ii52oPqcOTHk9Eb9Ah1ACg5jHN2vSxVFy/eiXYcavOH6N82BBKnwcfDIQGXUdamjzuYQIna5EQtHjtxxAqidUb1YeuQDR2NOegt1/UPOw0AXkdBKQvehPwWMGx4a4zEeUnLmjkwwIlVv7GvpRTmMCGNQLYSikLcvltIkZbh3Sa6ZNKIwJftAUKQGF9NS5aZ4098PTsBahI1oNNOSncdhCqSdzRKmVsY1gglNFfrBEmtel/DUILZ8TBNbEY/aFY6MP6Vg1/Zm7lPWbXtsb1PjR+7+PtiwhXbDghNCM9HZnp6diynXjJqGVHLKHC3RVUwgiEBiWu8Ca2g1BV0RusJdTinqmxH4/+rNZEp5Y7AgELQt288tmliSnAxjOLIj0m5evr7cWNX5lv+hJ52jnNn6bNRW1CkqKXDY07rp1cQoVQ5jkq+UCmbgnt6UuRXXFNp1oGLbCDsp+GN6qd5KPcQ8rKdLAQagfeLFVUfeHq9aAglK6cuXuDgVCbgEvO885agLbBozzIamf9INxxxeYgs8f43pksCLXJSmygOa8z+7IllG5/rCcgQ9+31YPdEOIDW9IFX8E7Vj/jJtWjvy0axQtPRpR3AIkFnYjzZaC3w+hmSiCJlb/xOyaEascZ9bQhQygzolEIECoCXyYInb9jI+YVy3eOGT7vHHAoPh81UfvOGUJJgCL9Y5LfkEIo6UXlZWZqBf/y0caaXXuVO+6YQycC37ci7VBg3ffkSjDWGHV2x83D5AM7sWFzo6VPEgv9yDrSOFfE1q19P1X9V7H7LIS63W5I/0nneck0J2M+AqFDMy4jEDo0chXKNb1gJiOdrjiFCqGsKLjyu1c73s2DwCGAUIoauNfcqWdheNWkpKcHcRF7yKCcK49c/v03yO4IX3AiqXpf543Cu2MVBUNtuKWK9BfUmVDDpgGDcJwMyoq8zZAotVu7QsHOFE0pajp0SM8p1hYXUN12BOraWeNXaOgzE8VH78a4zDXab+SspKndwRrRtceNedmNEk2lo8ar2cZE4J5dL7phTGBj9f2AaeNESmPS12nXPLso11KVWP1tFvYeg1AB1wex2ctaNoN/cn+B0DivXz4juqUxDx+XDyZIGB9CXb5eJP3ic3hyWoiC1uVF20sz0V2UISttA+4ejD6lCP7qDNR8PB5ebxw8XjKD2LkzINTUvS7ZkmSZEJZBIBTkSONNPT/aK9LZ4mKywHOtoaQMjzuAcZlVmLCtClO/LLXU+5+T5mBD3mitic6BjPopSZCU5ki+LJC3yF+6Y5Q+t6uIgz8CVFCz2VBwyMAeQmOQO5odZMsYyMcoOvOZ0MlXXoffJn6Py1dKEfmNUMyCy6vuuwG4dRcOuA/47a0vaZkb0x6JZbdkYel95PcpJ52OyS3/wvPajW7nYNltNVh671rqbC4RQvzoTuTMrw/9hbgPP6lCKN0E7nThtJfeDAhFNPIbwnCgW2S0K+N9IAKhochc5JkIhIpIaYjSpBfMcsw5FAiVJxrDTCRbt4TbIQahQtYoDbx07KMDE9lVKViLCw1LIs00RB5VHji2tAizq8pFHhdO0+3x4Jmpc9EUG6cHSiGdZJOHDqFGGRjT8+Sj9reTpVKTgcPAYEGovzcHxQ3nYmDAeEZUWCg2CUckf4bsBOnWWPVjHYdCY47OnzorKeJ2LA9XWbMj8qalrv7dAqHqD2YuFaosccfl9aexSQ7AxYxCaxQ4C0Lp8mu3/Buzj7tssN1pet4tgKCDKFJI1sb89xcIlVoV6+3B1Mxd2NSQj88rJwxCkOZH2YuDN78JiO5DoDTDYpjzxHfDm96C3Z/mQjpH6vW5EJcYj5g4awAzocAxLAhltFA0MJH1bKTOuMFBqL4+sNoRH+3HvLHfozBjN5q74lFZn4Gp/9iJpJYurfaVyen40+xjGVfc6MqvsanS+4F8I7VX0qnJ0Be3iJJnTRCqFCICCo5BpxwyaKzdhd2V1sBEqYkxGCFBqMN7iBn52BCY6BAs+v1MIDoWFUsewZ8POwM3HeoF0tIQvf0D3LVmC6afdhFOmZoElKzH43/5HGcZIPR9nPSLszCvMBqN69/Dite2KBI5EstuVSH0GCxbvQBjO7fg1ZXFKPj1LGR3ANEx3+H6CIQahulQQKg6bkNd3EKFULXciCU0VMk7PxeB0KGRq1CuQwKhNspYBEKNXcKC0FEtTbjox/VCfRdMok9HjsXa0eP2TgjlNIQFoeUt0rUsuvtYMLJwSjsx62/weekgVoOAUAvos8+WmusjbZBY8ZOkUmsjq2+seTYcEMpz2xWG0EokjaDvCdUlMRQQKkftFd8Fcx5SIQAnK8P9CUKl9klRc6NcwLfVhegXcTcJeeJyOpKY4pRJ04+YEXXoD0TB40pEW3EuBvr6ZSB1uXWvDMeq7EMQmpPciJzEBpTU5yInsRETc8pQ1ZKGrh4C4DH+AA74cTd89QHsisuUgxL1RHmYzTdb84yJpF+lgD/StRvqLzx3ZT2HPQOhZdhdWWaJjhsWCP3JJVg560esrJ2J32ENbqv7GR6bU4Vld3yJE24/D/EfNKLw6Fbcf+d/MOmGa3HEj39E3XzKEvpFNh4c9R5ueLgWl915EaIf+QMelT1paQgFTrvlRkxbvxIbZ16HsW88hBW4GKtO2MmE0Kljx2IgtxKBPuLWOSwfx6kptgCLpPJGRcnzNxAwtk3djOncGY2WrTGGJotscPBkxNqMqI+t4D2mvb9FLKFZmVnIzsrExk16ADGp3AiECok56EQRCA1aZOF7IJwQauuip1Q3AqHGfmNBqJTi0h+k+0Jbw9bJtWOSMOZnrXip7hCs3zlCUcykP/asJVTEKijXkrIkSu64Lf7xKGs+JWzyUTNK9O3C2PRXTfkOBkLN8hWHUNI77P5RAdUCoYzkYtbN4Cyh3Dz3Bggd4itaWJ4eoQzI/Q1CVRn4e6NlV8vi5pxQxCLwjICaatI4Y0c0I35MPVpL0lD3VR56A33w+rxITItFlJfjUbEPQOiheUU4JK8Yib4ONHUmYD1tjWYEpqlrT0VtW4osazvYdIZQ8pxkDbVCKO9+zT1lCR06CD1z0U04Bv+PvfOAj6pK+/9vkumTNkkmIY3Qa6gCgoqggoKK2F47rgVR1xV1BURQ2q6ggIuKbRErim0V1FXUFURQUem9E0Ia6X2SyaT8/7fN3H7PZCaQ4J33s6/APfeU5zzn3PM9z3OeU41yGOGyF+HFzQ5MHngEjzy7CdfMnIqMcjdibVvx+LJdwORH8Lz7RZzoz4PQYyl43v0CHl8NXDPzEfTb/AL++YsyhBae/zDK5y/HB1B2x+1WOgjXHH6AYDzpSVoqgSLrKbzV+wmi13VLKJGYzngiHULPuMj9BYYWQtXPROkQSgahI7MzMeqU9NxOoGpS4nQg+vIGnH9zPv3qvuxEPPfVSNR4zCx/tk8IPV5yK9xeFqYDFYpK+pSYjXA5drcahDJQqT5GqMJ9ruJckBzRepvx1jWgiX2u5lmtCYx0a1sIoZzbsFim7QRC5a6fkFUPWaundj8yeanDUmAQqiTwEA4CzazI6mAz1mNIhxPYXtAFW/ODDVYkV6nAIZSfS3NTOOxpxXAXWdBcF4HmWic8VfW0ZcXqMCPcLILSNgihxvAG9HKdQnZpIszGBgzrtA/hhmYUVMei2mMVCo0AQpubKIumUK/lIdR/KKCtQ6jfSsvUuZS6J7RVLKGXYOHcFHw4/33sBXDDrIfROdeNnoPsyNzvRkJyGd6dV4hxzw+F6XAhrGlGbFn+NlL/zoPQVcDz96Sg4LAbiYml+OAfn2I7XetRmP/8KMTW1QIFO/BwVT+8nnAQvxV2x3nJlSgIS0dq/U94QMYdV4dQzQkt6AQ6hAYtwrOegQ6hZ7ELQgWhNGAqrMuUrm9Qb7byIk/RE06hAv4jof481ZYw6gt3eZAIxDtPyQLKLFkNSKypxpRdv7dYK9xmM+qHmzD6/hyE24Qt/XZ3d6z4Uf0cMB2EloMTwX/ZKgmuLOG5X1H1Z0Ws1ueyFj4qMgev/6g/Mu6TQj3IqxyDEveAFstG6UWDoRG9E96D2SgXFEr++hl5YGGhjic3rr2cpLgW+ZdyLKr4HrDSZ49ecUFLKFFQgErno3BtDFcnNR3j15vRdf8VLf5nTLgRrhl0MCnZIen/R7k/Scti/qUo9zDycnMI3HG1YY8MtDV5UFmnAhncggbLIyizMGbaZbOWoWOr3hOqLT9hn4duaEWa69DflYU9Ren4La976DIW5NRyGDVGeBDRuQi25DI0uK3I+rwf6qqb0dzYTFtGY5OiBHtGTBAa3j2LojsW+dVSP9fJ5cPM+JIfdwco+0g87izGOpyXcgT9ko/R1uaDBZ1RUsNEP1eWhjRybFF1jN8SqnW/pyDIjngmY1xyhXfnErrliu9HpWXKNVx9C0d6BpbXeoX2MBCaDUtMR2ZqMxjgqTwNZ4QFSdxdqVqe3oK8efVlO9I3X19xL15kLaHcgVvVOosUgdUSqXo0SSvIH+WM7jXT8/UQ78UYtfX2Vhp7erb0tywASygnMWYDVG5LmunbqMhIREdGITuPiZjM/a4efxmcMdG8AFTAz1u2IvOkP45ITVU5srNOwGjjX1fF5LBh3ccYMjj066f2rgk6hJ7FHjw7EBrIwkgqnJZAKL2kJlxMqqeTvwuPMGvmw+enPOkHho3+evv+nehSzj+bSKYkJX2i0PeOYqT0Yq8YkXlt+Xcj8ONBlcvlJa6Mov5qNQhlpMNEWKX6K1xAZ0U1Q+mIuK3xi7EdQ6fYrwEu+q6oEOL+FZglOZRn/ksCoXw9pRYz9P/YutAA6uNFddfe4CGUJwBWH7QhVH1c88cVMYRqnSskvVIlGKUh7nyx0mjZQVsbQgOdZwmALkA52o0eJEeU44tj5xF5AQSYPfnOgmLTmhFm9cKeXI7KY0lodFtgcZWhOjsaJqMVYeEGuCs8MDtMsNnYM6SCOzvlMw41hJrDvXA5ylFeF4HeiZnoEptHA2RxjVMgA9UeFIFZiyGUvyvGdpgfQrkakEKo6GqaoCCUN8uqQmgOD0KBusoCxNIQykZ1DhWEUoGJehzHkrcp7xpqLFJRhcWZq24byOq3rG7xvhNcX1A5968ZgbG77wp8WOlvEEsgKAgVdz87tmwWKyw2K8rLywX10CGUuFsCSqhDaEDiCm1iHULlIFdt8XZmIHRwQR6uOnaAuLNLkiLQ4Zpa9L+iSPMd6lL5xV+NwrbMZPm0bRBCqTtBDxfdo9m2liboGPM9Yh1UNMIg+zcACOXqyv8OMRZgniVUDkJpVj9zEMrVp61BqA9qb7kWr3UJR7m3HFuWrIf3wUkY5/0dj6xkLvq++O5bcYN1Hx55jXKU0/i1FDjlsuWs1gpFUkVRltC0qMNatWrh80AhlLeIb2GJSq9V1dtRWutAtVfkJhp0OYTgrAKh/CqE2+oRf/4JhFm8qD7eAeV7O6KmJAyN3gY0NTbDFmVBRDR7/ygfmGTaoQyirI2L/o9MxXiW0K7xueideAKdYvORV+HCoaKOgleE21samx46hLLuuGcIQn3WY87mdeYhtHvJIHQplw/+Rqus3LhgQUhwk0iA41RL9wPLjnCM8zLlW5HlHBYCz1G9xuvS/h1Qk3yWUAUIVcpMh9CAxEycWIdQYlGFPqEOoVKZtgVLKIUYd+3ditRK4U6YuLaVEVaYLzHgwruFbhtamlJdZ8azX43CgdwEGQGIg+KcfUvowcIH0NBk12pWi56bwqvRM2E1jGHUtQWtB6FKlVOFUIo3WU9l2snqjLnjMrXlj4U2BaE8C+iYByag94avsJxhTox/cAIuszZg07J1+BID8cSsfnCV7cI0OQiVcFpLwE2hZ1UglGPd1oPQlrYj1MszRjbhYU24KOUINmf3xN5ixhUyNL8A6ytJLv++Pa0EjvQSuLPjULa7C9AUBurMZFNTM4zmMDR4GtDY2ASrwwSzTT6yLNc+6YJcHUITHKUorHbCZS/D+N5bUOyOxumqWHga2OtleFXWIVSsRaxw2oIltA1AKF86sjAmJycfhDKy5Hvj+HRa46y7MoRS99yK7rpVmQgCv5eT/kqyAWj99ZdoSYDThlwV1b0d1Gc3HUJDM/uHKhcdQkMlyRbko0OoVGhtBUIzivJx7ZF9sr3aaDCgaqgDQ+4rQHScpwU9D5RU2bHwy9HILKJcuni/NmQJbWo24njxbahrcLWojSQvpUT/BFfELjbp2YVQ5qvPufEKz4zoEMp2kcgFd8RNE3BNuhkmlGP9kvXAg+ORXmCECxvxOi7CPQ4gJiIHT8pCqAFRkXZUVrnpzK0WM5oam1DfwIT95z8zmcJhDDeits5Ddwz/GdVlkXYbKmuY+xcdNis89fXwNjILLi4tlc5sMtFd7Kn30pbQzs6jaGDTUXNPWJiBBhzqFx4eRlvgODc+Y3iYL21YGHVmuhlN7ELS/4zKg9lIamTPjxnDDWhoZBdlBgoK/X8PDzcwgMUuzJi0TPlUXagfBV/Uj1++Vl2punPtoOoaZa5B//iT+C2vB/aXdUM9e7UCVUaYgWpXI12G2WT0PaNKN4aHw8s+o/7c1NTkazPVJ9wVDeFUowE0NjF1N5mMvmdUXannDQ1MGUZjOFMeKzuTyQSv18vKPJzOv5nNx2gyIaJ3JsItXlQdSocnNwH19V7UexrQ5G2kZRMZb4PFZkKE3YoqTgfsVng8XnhZXYqOdKCiqoZeJFssJjQ3GeCpZ+bu1LgmpEfuQ6+ETNhNddiRPxAV1UxwJIvVTOfD6YDNYkZtXT0jK6ORlkdjE9MuSn9rPcwzSv5Umzk5M+8x5VHyqGlMRGYBY5m2U/rqqff1QXRkBCqqmCMd9JhAMzxsmdFRVDuq6R0xqgyb1YKqajdNK5ERdtTUuNHEBkKKjopAeQVzzt5mtdL5c3Km/5Ge1PhUTf15NB6fmQqHPRL1m17Fol0jMG1KP9jrypC74VO8Sd9gNghT54xAogewu3fi0UOpmJsBWFCHD5edwrjHu2D90v9gB12I/8ecCf3zWEK7dU6n+/9UTq7wyC4rElmQaicQmpaSApvNiiPHjvN6+NyAULkrWqhG6pZQ0YAO0V91CA2RIFuSTbAQyr+WRT4ojbhW8sexSequ6SnXTAWQYfeG+R82+i44sp/2uVEppGjWS1S0WhnUFST8wD2379uOzhWlghxKukag861V6D64jKxRKqmyS6Ox6udB2HYiReXMLN+q4pcxk61fsvSfNCKJKl7LQpv76AzoelC6VFOfjhMlNwXdRrUMHJY8dI//lJdE1L++IE0a1ZBpt0HBqsrlJNFJUR7ikcJBKHNuVtnS5XPnpeQos9Mt1T+ZwEQyV5zIWULVIv6q6XkwZ0KV8h3/4A3of+Az7OkzHsmv5SD+4VTA2IgtO8Ixvk8OZr62Vxqb2GBA/96dsecgE406LcmFmtpalJYzC3D+s5goB6Ij7cjKLaK7oF+vzthziHmPWoz36pqG/Uey6L9365iE/OIyuGvr6DV2f17axPhoUFB2uqiMhtBeiSdRU8vAAQUNFIRxIGG3WlBXX++DQIfN4ktrMZtoYOYAjXnGAAgFkhSw1dUzMO2wmX3PGDdgM9xsWqvFCG9DIxpZSOWnNbNXl3Agwy9ftq6eeh8g2m0WuNl2WUwmGpZs4TXo5zqFtaeuRGEZ02aLyUgDY7W7ju6fmOgIlFUw8qf+TkFPeSUFb0Ckw0YDGAesTl5aCrKoFzjQiomKRHklA0Dh4eGg6lPFbjZQeVZWu32gGRMd6YMlu91KwyoFmtSPqk95VSXsqWWI7FIMNBqR899BaG4MQ2qHeGTlFCAsPAwUENe7G1Dv9cLiMKF3r44oKi1HNQulA/p0w+4Dx+g5M9HlhN3oRl5RJRqbwnHD4INwGI7TFs+SugTYHS4UFjLzflKHeBQUlflAMy0pAdl59AWSiIuJouGR0lnql0o9y2eeUX1ltVhQUs5c90W/l19Az7MU9EfG98Gvexg5d+uchvyCYlTXMJsxA/v2wK79jGtBB1csPSfnFRQzzzKoZ4dpCKVkmpaUiEPHs2gIzejVBYeOnUQDC94DM3pi177D9DyUnppEw2ppeQWdD/2ThVB2ZrxiEp5OWIUN0fdg5Pa3sOhX/2sYOwmLu/+G6a8U4ZGZE5BZWIeev3+CgstuA+rCkbj/XSyhrzcR/jgItTrTfRYzT5XoTChXL+nr/mr75lUGevg/scWRScqcCWWyFvi+qJQiTsuKTM56qXAm1NGR6U+6BiqLIOEj7m+cVVk9prvq2kpSVyo1uSWULxyyNZy/P6pP8jwHVAJvBXt3aODWWn+ruGBnRJ2kQ6jqWAnmoQ6hwUgvyHfPNQilF+fiWaUNQahWwBgxhPYqLsCNh/fQvVweZ0fk1Q0YNvF0kL0ufX3Ntr74aMsAUOdFpb8zD6GFNefjdNXFIW+nOMPOsf9FtI2/k9q6EEpJUvSJZ1cIfhlzf+Kn9a2LaDJV38g5lyBUC+Qpudxw53gkNzTC1RHY8uz3tCU0+bV12DLpBkzybsGT+QOwqI/IEuoTdwvdVjXOe8oprty+QejdcVvYHsWRRrb0C3SgVngcyKmSRm8MNB/59Bp1FjzWbh+Vgi9Vq6sK7vwYhIWDvual6lAKGutNdFUaG5pQX9eARi9lOwRcqZGSYDRxjjIMTj6Enq6TOFmWhMzSVIH7oB8amLrJusGz1Ra74/rmCbX+ZN/lBybikqu5GPqeBRiYiK6T6Jvcp3sXFJeWo7C4VMYSOhBT516CwfZybHr/LZivn4WMqqPIiXTB9NuHWPBtGeAai8V/74zCo7XoPDgS++ZvBe7oB0dJFezRVcissQEn1uO9H4UbtX82CI1Id6PDJczmwZ/pV7TFjrJ97Plz8UaHSBA6hP6ZNEO+rTqEnkUdOOcgVE6W7RhCqebceXQbogfUY/T9uQgLa9kuIomKHcpz4cMtA7AvR3zB/JmD0BpvRxTXDEWlpxtJlYNKE2s/hI7O70R5BA6hnfp1AfZl4qQoJwOcSHBVoJAXK4oDS9/SlxatAZ0yOsGw7ySdBydtOVilAZN9pxkuDMwAdu1jCtDa4PAtbiU0JLWEylkbpYthzq4tDz4BW0J52RQe/BLnX34fDFrRcQPRgEBdFtTyDhBCfUWLNslCA6GhBk8toWqDm1YO1PMBCVnYfrorDpeG+s5fgvr5khCkVWhMuLUeUX3zYImtpoMYVexPQ2Mta32hgJS66oVydW5uQmNNNRqNNvRILcP1AzejqMaJAsrq6Y6hc5ezpviuhJHr3nYOoT6RqllC46/H03fm44ipN5zPvoXXLrgVi0ecxIzntzAyc3XG+R074LIxnbD5udXYjM64d+pQeJuNcH70NXDrlVj14gfg+xG1ewhN6IZ+9qPYI75GXMESGt+zCTEjckiG4zmVpr1DqNVKeTFYUV7B8xrQLaGtpqM6hLaaaLUzPuchlF20ky41WssdlxQQxJZQqgd7Rxdh4eQN2p0ZohTf7umBdbt7IKeUWSAJ7QCt447rbYpEcc0wFLupqxxa/2cwNKCH6xPYTOJowloQGo3L/3INxnaiVpkWFO1fifL+dwEL3sUKMYT2GoWHBhfildX+6KeG4ZfgTvuPeIfqTp9VE5jy1CTgH6uwkpeH2NFLoJuUqy0uw5LZwPRn1ocUQpXGAJ8HSe7+1YLQ/DzqntD+sp1dcPALDL/8PgUzEIF+yAGnmO4JslFMQgihBupMpcpWe3AQeqbhk5MGyWyqLexYazX6xWdjU05v7CtOC6Y3RO+S1I9zSSBMq1i7Zpgi6+DoXILa09GoPpqEcGsDGuuNCG9qRveEXGQkn0RSdAne2DAK5VUWOKPq0atzJRoaKZdp1tpJ/0dYlz8thA6/GjOHmeC1doAzfx1m5w/HsmENyG10wrR9BXam3YrOB/eirFcPpMbGw579PeZ/kol+d96JCYVf4quECbjVVgeYyjF/+XfgR0xoHQgdjXkvDET5G8vwwn6p26uaO+7EmfNxjecr3LtsK61hl019GrfZN+HeZ39iQFt8kOiK+zE/7XXMeUOq8r4RRxVoYN5M6W+C4ZS8vwAAIABJREFUbTDf0yeEw6wNZ9XeIZS+JzQ6Gtk5wg0E/Uxo6yidDqGtI1eiXAOGUJl1D7cgDe2ZULETlMIxOMF3W1g5/tUSaksN5i32XU1riagMMaMpSF0CoVyFRPKUg1Aqy2vOO4y7R3PBc4i6NqhEdfUmcDBaXB0hAFGfXNnPpPBGd7li+a6mUgWi4LOodggaGqlyzswvMfJ3JEX9JipMxs1VfCZ0xHVYOCwbL7y4DczJK2DK3MmIyXQjxlWBjau+gf2669C5MRw17io4DKewOicZk4clw5uZiYpe5+ECeyF++fJb7EsdjSu6GZG76XNg7F2IyayFk87jW9jHjkHBhz/g1/FjMKX0BxT1n4hOTeGo2bce+6n3uoYjZ3MVul9hx9FKB1JKDuDVVXtRSMAlfjj0J6bXLVxAJIUxwKis3KnewC2hxXlHkJeXLYRQ3iANCkKVxrA2F6kffuJpCym60BBKrybl32AglA3rGwLV5yztIchKJQuS1pMIG4i2uDHAlYXPjw5DQQ236RVs7Unqx5YRrC+eoKpMuXHDTsAY6cGYkhIYvOEoLI/B6Yo41DcaaajwNoTBZGzCqYIoFJTaaSiNjfYgPqYOYWH+ulMQqugIwGuiOOKBeuu5s/dAUO64dCH8+YO91Nj3TaCV3icdRTdfWUso+66/qooKwdyJyX/Ma71M3ypBqDPSguROfYQbASqC5NpDo94tD+DZJC9MTVsx7cXdGHnXDUh8+zN8dsEN+KvrM+xx3o7hdhuQ8wbW4w5MGBQFnNiJ1977BcNn/g3jrPVYP28F/oPLMG/JKCSWrMeDb3kx+a7B6OrNxKfL/ovtA6/GUxO6weQ1AcWLpRDKO/Ppv7MVcPyp3XHZq5QoPZDZ5OG0JtgpQPh+AHMPPYL4+soNKeU8dAgN9tsg/74Ooa0jV6JcSSC075BLfXlpWQqlS1T5aKNalWNCWLN4qLSwFn0IxXkSQ6jvjB3BCl5UiCazBuAmyWA3ExFR7jf7us0Y0iVPS3QhfV7utmHLsY7YnZWMbZlCa0UTx+2CVYCyDPm6UV3fCRWe7qj2dAZ1B+iZ/FlNpege/wnCw5jAI6o/MYROugtL8A6mr/IHYZoy53441qzAB4Nvx6PVH+Bk3ylwrHkDL7huwOJ+J7E/oi8iVr2HV04BzZPuxBK8h2klN2Np10NY8koWEF+Bax+YDMealVg9+DY8UrMaJ1OuR+7yz/H1Hddjdt4aFF1wLxxfvIllqTdhSdfDWPLKSSB+KKZPteCDOT/joieuRNnij7Faop9K/cFzweVZZJVk4e877TGiNkdwz5jARCII5RXeYgglGZBqHU5o4ZTLoiVFhxpCtdQ5NM8DW2hplWkz1SOvyom86lCfESWsZ7CrUACJjgr0js9Dj5jT2F+ehPyIcDQn1METbkDUL1J3Y87CVVFtQXG5DcWVNmR0LUN0ZD1qPeEwG5sQzlpJGfkptIVmMOEzcgh1orBKOPdSrsNKP6Lzor6XqYr581J6l55NKEaQRMgVtUkNCNXCDorgo7Qwi46OKw5MREFoUqe+vKY3QxI0hv+UrW8znJj81E0wrNiKxAcy8NuCd+CYMRlpz63EK1fci3mpK7EjfgYuzlyJafsux9LrK7HkH98g4/GpuGjfC9g5aAq65JiRiNVYhhvxYCQQG30Ym8IHocvXL+DdnlPwYPgGlPe4AmWvvox1lzyKxyJfwBNvyAmEt4HByrVvWB8kVXdW6FJCvRFzvkxumjoneEc99dZh72tNGWrOJcy7jUDZPgZCmX6krm3RqCXhdKFWOdUyRJGh/H9lVn4CNeYGhqgwDkK5f6bK+3nLVmSezPalrKkqR3bWCRht0vl0w7qPMWTwAE35/tkS6BB6Fntch1DOAiRjBSPoF5KFJ7krrjqEpsZWYckd/4PVRABPBHUPNElpjR07MlOw+XBn5JbFoLSWOfhP4ppJpUt2erHz1OUoq8totTs/SdqU7vwOqfGZqPc2wetlrjZQ/Ikh9MrbsDD1N8xaccJnmp8yh3XHnfQXLMG7ONr5L8CC9/DGpQyEzljTgPuuG4DutfsxvbYvA6G4HYtqV2PW50zJPnfcOybhOcMqHHVSELoGX99xHQuhdwDPvI8Vt9+Khe4PMWsNpa+MO+6MhRtw36zbgYUfQOylpQyErQShoutTxHLVIVQokfYJoVQbQrBiEylHnLUaJytdOFUZTzKMCdIQ1jFICO2fkI1RaQdRXW9BYU00sqtj0cju0DVaGxFWa0SDrQl1iR6Y8yJgLDdL3Sx5rdl+OAFerxFxMXXoEF8LZxTlUKpDqFKHS1xW+QlbG0L73oSX7nXBXdwAREcAvyzBll5iCP07Bu/8F+ZhMpb22YZpy3YBk6diqfsFbOo4BanPHoZrdk/A1IDNW4yYOOgwDjtGIC07CwUACg7mocfojvjsH+9hD+2O+2/MIYTQi8LHYujmGwjGSttIUhdeg5fPe1CzMhR8yV/RIn21PUJoQoILiQku7N2/X9AgHUI1VaNFCXQIbZHYQvOSDqHtB0KpBfyYfifw17F/hKbzg8ylxmNGTlk0cspiUFxpl+QWba9Denw5OsaWwmHxIr88Gle9tB419Y4gS2756x0it6BD1B9ISoyFKzYaOfklvus4ZHOVXNHSBXdNvxR96wuR1RAB06kPUTNYHUJ/reyETmFWJEccxfRdaVhyQSU27gAuvDABRcdrUFPwBTCMORP6xh2TsNiwCl87JuGqsCKUd0gCfnoHRRewENpzDBbe6mLeO+1G92FtB0K1vCQo+bYahJLsBpGojW4JJZGSKA0h7Gnk7LJX0mdE12UOxLEycXC0FlSLFJQDhNDOMUV0UCVLWCO2ne4Mq7EeEWYPDaFKsNhkaUJNx1p4o7wIrzbCdiQGYdVMRF3Br5m65zQMxZVW2kJa6zHi/H6FdEDsajd1D6loA1K3hKoCvdgNM9SW0H4PPITbCpbjyTUA+t6CpRNLseREV8zrWoUcc1c4s+ZhUzwLod9djNnPD4HpcCEsaUZsWf4WcA8FoSuw+cFpmOxdi6nZl+KlQYexsqAfJidXItNtRP3Ot5B93jSMQQFKXd0RcexprG28E/0PUx+RwTjxeSWGT6zCnOf/51MlzpDWtWQgrjn8QEsGz1l5JxAIJa1ge4RQxrlMOq/qEEra64Gl0yE0MHmFNLUOoe0LQqnOnzr+d4zuLQ6PF1K1aLXMJr/7MjYfvazV8lfLONZ+AGkx3/tAKDLCgdSkONS4PcjJK/bdbyjIQ+2eUAH4qJ97FXxSfBFuFdbyBO6x3H2qWoI8Y5ZQDQsoV89WgVBSANX2JCbFFvn9Ckn+2t4VjCX0kFY3tvHnoYFQqpGUNbSfKxvfnBiEzApXkO0mrBchhIYbmnBb318RYapDUU0UcmucqPSw5858NVUvs8nYBI+rHqZyCwxlVjRYmxBeY/S3U+F1t8eIAyfjaBhNjK2lLaRWSwO9TtXdcVV9dQWL+VBDKGOFpY4OCX/Mtddqh1qpp4T6KQpQpHwvpdQdV4dQ3R2Xr5m6O678J0WH0CA/tcG83lYhlN8mxTUmPefypn9RQl9oDBXrht9VVnvByJXGTfUcKyh9SsRnWrU+OczJAOUzodwCPiHKjdnX/YS0OGH47mD04Ey9++qPt+LF9XPOVHG+ciIsOega9x9aXfzuw2E0kFIgGhcbiaoq5sJ3+idaVZzI4t3N6nvGT8T9WS5wD5MlvVQhACFwwWyUpOQDPq3MqEjGcpnI6LoqyPHbJJMhIYDSYmXLCepMKCl0ippOetuLOHs5RiGrgvac0t4glGqRdB7TmtkCG+5OSw2Ka6NwqDQ5sBdlU5PUjZeG90dzeAN6xOajS3QRXZdwQyOcVjcqJODJL5ikPH/6yp7VaLQ0wZzngDnXDkNDmKqnc0WNGUUVNtgtjUhLqkGN24TwsGbYrX4Lqeb5PDZBUbXMmVA0qXj+qkcKEkKX6EwoMwFKIwCz/9TWzoTSYK+yOcGBoBqECloryavlEErnKyNLfsdxhrTuZYNx9cEpIRhHZyYLcksoEBZGxRtpRlOT+rV1nCWUkZv2+CRIoiiMQM+EMvOp9ExoWDhzC0Fjo/C4kG4JbR091CG0deRKlGsgEKrlbie//G5ZYCKiRZ4IQtWulpCbeoRnNbUXjGKBMgYt6nMlP7H5oo2y5KG186kEoVyQJn5UUwpAp139S7sD0U2HM3Dfqk+JdDNUiUzhleiT+JYPLvkQypXRIcGJ2rp6Xhph6RWVNf5/oL/wkr1v+rkyglK3jfAgVF4h2fLV4VIuuq1UN5XzYN4XnglVHB+SThDmqzUn0DKRGcxtGUJJ9I5ofmLu4FHNrr1BqHxjtBd2JDLl0nCgW99kQqXHGsKouVIIYsoU1b8ZGJyYiQtTj6KszoGCmijkVTsJmxC4LLxRDajt4EGzsRmOrS6N47bC/PNKInAyPxoWUyNiozxIT6qCxexfuPI3TH1vsqvsUEIoNcapBbh/ES6EUE544kU6B0tBQyi7jpd0kgjWSC2hjHVZOzxvEx3ISd4Syq+LFE7Ya1QI1UW4dmCufZKuJ/yZcXIdar0ADY2NKCwukdFf+YhDgrqykWW1tjuVRpav331jjJGX2i8n0n+lmVq6lKQkWCxmHM8U39AtfKutQ6hPdjyxuFzxcMXH4cAhoZeMGEKpdzf/+ocemIhwdlZKpkNokAIM5nUdQvlLH5KpluUEenWtLHnSYESCD5WCJVQOQqn32iOIFlZGYuTiM3umNaPDqwgP4wMm13EKGyRaBssQQShffQRWOhXCEQKdvAJqgWHIIFRgVZYZCyrPiSEULdvEkhuZpJZQkvm0PUMopzWE618ScbBpQpMjB6EuWyV6x+XSrrlZlcG65vqXw9IGNSM1opS2erq9Vpx2RyHJUQ5PoxGeBplzm6oSCU4G1Nv10Y3wxNXDlGeHqZgJ/ub/SfNvajKgtJKJsNs5uQIOWyMKy2ywmpsQFcHckimwYOsQqhkd91yBUBpwFE17oYZQZd3314GCUHXLZQATDpFlsz1CKOmZUEpWVHTcE5mnfGLTo+MGokFMWh1CA5dZyN7QITRACGV3XGU5hNcrWiAgu0gOEELbK4je885r+OXY6JDpsFpGPV3vw2oq9icRuePKvnsGIZRbHIYKQkn0LhQQSl6OfO+0JwglA065drY9S6h42yI4ZFIbeS3PmQ9MifYK9I7LC9EZUXpJLqh0jMWN63v8AYfJg4p6G06UJ6CsNpjAaS1vN1exRlMTPIke+uwotV63749FeLmZfSzN37+p4H92INOF8hoLzKZGJMW70SmpytdyZ3E1eu3OgaO0DrkRLmzsmoHiiGg6/+YWuuPqllDhWBDdxiEDS2fGEqpDqP9MqLos/P13pt1xfbMSf2hzpmzRFCtnCaUh9CR1/xuTWIfQwJeWOoQGLrOQvaFDaGAQSu3oUR9c38JUwQ2IZJEu7sRA3HH576bFV2LaVT+3G9fcf/90M/71v3kh02GljHq63gN1J6jgFxIIjcZN0/4P3Xe8iWc2ULl3xJS/XwpXYwNiPIcx4/XtdJED770bt9W/jRmrxmLxiwnY9c/V+IDyioofiYWzO+Hko6uwkl0WN7tGYvbNDdhR0REjY7xAHLDr1TWov/YODLLWwO5w45vF32MjlXH8cMx6sBMs1RYgfwNeKRqIaedZUWsBcj/9HRh9HkxhRpgOfobVMRMx2fMjFm3timk3O/HDKxuwO0h3XBLd1kojB6H8d04f+ALDr7iP8mEOmZ40ERpVxQvIcwVClSQZPDbJdVHLcxVY7QBQFtGm5jBsyukdAl1oRp/4XKRFltCRbRPsVegUVYji2ki4G1jQa3nVNV0NSRrAFd8c3kxbRM3lJqDSCo/LA2OFCWFuXiAjnkOO2D2zrt6Iogo76j3h6JFeDm+jETWnw3Dn5l9gqW/wVaXS6sArF16FeqNRh1BWKueKJTRtoBmGDsXweBiLONlPNACCGg9cifxMQpIhLBYLDGEG1NbWSZpVutOGumJmnLRHS6jTGYPYmBgcPykMQKlDKJkGB5pKh9BAJRbC9CQQmjFULpqpdEkjfx6uZYtItbN1Ss3nFrH0FMcrljmxYQB/celbWFJnWQKQpy9bvk8bryzmj1qmNK5AcdlUq7VcLGWeGwyMa247AdFfj/XB3e98FoDUA0tqMxege9wnMBj8Z6Pkz1HK6LCaurLPEsZej/tGOICf32cgdNh1WDgiB7NfPIaHnhiHwuc+xif9xmL21alAzttY+P5YzJqXCkfWesx6Jxt977oZD/UyY9fMVXiD1ZURU67D+T+twTL6OIwBCZOuxX05a/HMj8x1pFf97Vokv/wFcw/obTfjmeqPMevLQZj9iAs7ap0YfPxjrEy6BY9UHkFRnBkv7Hdheo8imKKMWPnarygEkHDDNZhc/RUWfS8aIALx+gUgEQU7aLTGphaAUsUxEJqDqCT/xdl82Dt9YC2GXzGFjf6p3v/i8a6YWqZv5YMOEdJqYGopm/pMnAklnYEDmQdb1vTgSqBAsdprRU292EWVrDbUtSrDko4hDM0odEfhCHUNjMImoi/H4KosqlhgmYkNI+V9KtFka4KpxAJzVgTCqwJxFW5GvTccSdtLMPa4NBrzVxnnY0dKV7q+QvdNaZ3lor5KLaH06p9pv2+AcucYqX9g/kd9m3362SQqiw0oSHeRYKAK07X8nlCmcnWVBXBGWpDUqa+vv3wQ6qu/vI410fXinwlVsFTTcY6YZ4J9NfbfmI0XZf1g3xRUQvacKZuCM6Q5u3vhvDCPbICcQ6lOrYnxQahfB3kNNHDnl/0yF28+MmOh5UIhCYIk55lC6brZbILRZILb7RZsbOkQ2vL+UHtTh9DWkStRrsFBqHAIaS1OiSrkm0RJl07MC/yFLzXJC+cOZlFJTTJcrnxgDcTYomUVofPXSsS2kYNjvlxaCqFUHhSI3jN6OwZ05EVyDUToZyhtaY0DIxZta5XS4h07kBK9SZK3zwVVI1CMepBYA+Aaghm3xeL70ihclfsfBkIvvRGzUz7HwlXAfXPuBBZsBh7pj9wDRgzs8BmeeX8sZk9tgNcajT+WHMOwh9PgjXah5p+rsIItcMrfrkPuy2vwNVXzjJGYfZUTu577iv574sgr8MjQBqxetgH01dXnX41llxtxLNuCPl09WP8zMHKYBd7GRuz68jMc6DIe16U2IKfJDkdeFbz2Kvzy8Xbsco3B9GtPYenKowqy1xjBdBRc7XFJCqH5IgjlV+r0wbUYfjlhVMcg7vaUE4TBoENoqwzOgLb7pDWgXGf7uU5h7bGhOF0do1lFm9GLbs7TKHZHwmBoQt/4HPqcZ0ltJLnFMohFqHIFyTIVp6JGnsfphSfBA4PXANve2AA8BZjc+u7NQb89OZKqfdvrPPye3pP+dzqlr3AOGP2vEEOo7xVmE5jGrOZG9iPMBKihv73N7KwiA6H06UFqT1fwrO1AqBTY5fuWvrKlBRCa2LsXEksOYTe1iygaPyQQ6kh3I/GSIs2xcq4lkECopIFtA0Jlvz9i8uXRsQ6hraOpOoS2jlyJcj03IFR4FcWfFUKpDqd2+f8yaicmDG7bdw9OeOk/OFLo33kmUlaNRMlRPyLesUs2GmuoIPSmR+7F0HA33FFRcJUdxNsvbsLWUTdiYe/9mP36adoSajxtRKfkBlQgCi5LDr6e34CBU0uxtqw7rnUC5vxvkdvrGkAGQrdedhUe6lWJ7z7+Gb8WAwNv/D9cH3kEb7+zB/wYgM0dO+GCyI64Ykwjcm2dgOdW443RE7G49wnMeG0vMHo8psd7gLgyLDmWgumR32DpF5fgyb+WYdGru6WQTgCX1OZKyCA07wjyc7IFltC2AKHMJlL7hVDtLYLARhoZLpHmGXxuKRGl6BZTiLWNXVDZrRwGcxO8RxNRt6OjrxJxtipcmHIE6VFFKKmNwImKBFTVB3afpy+z4KssIxyyTNVTMU/rEryoc9XBkh0Bc55dpSOY9HHF1Rj73T5JulcvvBpFEVE6hLKSIbWEBg+hPfHQ0xPR09oAFO/F1GXfCfpm4sxpGLRzKebS/yyCbw5WRl6HKY41WPEtz6rHJtchVGlI6BBKOmv/GdLpEHoWe7m9Q6ic1UUMoc30TiuzfKb/xzN30fu8AazctIycZ9MSylejyzKO466Ld8JhYaPCnkUdkyv65fWTsPzHWSGplcHgRceY7xBtZSx8cjoRKgj1VXjSjZid+x9sTbsOnQ4ehWPsEJhOexBjOoZZ7JlQXHoDZqdwltBSPLPciPlzU/HH/M+R8tQkAYRe9dB1SPl4DWrufQAXGqpBXQiTt2srTMMvQbKnBl54cHRPPmKSPFjyZiP+cpcLCU4nvDs/xsaUG3Gb040iuxPYuhpLNg7Cow85sfGVMoye2hFe6grBHf/Fq3ET8KTlKyxaKxU7CVxqQijJfaG8e0LbAoRKxzM3S4RENWUyEbrq26ylSIsM3YZRAFMZUQPJcIkoK3Lro0Z2tj55yBxdIEhl/CMFcVs7ILsqFt2dp9HBUYb8aifqm4TnJ4VZE7SOIAlp6/3pyDPVctCk8qyP9aKugwdNxiY4dschrEauzf6cuh4rwICd2TDXN6DKYsP6HgOxO7mzpBnM7RxNku0p3RLK60mJm3CgltAb8Oy8Wrww72ucpiEzFlfeeSMuTm/Awa/eQvk4FkILLsMT4zJgL92KV1f8AvvY23D/hbEo3X0MNUNGYZQ9Fz99+hJe/oWpG+eO23WoA819DwSuou38jfZuCU1wuZCYkIC9+/f73doB6JbQ1lFMHUJbR65EubZrCFVY9OoQynR996RS3DVyB3qn0L48ber3+4leuPOtNUHXyWYqRHL0BjhM+b68zgiEimpu4F0lIlmG8O8HFbeYo6CMKzB7eDaeWUktGERu7jI7H74yNMGPgp4wGNARf/1rBk6++g2+kZF6GHc2Wm19rGEJJXHD5VzVqTOhZxpCtTaQ/Mu3UKMcX+A6hAY76EsnHkV9SrUgG6rHLv40EUeKkgNw+iWAQYIkgbcnsEzlU0v/lbpv1FhpRLPXhNqUWpjz7QirDWerJ01fV2xFFpIF1adScdovPe/IJNUhNJQQ6sTIO2/FbQOMOPLNe1gWcRueT/8Bj3/UFfPuAXaiNwbtXIvyEeNQ9upy7L3lfow/XYXEfm7866k1qEmIRcHEe/EyluBvb0gtoT2qBmD04dsCV9FWfSMw/edXZW2/pSiMkL8XVOye3Fir5tGiW0JbtYvbWeY6hJ7FDlOCUG5B6S49CuXARGfvTKjaglfJHZdaissdBFe1hNLzJXWY1IAwjbNnRItwXl/zz4SqWaJU74ZUW1kbDDAbG3DXxTswrr/SOcCzo3yVtTYMfWZHiwsPN3jgitiG+IgdCAMT6VEZPrli5K1c6udA6ZwV6+nvN38awSeWy1ychT8yls9C1KlHGtxHslHoP7kse7yYKlNOZ/kLSMZqydWd+lM8+navx/6jlby2ENg/BcwklR+xzouE3NoQSgacct0aYkuoRkVCYQn1qRZz7C60P16eoc6aQ5pAK1x82wE0xEijfSa8m4GwmkCC9XAlB9CyAJKqt4s8I82UojNkzWHNcKfXoZ66a7TYCvPJCITXcDDqr1WxOxYltU7V6CsMcEprIAeiSoDK+h9pngnln5vkpi6SM6HsF1pd+dk2lBZmgTqLbnWm+wThqSpATIS5RYGJ6LJ98mGDTsjIyxejqZk9B8uW7jvulzAScx/piT8y7ZiQWIAj1DHOsmM40XUUBu3cClwyFO4TuaiHGyc8iRgV+wf+vmwnk8vk6ViOxbIQ2q1kECYcvj/QIdZm06/KmIMCuzyE+ipNW/C1Rg3tA8eqNpNWLjCRb4bQyk5FYiQBivgrFPrPfB0iOBOaeTLbV4PqyjJkZ52A0RYrqdWGdR9jyGB/MMA229FnuGI6hJ5hgfOL0yGUzB2XcbNV7yjiBTmbzZmAUK7Gw7rm4Ip+RzCok99ieBbVji76/Gd+RnltXMDViLXvQ7xjO6xG4fUr7R1C/YLgFE141tn/oZKHUIEgJRAqJ+Z2AKGkRknSdJrapkOoUI/8a/sg1mFqSzTNHhEnqLw4G+4M3t2/AEzFNsR90ivgvJgXAmhZAEnVK0OekWZKbsHKjQH2hSZzM33fKBoMsJyIQlN4M5rDgI7HK5CxOxsx5W7kRcdhQ7f+OB6fJFtdHUK11SMoCB11C5aOtCLHHYUe9ly89jlw26RElJ5ww+Tdi32JFIQuxc6MabgMucgxATnP5qLz88NgOlyA8oqdWFZyAZaPKsUPH32MtexxX84dd2DdRbhkxx0tHBdt7zU+hEZFRsJoNKK0rExY0XMAQh12Gxx2OwqLionccXUIDU5XdQgNTn5Bva1DqDaECiwNKtJuyxDKVfuCHqcwrt9RZKSd/Qi68758FB/+Qb5LG2k5RcNnpEV+J1SHUB7GCiytSoSmFQ1X4hhM5CosGSIy1kAiSyh1RUvI4JJ0mmxfEHqmxaMJRKRi9qULPMdmUxPKx2XCk8ZY9cMrzYj+IR3m0xEBl34uQyjVNr5+1HSsg62hCjfNyxXIqSE8HMsvmoBKqzSwkQ6hrQyhPvXnrq9RVmFF654PuqTuuIPqLsLocxRCo6OiYDIZUVwiugv8nIBQOyIcDhQUFuoQ2sJZPZDXdAgNRFohTqtDKAGEEq702gOEcsuSUb0zMa7/EfRMOnvh2zcdHoj7Vn2oqdEWYzkNn3H2PappdQhlxCN1324BhMpedRugO66K+4AOoUxfBeuOSzg1aY4x0gSBIyNJzoHnSrW73uUGjE0w5bcUPrm6BVB+AEnVW06ekVZK6l5BOg1fGdiXxPrR/UgeBmyUxgj4pvcQbO3YQ1JlHULbN4RS7rgXZ93I9quWJilobAtfU8NpkllBLs2X3Zfr7rgx0QJw9iOXAAAgAElEQVTR/LxlK3RLaEs1inlPh9Dg5BfU22cDQknmNOr8ptqPf8+nJJ3o7CYdNIY+1hngmVDmKChzTxkVuEXj5mLB4l98aE+mOexJBAYc1M4dCixJoow0zoRKZci+z8piTN9jGJNxFN07CN3bglIqwpdr6i0YvGCXYupISxYirZmIsR6CMaxWM9ezCaH868p9FaV1R0GPZc6E+hsYnDvu2YZQbnyrbcoU5R5Cnso9oQUH1mK4bgnV1nnNFKFNQDJ3B15i4LmG9vhrAOUHkPRMQCjjdik8Zyj2LubPQD13FaLfH3mSqn3TZyi2pnVvRQilK4rm5iZ/6FbeyT3OfZR/Fs4X20FyTyiTF//H/E2lcwI6E8rN5mx+Gn0uWBcwB1ulSxIuK6UzobQs1AtqiSVUICON9QuzSOKfcWXf5jY52L/y71tX0nHltrA6IH6RJzdKnoFu6IuVQUuWnK7w+47azFFsTxDjXmvdyC/T71HPt2r7/6wUHVeH0MC/Ovw3dAgNTn5BvR3bcZh/zSyzYK6lAhMNGaN9IFIDpLhCqOGkNJ65iYeGRfHF1bxW+gCU8JL6cEiDMnCfLLWgRHKGHLpskbuHZMKkMxXDovrJozBDmCLk+iKvirKk5Kg4WSvCKXXO0J9RhMOG6ppa9EoqwuDOuTivUw46uURnLILSMPWXez59QGCKdphzEGXNBAWgViOBlZa22AkFY6DveSSzEakHJfLDIKezPsDi6Tu9IKb1gqfZagBKiUSlYKb+8j/1zRe5rQzmxjv/JoyGXGQtoFxd/HqtpHd0WVQEL40fDaE5OYhK7u+ff+jdHuavBfvWYvi4KVrZtMJzmbErV0rLIx8JcgvEEqotVdmKEsqo5auslr+pVjX1XMWyCG0dCHMjTKbdAeQZqaakFu+8wujPkGhKiiz34IpPDgqqVG804uWR16DKYiXhOAB0uCD6p7TAVlt484MaNdNBV5hrYKjpkwMB7rtMV98AhDXJBZuRSkMVPpqb4Q9M1MnXBk/VaVFgIlaO/MWBEqCwQWOE7fXLxzdzMh9rZsOAWUAIfmrQJtYfSVoZ91NOjl07p8Pr9eJUDrfxwAXjkdNKMgilu4SNwaQ+guW0tYm+9kf44ykq97HSHjRIS0mBzWrFkePHZVMzXUY+ttDUSFCqahwv1ffJYJQRbEI8dUWLC3v27/ddLUhlTgShVWXIPnkC4VanZH2oByaS7yIdQolUv3UScRCqtKgkhVDm46e9TFKCUHH5YSpzx1mFUCoyqWhia68QarOa0b1LKvYcOCFQrq4JpRje7RTO73YKKc6K1lE8Nte/ffBP/HzsQkSasxBhyYLDkqNqFZZUpq1AKL9iShFx5dLISDfUEMofl1qhiNTZKnQQWsxZQpPlI/XpECpVDO3ZVW6okr4VwGJNVEzL39SaWpRz1iFURnYEEEq91SG7En22nUZ0aR3youLwY7f+yIzrwCzYVTrTz2GtDaGj8fiTKbDbI+Hd9DoW7hmO6ZMzYK8rR+6GT/EmHRS2Ox6cOQapzYDdvROPHUrFnAzAgjp8uCwb4x7vjPXPfw5B/PU/IYRKteTcgVDN2aMdQyjf0MHfFtUhVKvXW/Zch9CWyS0kb4UCQrUWtvyKykGoHACHDkJjkZxYAcT1QkLJIezl3XFO10VljSZnCZVd5olX7u3EEpqWkoDGxkbknS4RNcsflTUtrgJdXcVIiatEamw5Up0VSIrhX/MRmBpml8YguywWhZWRKKyIxMmSnjicb4KBvmaFsYQFok9y6c+KJVQMmFpr/zNkCaWtC6xlVVWuqhZQrnF/EghVsUQHpu3aqZUsoVrqo50zv8+0UocGI0OTi/hrIV93HUJbDqFcPxXXxKGwhIJP7tdWIJT9Ll9xO+YkfIAN0Xdj5Pa3sehXvoaNweI5kVi6IB8PzEnFhmxg+O+fouCyW4E6IxL3v4clv4p3S/58llAdQgOYldqQJVSHUK1vVmif6xAaWnkGlBsFoQIIFLnwaFlCSS2gvM+cZLNVG0JvxvzZBZj7zEYAN2P5UgOmTv+YBkjNKSZjAh4/Px8nEi/D4J1L8Vn4tcgoX4sPf2be1YbQKzBjTjrsjih4f1yKZ75lW3Lfo3i/pxGl9YXY/E0tzrsyHXYYERtdjS8e2oeMV0bC+9FCPLOZSj8E01+8HPZ1CzHvO/b9hCsx764GbCvtiktivYAL2L7kTey76gFMTvTCG9OATTPfxZc0ml2O6U+nMXXY+CIW4jbM7U/t+tbiw6XZGDejC9Yv3o3hM85Hzjur8CUVd0LDHTfMYMCAjG44cPgkPPVeRQj1PWAPx1IyCw9rQmpsBQ2kKU6p664YdrJLncgrc6KgyoHaBgs4pzEaaWg3JW7xcw5AKIkVlBLqGYZQLbAn8y5tOYSKx3hRDnUmNBtRbdES+qeCUM0ZNKDvSWhzo4qWz1GH0PYNoenJHVBZVYPSKmpDU+yOOxBT543GYHsFfvrgbVium4mMqmPIiYyH6bcPseDbcsYSOucK0KGUin/Dok+BG+7oB0dJFezRVcissQEnfsR7G3nfpz+hJdRqsaCpuRn19fWswpw7llCz2QzqGFOdp052jmrP7rgmo5G+fsZdW6u74wb0BWpZYh1CWya3kLwlgVBRrmoQGiiAcksKblnhWxjLbPsLLaEshC78iYHQJcDU6TtwzdTxuDjWjT1frsSJwZMxwtSA2AQv9hw3oX83Iw5+uRLvOG7GzJ7HcZiG0J3ANZehq/sQvlh8DNF3D0ZvcyV+/e97+I/j//DEQCNMcXHwbluNxV+zYb+5ul01BfMSV2D+W8yy6MoZf0PGN69g6X7eMmnifVia/COmvZqCeXOGI6J+G6Y9+yNw7WS8OtaJgq+W+CB05GOTMeL7lVi8nxF4hymT8WDWNngvGoK9T7+J36f8DY8Wv4xZn/OcMa66G3MT38b88NswfctqFIydBHhMSNz3Npb8DOCiSZib8Qvm/5tyrzWAAk3pL4zmn/j4GFDnQU+cFAep4EBQzKVMPbQXmfLnEul36SyoPPya02II5TVNrEfMGVoyW5IKq7N5MPlw7RbUnRWRYN9GE0LZeslWj5WL6gaCv198Z758eckF3qL+jfk/tV+oIJSWlcyZ0LYBoQQ6QSdRPpMbkkmXl0lYeBPMBEG3mFcI6k+cjj+SxaOaX472iA+tTGR8ZeTO46lVi7TKtJuAFHTlzuyxW5aCphIXozJr0ufEOHGLM5Rpt/8oiLR0/jk9vhSZfT4G9JjWMu82eMPR0GgSdh9RcBaeOy7XNlF1fPWUERL1zGGz0WcVPQ3UBigLodymJBe8x3Ut5kw6jSPm3nAuehuvXXALFo84iRnPbwEuvQPLBh3DY89vwYPz/grMexWvoTPumToE3mYjnB+tA24dj1UvrYbvAo9gIFTJVbmNnwlNTe6AhoZGnC7k4iswG77yuqt0JpSvNexMFNSZUPEY531BfRXTHl2JLhcsFjNO5QivHOIU2q/K2nnRsysVNIs9m6xm3tCM76QxIaqfDWUE64yJQZwzBsdOZApm9Iw+PSW517jdwui43JlQW6zki6GfCZXvHB1CQ/sVDyi3uPTzVdMrQajWolYpU/70oxYBTQyhy98aAEcdtZtnRoR7D26e/j906mpDRPJY3H7xSWzBhbj4xGt4znwXFiT+jPvX9cFz15zEEzt74eVBR7AeQ2lL6I5B0+j/7hv6KDp/9QKey78W/5pqwnObnZh/QS7mzqnGX5/pivVPvQXaiImheGzhOJxnL8PGd17Gm7uZKLkj7/kb/q+bFWYUYt3sVfgSsZg88wbUvPUGPiwYhXkzU5BjdgKvfwzccz0iDJGI3rnMB6EPzZyMnGdX4gtq8ht4JebdkIAdT5/A4JkuzHv2c2Dyo3gRL+DRNylz7xA88swYnOcox0/v/htv5g3HX/8yAPbiKjioXV+3DTj+A97b0AezHovEwhcoc60Bia5YpCTFC7qCk3lTUzNOZOXTu9H8n3qgI20IldcLFqTDmPfVIJQ0Kp5sOp8rLw/cxYpI4nZKr9a4JZsQQjkLJn/tSgyhGqTnb5MUNsTtFXxWVVyYSYGcCEINVMxqFRBiM5HzLmgTEErWyABgL6CpVjEx+VwaLByrgSdXPf7YkQFCwiZrR6ck+UKwaVSijcrlQrxIVIBQfp7+BaOyLGipEqxzlWVCBWuRkoEPGgUNYgqSW8j6IJQNVCMYh01+CBW0T6niCkJk/lkaeCfQAEVcen5gIgYEgObhV2HmMCO81g5w5n+HWafPx4tDG5DTGAPT9pXYmXYzOudkIWZkBpBTiwRnOd569ivgzkm4uvArfJUwAbfa6gBzGeYv/x88XIODglC2kyX7NVx/8JWg7QQmkh9lStZQBQjlyY/TdZUvrKBIqc5TObD6rjaXEA9i7QmJLCBQ24JQoRBlY+8rNryagtCsTBitTkkaHULlxaZDqPY4arUUZwNCubN/ao2SWEKfKsQ81h33JcoS+i6w6A4nsnc2IK3bMWzBMAzeuRhz8AAWpL2OOStuxoJZBZijAKGFFz2K6tkv4B3DKMynoHOzEf836DAeXgTMX9wTO59YQQOi75dwK+bdk4d5z1LWWBZRDAZMnPk4Bu18HvNybsXSCQWY9uwGoJmC0ATM2+XEooGAybsLm8wjMUgGQn+78g48llGKb95Zh82FIzBvXg+sn/cujnCW0DUUhLLLkcSbMPfuPMx/jjJ7dsW9fz8f3iYjnB/+F7j9auxYdgKXznBh/pK1igtptaA3dLtUrxTRIbRtQqgyxmhCKAmUc4NAh9BWmYdbG0L9eyr+FbTywowPui2HUN+6lYTORMtWaehQeaufUmeQQiETjpUPD9IcdQgVyuSMQCjvGhO6L9nouP6e4vRBqhetFh2XFoOMCdFnCdUhVG486hCqNqfIS0yyzysKOKb1EdIhVEtC0uc6hAYus5C9ESiEki+YlKtIX2eh8RNAqOEW+kyoAEK/sOGl663ILopDl7BfsI4QQuclP4pXEw/i94LeOD+9FIfdsUgs/RYzsy/GcjkIvfD/MHu4EV5bCmLz1mJm9lDMTjuETPtQpHobkNgF2DTzbXx59yNY6nkR01ZT3yoWQp/dhUcXXoP61cuQM+ExAYROnDEZqe+sRPXDc3FxWCUoe2TOHy9gR/qjuMZUBHeMEVue/hHOx0ei5rc69BxugteaBGf+fzHr7ePod/fdmFCwFl8lXodb7XWAqQwv/ODEg2P2Y/5Le3QIVbLYkUBXe7KEagRyUoVQElnwx2lbhVCC+URrvvE/J93jJ8gxLgkDnNXYfaxKkNg/h8ZiQG9g90Gfw6BGpnFseuUrlFiHbqlpTgO2aHd5yZo+eAgNHEYj4IqrRJE4VhpPMnRTnBFwUef/+qQBB7KRJZIckVdfiCDU30aNqyoVgVy3hPr8TuhrNv33nuoQSgDaKle0yE8ouiVUTi5tyR1XUD8dQgk+tsEl0SE0OPkF9XYgEBoKAKX3CwkWjXwIVbyTkCQwERVIJ8B7QtWqx0QbVbEYMg2UQqC4rgNvwbyLj2HeS9tUXRyZe0nZT7SI3al/9veJE9c8di1Sv38brx6gKiEP+rollOBkXTuBUGp5Qt+pqzIDqEEowTAU5qxDqFTSEyZggW0j5nxShRseugl9jn6Cf3zfGX9/tDsObgcu7p2LJ1ewB7/pUcnvrQuwcBowa6k4jKdSh17Ipt+i2ONM7pQ1UwSQEgiltUeAdqGEUEovxdZWqVXkAiyY2wGmsiaYIhtxbMNGvF7cAw/0L8Hrn/GujRoyHJNsv2EVcz6CrnWfq0dheO5G4LLrgcWf4y0ZidDLd+pd+29YxTiwCH8hhlB66ldxyz1z7rhj8M9nU2CqbIT75B+Y++FhoEXuuBm46yYr3vlkm09uuiVUpENtzBLa/56HMSWhHl5nA36asRJ48hlM9HyBe/71B13xMY/MxW32jbh7IRXkUTIg6MGl6CVB33HK3jlNeGghpJbQxNG4/77LMKTpJ9y38Adc99S/cK3nP/gLGwZ57N+fxR32H/CXf/4gaFh7cMcd/dAsXB/nARKAbc8sRfX9L+N6z8e449nN9KRyxfRlmOT4DpPmcZExlT/6uiVUZUGk8EiH0MBlFrI34tKHq+ZVW3oEGUPGsmm0LZhaFaOZiiDABhOwhllyKC+Wtd1DqRzCFAKN8M/MCFqmduyNWwbx08gfghNOhDKC6dy7K9wHj6NQtBjkktILVu7AoVydBIJxol9vG/YezNeIvKp+pk/xKS+gkFwfC+oqSEC1we/iJ96AYL7hLNlLFukyJfl4XFpT4ZlKJQjX0FDfa769efoFRh1FpkP+gpPemVDIWzUSrmzH+jNSi5zEPuNyEGIFZxNroRz4TfHVQX5zhRml/v8vu2ciagcdHTcnRzk67v41GD5uilSgAZOz1owkfi7TRrUs4i7AgtvrMeelWjzxaF843Acw90cX5l9egbl74rFwkBdFjTYgcy+WfVOOMdeNwIg0I8oP7MXyHzqyULmH+ffkRhzdsAHrY4bh7sEJ8J7ajmX5aZhxfgJQchxvfxSLx2ho3Ysx1w1n02/Exwfl2sBpLf8ZT2Hl1ELGEkpw1JHsQKSMDJsxAk9MqcBzFKTHDcLTf4nFDxtrMaRzPj7Kc+GewYnwnspBRfe+GGErxZZ12bAPiAOM9agoNcOUuQG49EZEn6pCTFwdNn28EfZLLkLRf37GljEX4d7SPGD0SIywl2LLNxuRlX4hRqSZUL5/F5b/LxYP38vkte3fm6CE9b4FrGC+V5aKekAehb6gT4Ty8mRJltmw4ALJqLig8siX2WsYg1kPl+CZl3YAhg64/a4M5L79PzjuvBqOUg9SEoyAMwqmY39g8drjGDh+Aq7qHwGcPIg3Pt6FC6Zch86N4XBEONA93YqT2zZi7geHfPOgrxW+clm3ZtaK6ZsKOAudjLj4AZaE8xadiQCG6HOjzez2Dc/XWnpjtz/okuyQVTsTGmlBcnpftheYCkuHiJwFkVnNMNVS7iN61cNuzMhCkaLpnsASyg71ZgzC0/8cir1P/Rtb7n8Mfy/6F7b0mIrxtnr8MPd1/AdjMH/pJUgs/h73L2IhVJC9sP5yjhFcv7HsLf7SS8SuDKHi+UnOoiCqQb8hGFXTC2Nuy8fT/6QgdAautHnwv9kv4hOMxz9eGIsOxd/gPhGECr2oVXeJ2Przx6L0fK+4kcEcXxXrQoeHH8fUzOexbcgsXGXz4PsnnscnuArPvDwOicVf4V72egU53eTq5YNQW6x/bmabpJ8Jlf+Y6xAa6DophOnj0keo5sZA6BgicNSqFrN+DAxk1QPVkC0YSYLdkFZNNq9macAQtatfpEtGvkz8bVJdb4sf8grk6kgSIIZfFzU5MfCo3Hd0/FUZ6wcDoNoBVUj6iNYeIqBTrqsmw8gk8AdSUtFdmYiwPtlq1lmRXlXBlrFyKv/UbKSacuBl69MnOsKxsK5k/SGtY4sgNJBKa01Gis/J5hT/60l4+NFByNvegL7pxfDEx2Jztg3j67/G3PIxWDyoFItfqsPdjyZi0z4Lxifvxdz3ynHHo6NhXlWKbncDs3ZFYz71718nYsYNQF5EKiI++QKv5xiA1Fikw4aRE/vD/EoFulEQSqff50u/ZMXOFrZWZoHFUAyTXzPZJp9coBqyCl2AGVPKGQgFcO/fr0X9Vjf69M7FgYjucHyyFq/nALjpWizCWjz5yQVYNNuMj57ZiOQpE9H/4BoUn38z7F9/hOW4FAtGFiILqcj797dYd/M4PJH3LZ5Luh6L8DmeLJmABSm7MOedckx6/FKY3ylBt4fM+OgfG7CbsxqTEbeypYhnfdZamDJF8Quk/sxZmjgI8lu0hYtVYUUlUNM8BkuWdoXD04DcP1biDe/1eCgdMOEkZh3qhBeGFGLhc3swdto4ODZXoNPIarywdBP6/PUOXHjofRRddD8ca/6NZXsvx5I5wPT53L1iwl71X4EhA1g+MlOxrHEtFmzmMXKgZcGDOnreodiUhVD+xpu/ViKYFyuhCoQ6Iy1ISs8QbgYoxZAVQL9/S13Z4sa0RxVCubpKFIcEQhlhNzePwoKZCZjz7CfAfdPxMhbjh7gH0CXXjES8j3/hJjwUCcRGHcRDLIRKYZLbUJC326tZFdXudhdGdea0nz//8CGU0vsmrrN53Uu9Nwn/eIqD0EfQJceCDngLS3E7/ka1LXo/HhJDqE+2GpsUMvoCNmKu2nymNdbV3+X173n/h4W3JmHbtJeAeY+jazbVthVYir/gYaptMXtx/7zvmFj34kJ58zYHoSYaQtmpnE2vQ6h8b+gQSvbFbpVUZwpC/etHHULFHSmEBR1C1RSdDHp0CKVkeE5B6BkBUEZqJBtlfNn2uWM8bo4Hyjetw6kRV6N/eCOyPliHt/qMxcLeeZi1ApgxLRl7Tlkwova/mPsVMG7K1ei9rRSuS4FZp2KxJL4Cx6mjoRX5eH2vCfdc2QPd6o5jk7ErRtSfRlZ0NAyv1KDrNGD2qVgs9qUvwL/XHW/ht4Fb8Ite5xY0ZxJCaUtoNH7YasY1lAvzN42498pe6FZ3FE/WdfdD6DTgyaW/YrwPQq8DlnyON3ERFjxWjyx3rB9C87/F4g7XYyEFoZiIBe4vMOdLYPyDE9F7awlclwFPLqaCvLFyOIcgdDZnCaW6Nn4YZjzaB/jvO1hsvx5LMk5i+ovbcdUjt6NvRS1irPsw6/VDwKQ7sND9Pk72vQtY8A5WgBxC/et8afAeNXCRRAWmqUiHUD5YS9hIAscchF6IBfN74oe5b+KwzxL6AFKfPYSEp3oBpgZs2mLEtQPbIoSycy89BtkdDDEh0yAlhNDUf+5Hwry+TNt+MeLawe0TQjtM/CumDyjCVys+xcbTwPXzHkfavH1I/GcGFdkSGzebcP2QfbifdceVAL8OoS38BjKv6RAalPiCe/lMQKhw/ahDqA6hUp3VLaFy41jdxfdPZQltwxCKwZfixWvDsW7O91h3+ZVYOciNfz23EQdGXo5FfAj9ogYjboxFcaYH8XE1+PwV4GbKsvkF8PTEaJTneGD0ZuOYpTM6hVmQZM/CHlM39K6oADrbceofpQyEfgE8Raevh8mbjWWftRRCKZ1TAVHF+wTFuqrtsib/lboA8+cmwlTlBcIaceDrb7AqnpJZLrZUpyA9zIJkexae3N8Bi4ZWY9PXwMUTxRB6O3pX5CHLFgP77v9hS+exGB9WivIEF/DLp1jcOA4Lh1Vj005gxIg4FJ3wwOWqxmcvAbc8ce5C6MJF7JnQzH3Y36E3UjYfgn1sGn75PRw3jbHi5KE6uDpU4oPnSnD5ggyYjpfAnGzEHyvXIOVBDkIHYvbsDBT9/hNW/O+UpAv5llD+Q8lZYBVTkQ6hIrEGZQmlznxOw7XGQtQ4jdjy1EpgJgWhr2PTX2dgincN/pZ9GV4+qxDqn3MY66jADC76q2hXSBZCX8Smh+diivdjPHTqCrzSTiH03qXLcUlYOar/v0dI9pancbAvBaHPY+Oj/8CD3tV4IOtKvK5DaHCwo/K2DqGtJlrtjFsbQqVrRx1CdQjVIZSTAAPfujuuWCMKfGdCAw3hqz3nqaegbJza7uPBliL/vlgXhPUIbOYMtIbyMEpmHGwphAboHidoElumhi8cZ0xhvThlJh4eiJM1th2448pESOKU5xK/JZQRhsImhE9SyjsRihDKutJy3gK6JfRMueNy/cn/r9w84D/beubdcf31aW5uZP7iq4ToXKisJTTQeY2XXiaKsGpulIKfSXdcwqZR40nyhdItoYTSk0+mQ2hQ4gvuZTkI5Vul3CWH6cBEhN9nQWXkjRfaSylSq5ic65wkeIyGeEjPggqhQZRpiM+EErUh5GdClQJAMf9OnXxR0gElt08OsGSmTL8ANa4YEXefRDdk35eCnfr5WvpLqKApKpDIz1TudbVCBVFtpS/7z2EqVUsZlrSiWAdiVOTLm9YBfjCkAM6HiltBdCZ0/P3BTW4Eb0tlReaOS5B1C5LwXPFpfRQvNVoyC5NWQwtGmHzka9ByCBXXTvWeR0FimTJlgFRzHcs/A+vLn8wELIUrBZBX6Ta5s3L+anAHK/0ZMGXKnRP0gye/SZLASkPH4LGu2VhGRcxl8/LPPhrSl5GvUn1oXVFML6+TdHq+Oy6TCXPekT0TSo8IXxwkcX25s4bKmlpakIX83GxYnZ18lfBUnUYMFZioUwYbW4iTr3zH8dtFfRX5s7c8cAv7TA3K/ZsmynVQ6yXhvbZKY58AQlvQf2pnQpkeEcuTGsPcv7LPBNEi5SyhpPOZejqiiLm0njHzDFF6mb0f0tqS5s/lF+iZUK4N+plQ+R7RIZRUU1shXWtBqPJCV4dQcTeKz4TqEKqs6DqEsrKhIVbeYtceILTw1EHk5+chKqm/bGfTltAzAKHi0NsGueuVWmHeVdFw3mne1rTIcoDDr4n64ptLKV2a6xDKyKYdQCi/8/6MEHr6JPLycmFzpusQyjdC8jdg2CVaoJsI5BDKzT0yEEoPI2pnWWYDIJgIQKIJlwj6dAg9o1++s1mYDqFnUfqtAaHqlhYdQnUI5UlAt4TKWmHPdUvoyQO/orouDI74rjKznwEF+9di+Pj7WjwzyoE4UcRq+ioI7TmqxRUjepGJNM0YDvh1CWW9uLzkrD2BWkVDB6F+0NWy+uqWUMn2ge9qF16AY27hLtfdf0IIzTu+B+U19bBEdvBDaHUhomxhSO06QLeEcmbmVrWEakCo0hypQ6hPMmqW0KqKEuRkZ4EfHZdm++Zm6JZQeeXSIZRoYdI6ibQg1FOZi5SOXRDpTCSqgLarn/ZCSnfHJTgHp7vjMvqou+NKxqUWRGmPUX+WreWOu33D+4juOBLhZru0/gYDyk5tQXqXvohNkoNU7amoPUGo8nzHmytpJgulZVTgRCgjUG0Q9XGqUS8AAA0XSURBVGNi6CGUXjSpHgLRIVSH0MDdcff/vg7m2B4IM1p84mvwVMNQl48eA0brEKpDqH9YtVNLaGF+FkpKK2CyRgnmdR1CldcNOoRqr6laLUVc+nBR3sKzgY1eN5o9Jeje7yLNOpAtbts5hDLUI/ydc2dChQ0kOxOqdK5RfGpGom4BWZ7apDuu4nFS2YOi/t1M+rH8y+eUJVRk1KqpLMa+379GQq8rZQGU+kdPTTFqC3Zj4KhbtOcdQstlW7WEkm26UZbR1oJQBvlEk5riCVAJ/LDnpnhbF+wftayZ6l2rDqECv1ImIxJLiWyVWub61/pnQjn5hO5MKN/LkTvPKdyOUDvAKnMWVeGMKtMdSunl+114JpTdhBCdCaVPTfuyDQxCa2vKcWTXZkQkD5JUoCpnKwZedG2LIFS00pdp3Nk4Eyo3pv365DOQS7qIPXDbgv4L3h2XqozK+pBkfGt+LbipgmBuokXB3j0rSK78bkurSOQeLFQ0RlJcVXh/ObJ/GwzmGBjCjCLV1C2hSuqhQyjhwGmNZHHp59PZqi2EaitOITm1K2LiUxSrQAagdEmSPMgWYeqtV89Dungjr6+wXOYcnjZIkyx4pdaaMPERNeVGK1hCffAiV8Uw9sJvca6CIDnCPuLDkHjqpavgO0NHLw98HoRa1jgtnZMqCXfvJa9hknpzb/nTqPWzIMgOMwro/88tGcjuJBXVVCMCEpGuG6Q6RvReUHeDyo0RoRLRcqH2YGTayPC0wrgQKc6Ojathc2XAGpUkEJ4435LjP6Jj135wpfUWpiMYf3IDR25MSo8eMXqs9eOWv3w9l3jPyq1VZOQnd/xJWn6oIVSrheKxxDWGHR2CFRCTllmA8eXHjSSCBZ9KdbSDFYmstnRxZGX6YuHwy+faxltRUnUgmdO0wFRpkSrXRnFQFCpvgWeCCAD5XcIAHU8KnKtuM0DBAjUWmjg1p8XHBdhh5KYqc1m4VLaGq8KoLxIPO/dK6Mjft3L5UK8LgzuxuijT/wf++BbhEakw2mIk2lZbchyJScmIT+rG0x15HVICBgaQWWhR02c64qp83tLARNKMmiWbPjJpZMeAfwyTQKgvV7pN7I/6swB8/GVrQagvC99XlvoDpzfaekeNP19NWkp7IlEx2ZDNFb5JrhUi5lJfX75eiWY0WW1ixjtbd3bw19ZUIvPYQZgj5D0X13/zMYYMlo/DQPpFOBfT6RB6FnuVBEIpPXeXHEWnHoMQER0vqW1gQKdDqH95J5ZFe4ZQBmK4dSjJgo0UrOiMfW63PFgiOE/acghVihbM9J5i3UMCoeEyY0wbjBgxKaTT9PAmg1BQGxkyP1IIPbT9W9R5DYhOGazZRiqEf8H+L9FryBWIcfkDiZDollwdQwmhxPkTTI5tF0L5fa0NoRTZMKkEdBPYIk9GsAFDKH9xpvFtVYXQAPLhijmrEMpbSytBKAUKNLi1GwilJKscoZQUQjP3/wp3XSNscV0UIp02oypnG/oMuRwmi43tzpZAKPUNVHdPb9YhVAT6vI0GUiAMFB4V5oFzDUIP7fkNYRanwN2c33QdQuUVQYfQswih8Z3E7rjSylB7pI2NDfCUnYArKR2JqT18iQjWWKIMQwehRFFk6dJ1Sygjhta0hOoQytKpymhmA85ojXdD6CHUN05p67VcBQgglN7qbxmEuqtKcHj7dzBY4wQAqrUR0VjvRtGR75HcOQPpvS7Qkpzq89aCUIHrNNlegaCe5wyEsqY3/6UVobGEygK/QIkV7AYEC1VNCKXKCchQIk4srFurWkJ1CPWpCrdxUVdTgRMHfkNzuAO22M70cyVLptddBk/ZcfQ6bwzMFuqsug6hrMBa0RIqnCO0N5x4swHB+Nb6YJxLEHrs4A54G8NgskUrNluHUB1CtcbEGX9OCqHcwqK++jSaPBWIiIpDZEwcjEZzgHUOHYQyi36S4kMJoaTuetr1kr2jkKg9MjDAeWWwkCDPGaQQ6q+7qjuuoAN4EKrhFsrlHtAGBmNqk3S4llWs5ZZQZe9SpiZKFkeNDhTfrSmTj/DmOUZaWrDGppKvFd8KqgihonorCU6teaJ3qMVebVUpivNPwOv1Iip5sM8Fl6w9fj2s/H/tXUtvXTUQ9r1JmrRRRSOBAKkgsWSFhNiyQeqfY8UP4LfwG9h30QUqLApc8VByCWku8nvGnpfPvUmBuqvbHI89Mx77+PM8zsvv3eXmhXvy7lP35L2n7uRB9lbo6yy3oNaEAKnFjsnCR+b9CHdtA6Ge5pA5oRa9CZ5Qljyu0XiYhN5Ty3j2NvRhtZlhyyGVBZgDyBOy3aFM3M8YCI20GTS1IcFYx/irFmEcNH3VR509oYgzhW80M6O5nhSYQ2GEsJpvGgktiuwJ7e0jbmfYzry+PPjcvHoZ9p2zi0/cyaOLQizl311fbtz21+fuw48/de9/VC/b8RTTthHDcacnVFvFyapTsz1AaFwc2nDi8/8DCP1t88r9+MNz547Pu2JErfAThNLmMD2hey2j/YhHQWge7eavP9zu5so5Q3y8yuEQGqm9aQAEtux4sIK9hjCOqRNbtsZe7LWl68ARL3virWEx80NyTuZW9i1bmfqc0LFwXNUuYIMSelv5ir800CeMAiYg91JlVONXyY5lcEVcwBCFrkgQSsmpm2FvKxwIpfI8W1CpTViLY93arR+cu7PHH7jj08eIutcTi46jDImX7e8/uevLX9zu5lrjpntu94Qaul64Zxl65psctDCRhRMOhKLqMLijkiN+1yAUDot9r/mJ7YC56z9J2O2dA97QbuNvQCjnViVfGD246nNCvbQVYCLZgRwhnzTvlgmgwqBRWOxHswwSxAnnAEq0ABwhUBb1lmFL3xMOx426CDo6OnUnDy/c0clZvw8IwCXbzHbzwt1c/uxOH567s0fvuNUaXACJL3do94wmLcBJGEML9xU2kPQIdE6N075XGn4DSXvJIWwJND9w4Pp73BOqWav8HANiY1+W+RsJn6hLGDGgnSGvt1due/WnW61PQ57zat1HUJX9IP34buaEkpM8QajR9u+imSknNNxsMz6D8GfjaTgeJ5EYox4RSLxfOO4Iz2DUdMjS+DYVJuoOsj4n1MZX1y4NyBUmCq/GlfelEPCVLEyU+Yi5kdSrNdTPKYfOWEyngF2DHFZZ0ZyDUFULvdRml/Ib/UEmA9oiZzh00K+BJQWLIg13gYHzT3fZ46XkvO4rv5/Yam2GcNw83WBCLDyUROFROmbDM41J0NpBqG0Nht0M2HmwFjtp4dDmCfWLkD9k3MW7oXGlgQNsSizs1sfK7UK1m6yE2+Se045TRu5RERpI44FHU9jDdFCMNF1BlcA+AD4M+37ui5eSHQ/vnJIXDj3zaz8BOw5M5+q2BYRCbNEWJgoiRVmzJ/Q1uHnzBXXif5PcIlDrFeLzt7l/nMy1Gi7eWNoqubV4TR9KG2QpvGa75ENuoxp4e8S63rnbm617/fcWXbZLhYkiONNyQnmgWgoTSTzuXZgInmfaWas6LE9aEMqtB3WZl9MBkROqe5DRii9I2Lh3NM2M20OlgjZmAZiqLlqGGq8uLCpGvcvczq3Xx+5onSIRwZ5FaSTb7PxOKG0vE4QuW0cHoZogdFCNE4TWw/MEoZ3xcABpgtADXj4ZLjjIFzEBEJdWx4X9319O6NsNQnnwMEFouP+YILQowQz2SXCSFUkjCRGE3noQp4FQQ3VcEYTygD+LQ19cVLlKNHQnIg1Ckd+S4U2rjlv1BqNeMiD3PlD794ZtUQ782U6yDwnE+csaS5L4aP9h7QK9+mOmhGNLZAPE9QLFBKHyOX+C0EEcdMjmE4QOanOC0AlCBRA0QSh5bXvYCIgJQgc3raXNuXDce/aEsh7QcuSentAJQiM4SEh8glC/NloYM0FoBeljrspsTxOELn2X/LvpJgh9g/MzQeig8icInSB0gtBqAxZASMSpLg2pDR4fy5gUFr4jTyhQxgzHvYNwXN2rMD2h0xOaQNcEoWE7mp5Q+Vyn7ymYfoLQwXPyf6z5BKFvcMK+/uZbw+hakZYFiVBpVHtxIYJN87B9w73G1RK/lFCKLMnS6rg5f5GeuCQroZuQrkKpkTzU9y3bnLraouY7ougQdX7UBh23SGcGcnGeEX3Tmc/3YlaGOKz0CRPJbjo6XbilYKyCJkOBq0YHvA1I2whpdYZ9h7FwXTUkITWf1M6wmDGiyJSpL/Ol/ELBTUxQjShPaG7HMI0uHIjQvgW86PlbGYTCzo1KJZtxHqSW+RpWKPNo46XPCa10NJt92GjhKG32iC4XJ0rfCcXP8rsh/lUsEEMww7fnizrlkaJWOa975KZYHRg7U+CxUwNB5XbZbPOGrMIQrsmNj9P6JC4NfInRA5We3lFw/71tS2t/dIED76wl11LZfqyjDxVAQiZIV0eBZyvD7GA2A8EYVRivXcCC8FneZ1996b74/DOrmt6advcFQv8BC7jHIFKn4kYAAAAASUVORK5CYII=&quot;"/>
    <we:property name="snapshotTimestamp" value="&quot;1710666924222&quot;"/>
    <we:property name="snapshotAltText" value="&quot;Sales Dashboard, Sales Dashboard 1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Rhugved Satardekar</cp:lastModifiedBy>
  <cp:revision>3</cp:revision>
  <dcterms:created xsi:type="dcterms:W3CDTF">2018-06-07T21:39:02Z</dcterms:created>
  <dcterms:modified xsi:type="dcterms:W3CDTF">2024-03-17T11:47:16Z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