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handoutMasterIdLst>
    <p:handoutMasterId r:id="rId13"/>
  </p:handoutMasterIdLst>
  <p:sldIdLst>
    <p:sldId id="256" r:id="rId4"/>
    <p:sldId id="301" r:id="rId5"/>
    <p:sldId id="299" r:id="rId6"/>
    <p:sldId id="257" r:id="rId7"/>
    <p:sldId id="287" r:id="rId8"/>
    <p:sldId id="262" r:id="rId9"/>
    <p:sldId id="285" r:id="rId10"/>
    <p:sldId id="300" r:id="rId11"/>
    <p:sldId id="25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 showGuides="1">
      <p:cViewPr>
        <p:scale>
          <a:sx n="90" d="100"/>
          <a:sy n="90" d="100"/>
        </p:scale>
        <p:origin x="-810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207E-9F80-47E6-9D9F-8EC0BA78C7CB}" type="datetimeFigureOut">
              <a:rPr lang="ko-KR" altLang="en-US" smtClean="0"/>
              <a:t>2018-08-28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4DD82-1994-47EE-ADA5-627A24E117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6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 userDrawn="1"/>
        </p:nvSpPr>
        <p:spPr>
          <a:xfrm rot="5400000">
            <a:off x="1614457" y="838343"/>
            <a:ext cx="1847142" cy="5076056"/>
          </a:xfrm>
          <a:prstGeom prst="round2Same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7544" y="3795437"/>
            <a:ext cx="4320480" cy="288032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2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89F8A4B7-E6C8-4208-8AC6-ED1D61D10B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2715766"/>
            <a:ext cx="4320480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</a:t>
            </a:r>
          </a:p>
          <a:p>
            <a:pPr lvl="0"/>
            <a:r>
              <a:rPr lang="en-US" altLang="ko-KR" dirty="0"/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93626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527931" y="1248643"/>
            <a:ext cx="1008000" cy="10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35931" y="124864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0032" y="2725713"/>
            <a:ext cx="1008000" cy="10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8032" y="272571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703947" y="1248643"/>
            <a:ext cx="1008000" cy="10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11947" y="124864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18450" y="2725713"/>
            <a:ext cx="1008000" cy="10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726450" y="2725713"/>
            <a:ext cx="288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5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50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2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80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082651"/>
            <a:ext cx="1944216" cy="3607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549263" y="1089965"/>
            <a:ext cx="1944216" cy="2405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58974" y="1089965"/>
            <a:ext cx="1944216" cy="154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68685" y="1089965"/>
            <a:ext cx="1944216" cy="36006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49263" y="3547872"/>
            <a:ext cx="1944000" cy="11427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4558974" y="2677363"/>
            <a:ext cx="1944000" cy="201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194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pic>
        <p:nvPicPr>
          <p:cNvPr id="9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458791"/>
            <a:ext cx="4752528" cy="24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9211" y="2765639"/>
            <a:ext cx="2255849" cy="1683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pic>
        <p:nvPicPr>
          <p:cNvPr id="12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04" y="1036588"/>
            <a:ext cx="4752528" cy="24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873443" y="1335136"/>
            <a:ext cx="2255849" cy="16917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9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081DBF75-458C-441B-A489-6D6FCA1661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898085" y="0"/>
            <a:ext cx="4245915" cy="1995686"/>
          </a:xfrm>
          <a:custGeom>
            <a:avLst/>
            <a:gdLst>
              <a:gd name="connsiteX0" fmla="*/ 970059 w 4245915"/>
              <a:gd name="connsiteY0" fmla="*/ 0 h 1995686"/>
              <a:gd name="connsiteX1" fmla="*/ 4245915 w 4245915"/>
              <a:gd name="connsiteY1" fmla="*/ 0 h 1995686"/>
              <a:gd name="connsiteX2" fmla="*/ 4245915 w 4245915"/>
              <a:gd name="connsiteY2" fmla="*/ 1995686 h 1995686"/>
              <a:gd name="connsiteX3" fmla="*/ 0 w 4245915"/>
              <a:gd name="connsiteY3" fmla="*/ 1987734 h 199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5915" h="1995686">
                <a:moveTo>
                  <a:pt x="970059" y="0"/>
                </a:moveTo>
                <a:lnTo>
                  <a:pt x="4245915" y="0"/>
                </a:lnTo>
                <a:lnTo>
                  <a:pt x="4245915" y="1995686"/>
                </a:lnTo>
                <a:lnTo>
                  <a:pt x="0" y="19877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0659651E-89BE-4ED6-8279-2A076B50460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737154" cy="5143500"/>
          </a:xfrm>
          <a:custGeom>
            <a:avLst/>
            <a:gdLst>
              <a:gd name="connsiteX0" fmla="*/ 0 w 5737154"/>
              <a:gd name="connsiteY0" fmla="*/ 0 h 5143500"/>
              <a:gd name="connsiteX1" fmla="*/ 5737154 w 5737154"/>
              <a:gd name="connsiteY1" fmla="*/ 0 h 5143500"/>
              <a:gd name="connsiteX2" fmla="*/ 3168882 w 5737154"/>
              <a:gd name="connsiteY2" fmla="*/ 5143500 h 5143500"/>
              <a:gd name="connsiteX3" fmla="*/ 0 w 5737154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154" h="5143500">
                <a:moveTo>
                  <a:pt x="0" y="0"/>
                </a:moveTo>
                <a:lnTo>
                  <a:pt x="5737154" y="0"/>
                </a:lnTo>
                <a:lnTo>
                  <a:pt x="3168882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23646" y="2091193"/>
            <a:ext cx="5820354" cy="3052307"/>
          </a:xfrm>
          <a:custGeom>
            <a:avLst/>
            <a:gdLst>
              <a:gd name="connsiteX0" fmla="*/ 0 w 4261899"/>
              <a:gd name="connsiteY0" fmla="*/ 0 h 3052307"/>
              <a:gd name="connsiteX1" fmla="*/ 4261899 w 4261899"/>
              <a:gd name="connsiteY1" fmla="*/ 0 h 3052307"/>
              <a:gd name="connsiteX2" fmla="*/ 4261899 w 4261899"/>
              <a:gd name="connsiteY2" fmla="*/ 3052307 h 3052307"/>
              <a:gd name="connsiteX3" fmla="*/ 0 w 4261899"/>
              <a:gd name="connsiteY3" fmla="*/ 3052307 h 3052307"/>
              <a:gd name="connsiteX4" fmla="*/ 0 w 4261899"/>
              <a:gd name="connsiteY4" fmla="*/ 0 h 3052307"/>
              <a:gd name="connsiteX0" fmla="*/ 1558455 w 5820354"/>
              <a:gd name="connsiteY0" fmla="*/ 0 h 3052307"/>
              <a:gd name="connsiteX1" fmla="*/ 5820354 w 5820354"/>
              <a:gd name="connsiteY1" fmla="*/ 0 h 3052307"/>
              <a:gd name="connsiteX2" fmla="*/ 5820354 w 5820354"/>
              <a:gd name="connsiteY2" fmla="*/ 3052307 h 3052307"/>
              <a:gd name="connsiteX3" fmla="*/ 0 w 5820354"/>
              <a:gd name="connsiteY3" fmla="*/ 3052307 h 3052307"/>
              <a:gd name="connsiteX4" fmla="*/ 1558455 w 5820354"/>
              <a:gd name="connsiteY4" fmla="*/ 0 h 3052307"/>
              <a:gd name="connsiteX0" fmla="*/ 1518698 w 5820354"/>
              <a:gd name="connsiteY0" fmla="*/ 7952 h 3052307"/>
              <a:gd name="connsiteX1" fmla="*/ 5820354 w 5820354"/>
              <a:gd name="connsiteY1" fmla="*/ 0 h 3052307"/>
              <a:gd name="connsiteX2" fmla="*/ 5820354 w 5820354"/>
              <a:gd name="connsiteY2" fmla="*/ 3052307 h 3052307"/>
              <a:gd name="connsiteX3" fmla="*/ 0 w 5820354"/>
              <a:gd name="connsiteY3" fmla="*/ 3052307 h 3052307"/>
              <a:gd name="connsiteX4" fmla="*/ 1518698 w 5820354"/>
              <a:gd name="connsiteY4" fmla="*/ 7952 h 30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0354" h="3052307">
                <a:moveTo>
                  <a:pt x="1518698" y="7952"/>
                </a:moveTo>
                <a:lnTo>
                  <a:pt x="5820354" y="0"/>
                </a:lnTo>
                <a:lnTo>
                  <a:pt x="5820354" y="3052307"/>
                </a:lnTo>
                <a:lnTo>
                  <a:pt x="0" y="3052307"/>
                </a:lnTo>
                <a:lnTo>
                  <a:pt x="1518698" y="79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71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2483768" cy="3579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629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999" y="2849094"/>
            <a:ext cx="4680520" cy="1819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39999" y="468000"/>
            <a:ext cx="4680520" cy="23286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041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40000" y="2570956"/>
            <a:ext cx="8064000" cy="720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0000" y="1167542"/>
            <a:ext cx="4032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291830"/>
            <a:ext cx="4032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456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44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2001657" y="3407728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1657" y="3939902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079579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/>
          <p:cNvSpPr txBox="1">
            <a:spLocks/>
          </p:cNvSpPr>
          <p:nvPr userDrawn="1"/>
        </p:nvSpPr>
        <p:spPr>
          <a:xfrm>
            <a:off x="3995936" y="3291830"/>
            <a:ext cx="5148064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SECTION BREAK</a:t>
            </a:r>
          </a:p>
        </p:txBody>
      </p:sp>
      <p:sp>
        <p:nvSpPr>
          <p:cNvPr id="4" name="Text Placeholder 9"/>
          <p:cNvSpPr txBox="1">
            <a:spLocks/>
          </p:cNvSpPr>
          <p:nvPr userDrawn="1"/>
        </p:nvSpPr>
        <p:spPr>
          <a:xfrm>
            <a:off x="3995936" y="386789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4631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53999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6800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884466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879574"/>
            <a:ext cx="914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622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435846"/>
            <a:ext cx="9144000" cy="17076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307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2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760" y="151587"/>
            <a:ext cx="8892480" cy="4840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3118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552185" y="1280248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603500"/>
            <a:ext cx="914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1901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9144000" cy="248304"/>
            <a:chOff x="0" y="0"/>
            <a:chExt cx="9144000" cy="248304"/>
          </a:xfrm>
          <a:solidFill>
            <a:schemeClr val="accent1"/>
          </a:solidFill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9144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4427984" y="1"/>
              <a:ext cx="288032" cy="2483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2582135" y="1280248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12085" y="1280248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642034" y="1280248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xmlns="" id="{BB44E593-372B-413A-8040-FDB1E70931B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748652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xmlns="" id="{1D2964A4-4427-44D0-BD50-F1BFC952481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718273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xmlns="" id="{57B5A4E7-0D2A-4557-B263-5CA93A4351A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687894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xmlns="" id="{B132F25B-77D1-4C5A-B77A-647542047E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57515" y="1422652"/>
            <a:ext cx="1730767" cy="1909596"/>
          </a:xfrm>
          <a:custGeom>
            <a:avLst/>
            <a:gdLst>
              <a:gd name="connsiteX0" fmla="*/ 304075 w 1730767"/>
              <a:gd name="connsiteY0" fmla="*/ 0 h 1909596"/>
              <a:gd name="connsiteX1" fmla="*/ 1730767 w 1730767"/>
              <a:gd name="connsiteY1" fmla="*/ 1596 h 1909596"/>
              <a:gd name="connsiteX2" fmla="*/ 1730767 w 1730767"/>
              <a:gd name="connsiteY2" fmla="*/ 1579897 h 1909596"/>
              <a:gd name="connsiteX3" fmla="*/ 1401355 w 1730767"/>
              <a:gd name="connsiteY3" fmla="*/ 1906073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767" h="1909596">
                <a:moveTo>
                  <a:pt x="304075" y="0"/>
                </a:move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4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74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6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5" r:id="rId3"/>
    <p:sldLayoutId id="2147483687" r:id="rId4"/>
    <p:sldLayoutId id="2147483668" r:id="rId5"/>
    <p:sldLayoutId id="2147483688" r:id="rId6"/>
    <p:sldLayoutId id="2147483684" r:id="rId7"/>
    <p:sldLayoutId id="2147483686" r:id="rId8"/>
    <p:sldLayoutId id="2147483683" r:id="rId9"/>
    <p:sldLayoutId id="2147483670" r:id="rId10"/>
    <p:sldLayoutId id="2147483673" r:id="rId11"/>
    <p:sldLayoutId id="2147483674" r:id="rId12"/>
    <p:sldLayoutId id="2147483675" r:id="rId13"/>
    <p:sldLayoutId id="2147483679" r:id="rId14"/>
    <p:sldLayoutId id="2147483676" r:id="rId15"/>
    <p:sldLayoutId id="2147483677" r:id="rId16"/>
    <p:sldLayoutId id="2147483690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3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xmlns="" id="{FB0CF524-033F-4347-91D3-CAC81C284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Indian Airline</a:t>
            </a:r>
            <a:endParaRPr lang="en-US" altLang="ko-K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Goudy Stout" panose="0202090407030B020401" pitchFamily="18" charset="0"/>
                <a:ea typeface="맑은 고딕" pitchFamily="50" charset="-127"/>
              </a:rPr>
              <a:t>Airline Website</a:t>
            </a:r>
            <a:endParaRPr lang="en-US" altLang="ko-KR" b="1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sp>
        <p:nvSpPr>
          <p:cNvPr id="8" name="TextBox 7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0" y="267494"/>
            <a:ext cx="9144000" cy="2570063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LET US  </a:t>
            </a:r>
            <a:r>
              <a:rPr lang="en-US" sz="1800" i="1" cap="none" baseline="30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RISE</a:t>
            </a:r>
            <a:r>
              <a:rPr lang="en-US" sz="1800" i="1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ABOVE THE REST</a:t>
            </a:r>
            <a: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18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MSP Mandal’s</a:t>
            </a:r>
            <a: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Deogiri Institute of Engineering and Management Studies</a:t>
            </a:r>
            <a:br>
              <a:rPr lang="en-US" sz="36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r>
              <a:rPr lang="en-US" sz="2200" cap="non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Department of Computer Science &amp; Engineering</a:t>
            </a:r>
            <a:endParaRPr lang="en-US" sz="2200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080135" y="2644475"/>
            <a:ext cx="6858000" cy="459798"/>
          </a:xfrm>
          <a:prstGeom prst="rect">
            <a:avLst/>
          </a:prstGeom>
        </p:spPr>
        <p:txBody>
          <a:bodyPr vert="horz" tIns="0" rIns="45720" bIns="0" anchor="b">
            <a:no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D16349"/>
              </a:buClr>
              <a:buSzPct val="85000"/>
            </a:pPr>
            <a:r>
              <a:rPr lang="en-US" sz="3200" b="1" cap="all" spc="250" dirty="0" smtClean="0">
                <a:solidFill>
                  <a:schemeClr val="accent6">
                    <a:lumMod val="75000"/>
                  </a:schemeClr>
                </a:solidFill>
                <a:latin typeface="Georgia"/>
              </a:rPr>
              <a:t>AIRLINE </a:t>
            </a:r>
            <a:r>
              <a:rPr lang="en-US" sz="3200" b="1" cap="all" spc="250" dirty="0" err="1" smtClean="0">
                <a:solidFill>
                  <a:schemeClr val="accent6">
                    <a:lumMod val="75000"/>
                  </a:schemeClr>
                </a:solidFill>
                <a:latin typeface="Georgia"/>
              </a:rPr>
              <a:t>wEBSITE</a:t>
            </a:r>
            <a:r>
              <a:rPr lang="en-US" sz="3200" b="1" cap="all" spc="250" dirty="0" smtClean="0">
                <a:solidFill>
                  <a:schemeClr val="accent6">
                    <a:lumMod val="75000"/>
                  </a:schemeClr>
                </a:solidFill>
                <a:latin typeface="Georgia"/>
              </a:rPr>
              <a:t>  </a:t>
            </a:r>
            <a:endParaRPr lang="en-US" sz="3200" b="1" cap="all" spc="250" dirty="0" smtClean="0">
              <a:solidFill>
                <a:schemeClr val="accent6">
                  <a:lumMod val="75000"/>
                </a:schemeClr>
              </a:solidFill>
              <a:latin typeface="Georgia"/>
            </a:endParaRPr>
          </a:p>
        </p:txBody>
      </p:sp>
      <p:pic>
        <p:nvPicPr>
          <p:cNvPr id="5" name="image2.jpg" descr="C:\Users\cse\Downloads\DIEMS Logo Final (2)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504" y="195486"/>
            <a:ext cx="1670825" cy="786666"/>
          </a:xfrm>
          <a:prstGeom prst="rect">
            <a:avLst/>
          </a:prstGeom>
          <a:ln/>
        </p:spPr>
      </p:pic>
      <p:sp>
        <p:nvSpPr>
          <p:cNvPr id="6" name="TextBox 4"/>
          <p:cNvSpPr txBox="1"/>
          <p:nvPr/>
        </p:nvSpPr>
        <p:spPr>
          <a:xfrm>
            <a:off x="467543" y="3122029"/>
            <a:ext cx="8064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en-US" b="1" kern="0" dirty="0" smtClean="0">
                <a:latin typeface="Arial"/>
                <a:cs typeface="Arial"/>
                <a:sym typeface="Arial"/>
              </a:rPr>
              <a:t>Team </a:t>
            </a:r>
            <a:r>
              <a:rPr lang="en-US" b="1" kern="0" dirty="0">
                <a:latin typeface="Arial"/>
                <a:cs typeface="Arial"/>
                <a:sym typeface="Arial"/>
              </a:rPr>
              <a:t>Members Name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:     1) 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Shraddha </a:t>
            </a:r>
            <a:r>
              <a:rPr lang="en-US" b="1" kern="0" dirty="0" err="1" smtClean="0">
                <a:latin typeface="Arial"/>
                <a:cs typeface="Arial"/>
                <a:sym typeface="Arial"/>
              </a:rPr>
              <a:t>Sonawane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          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Roll 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No:1)26063 </a:t>
            </a:r>
            <a:endParaRPr lang="en-US" b="1" kern="0" dirty="0"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b="1" kern="0" dirty="0">
                <a:latin typeface="Arial"/>
                <a:cs typeface="Arial"/>
                <a:sym typeface="Arial"/>
              </a:rPr>
              <a:t>		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 	2) 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Rhugved Takalkar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            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	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      2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) 26053</a:t>
            </a:r>
            <a:endParaRPr lang="en-US" b="1" kern="0" dirty="0"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endParaRPr lang="en-US" b="1" kern="0" dirty="0"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b="1" kern="0" dirty="0">
                <a:latin typeface="Arial"/>
                <a:cs typeface="Arial"/>
                <a:sym typeface="Arial"/>
              </a:rPr>
              <a:t>Class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: SE CSE 1</a:t>
            </a:r>
            <a:endParaRPr lang="en-US" b="1" kern="0" dirty="0">
              <a:latin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</a:pPr>
            <a:r>
              <a:rPr lang="en-US" b="1" kern="0" dirty="0">
                <a:latin typeface="Arial"/>
                <a:cs typeface="Arial"/>
                <a:sym typeface="Arial"/>
              </a:rPr>
              <a:t>Date</a:t>
            </a:r>
            <a:r>
              <a:rPr lang="en-US" b="1" kern="0" dirty="0" smtClean="0">
                <a:latin typeface="Arial"/>
                <a:cs typeface="Arial"/>
                <a:sym typeface="Arial"/>
              </a:rPr>
              <a:t>: 31/08/2018</a:t>
            </a:r>
            <a:endParaRPr lang="en-US" b="1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3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63700" y="0"/>
            <a:ext cx="4416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Introduction 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1538" y="1563638"/>
            <a:ext cx="82809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attracting passengers or customers in the digital world they need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find you online, once they have found you, and booked with you, it is wise to ensure every brand and commercial touch point from flight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freight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to arriving at their final destination has been thought about, is easy to navigate, access and builds trust.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their digital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succeeds.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rgbClr val="22AAE4"/>
                </a:solidFill>
                <a:latin typeface="Goudy Stout" panose="0202090407030B020401" pitchFamily="18" charset="0"/>
              </a:rPr>
              <a:t> </a:t>
            </a:r>
            <a:r>
              <a:rPr lang="en-US" altLang="ko-KR" dirty="0" smtClean="0">
                <a:latin typeface="Goudy Stout" panose="0202090407030B020401" pitchFamily="18" charset="0"/>
              </a:rPr>
              <a:t>Languages Used</a:t>
            </a:r>
            <a:endParaRPr lang="ko-KR" altLang="en-US" dirty="0">
              <a:latin typeface="Goudy Stout" panose="0202090407030B020401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1173687"/>
            <a:ext cx="2981741" cy="673514"/>
            <a:chOff x="2113657" y="4283314"/>
            <a:chExt cx="3647460" cy="673514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Used in every page for content available on our pages.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95" y="2997078"/>
            <a:ext cx="2981741" cy="858180"/>
            <a:chOff x="2113657" y="4283314"/>
            <a:chExt cx="3647460" cy="858180"/>
          </a:xfrm>
        </p:grpSpPr>
        <p:sp>
          <p:nvSpPr>
            <p:cNvPr id="26" name="TextBox 25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Script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62259" y="2115155"/>
            <a:ext cx="2981741" cy="858180"/>
            <a:chOff x="2113657" y="4283314"/>
            <a:chExt cx="3647460" cy="858180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67" y="956161"/>
            <a:ext cx="1505079" cy="15050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51108"/>
            <a:ext cx="1080120" cy="15229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1" y="2658690"/>
            <a:ext cx="1644774" cy="16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Major Tags</a:t>
            </a:r>
            <a:r>
              <a:rPr lang="en-US" altLang="ko-KR" dirty="0" smtClean="0">
                <a:solidFill>
                  <a:srgbClr val="0DD2D9"/>
                </a:solidFill>
              </a:rPr>
              <a:t> </a:t>
            </a:r>
            <a:r>
              <a:rPr lang="en-US" altLang="ko-KR" dirty="0" smtClean="0"/>
              <a:t>used</a:t>
            </a:r>
            <a:endParaRPr lang="ko-KR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0985" y="1914153"/>
            <a:ext cx="8064896" cy="1620000"/>
            <a:chOff x="2375936" y="2061640"/>
            <a:chExt cx="4392128" cy="1620000"/>
          </a:xfrm>
        </p:grpSpPr>
        <p:sp>
          <p:nvSpPr>
            <p:cNvPr id="21" name="Diamond 20"/>
            <p:cNvSpPr/>
            <p:nvPr/>
          </p:nvSpPr>
          <p:spPr>
            <a:xfrm>
              <a:off x="5148064" y="2061640"/>
              <a:ext cx="1620000" cy="1620000"/>
            </a:xfrm>
            <a:prstGeom prst="diamond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Diamond 21"/>
            <p:cNvSpPr/>
            <p:nvPr/>
          </p:nvSpPr>
          <p:spPr>
            <a:xfrm>
              <a:off x="2375936" y="2061640"/>
              <a:ext cx="1620000" cy="1620000"/>
            </a:xfrm>
            <a:prstGeom prst="diamond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4572000" y="2241640"/>
              <a:ext cx="1260000" cy="1260000"/>
            </a:xfrm>
            <a:prstGeom prst="diamond">
              <a:avLst/>
            </a:prstGeom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Diamond 19"/>
            <p:cNvSpPr/>
            <p:nvPr/>
          </p:nvSpPr>
          <p:spPr>
            <a:xfrm>
              <a:off x="3312000" y="2241640"/>
              <a:ext cx="1260000" cy="1260000"/>
            </a:xfrm>
            <a:prstGeom prst="diamond">
              <a:avLst/>
            </a:prstGeom>
            <a:gradFill>
              <a:gsLst>
                <a:gs pos="0">
                  <a:schemeClr val="accent2">
                    <a:lumMod val="80000"/>
                    <a:lumOff val="20000"/>
                  </a:schemeClr>
                </a:gs>
                <a:gs pos="100000">
                  <a:schemeClr val="accent2">
                    <a:lumMod val="80000"/>
                    <a:lumOff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" name="Diamond 2"/>
            <p:cNvSpPr/>
            <p:nvPr/>
          </p:nvSpPr>
          <p:spPr>
            <a:xfrm>
              <a:off x="4122958" y="2421640"/>
              <a:ext cx="900000" cy="900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4166" y="1043622"/>
            <a:ext cx="2357003" cy="738664"/>
            <a:chOff x="2551705" y="4283314"/>
            <a:chExt cx="2357003" cy="738664"/>
          </a:xfrm>
        </p:grpSpPr>
        <p:sp>
          <p:nvSpPr>
            <p:cNvPr id="31" name="TextBox 30"/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Used in CSS for styling the Website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 tag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98635" y="3479147"/>
            <a:ext cx="2357003" cy="738664"/>
            <a:chOff x="2551705" y="4283314"/>
            <a:chExt cx="2357003" cy="738664"/>
          </a:xfrm>
        </p:grpSpPr>
        <p:sp>
          <p:nvSpPr>
            <p:cNvPr id="34" name="TextBox 33"/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Separate the content in our page.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48296" y="990823"/>
            <a:ext cx="2357003" cy="553998"/>
            <a:chOff x="2551705" y="4283314"/>
            <a:chExt cx="2357003" cy="553998"/>
          </a:xfrm>
        </p:grpSpPr>
        <p:sp>
          <p:nvSpPr>
            <p:cNvPr id="37" name="TextBox 36"/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Used to link pages, links.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Anchor tag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85632" y="3468514"/>
            <a:ext cx="2357003" cy="923330"/>
            <a:chOff x="2551705" y="4283314"/>
            <a:chExt cx="2357003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 basic tags are used n body tag.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is written here.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Body tag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96542" y="3393080"/>
            <a:ext cx="2357003" cy="553998"/>
            <a:chOff x="2551705" y="4283314"/>
            <a:chExt cx="2357003" cy="553998"/>
          </a:xfrm>
        </p:grpSpPr>
        <p:sp>
          <p:nvSpPr>
            <p:cNvPr id="43" name="TextBox 42"/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layout of our websites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tag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6" name="Elbow Connector 45"/>
          <p:cNvCxnSpPr>
            <a:stCxn id="22" idx="0"/>
          </p:cNvCxnSpPr>
          <p:nvPr/>
        </p:nvCxnSpPr>
        <p:spPr>
          <a:xfrm rot="5400000" flipH="1" flipV="1">
            <a:off x="2006217" y="1670570"/>
            <a:ext cx="255686" cy="2314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0"/>
          </p:cNvCxnSpPr>
          <p:nvPr/>
        </p:nvCxnSpPr>
        <p:spPr>
          <a:xfrm rot="16200000" flipV="1">
            <a:off x="6675470" y="1481077"/>
            <a:ext cx="193248" cy="672904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4" idx="0"/>
          </p:cNvCxnSpPr>
          <p:nvPr/>
        </p:nvCxnSpPr>
        <p:spPr>
          <a:xfrm>
            <a:off x="4563433" y="3239290"/>
            <a:ext cx="1592" cy="15379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0800000" flipV="1">
            <a:off x="2238331" y="3338945"/>
            <a:ext cx="1105605" cy="467635"/>
          </a:xfrm>
          <a:prstGeom prst="bentConnector3">
            <a:avLst>
              <a:gd name="adj1" fmla="val 4052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10800000" flipH="1" flipV="1">
            <a:off x="5780027" y="3350935"/>
            <a:ext cx="1105605" cy="467635"/>
          </a:xfrm>
          <a:prstGeom prst="bentConnector3">
            <a:avLst>
              <a:gd name="adj1" fmla="val 4052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87624" y="2539487"/>
            <a:ext cx="10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&lt;style&gt;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2539487"/>
            <a:ext cx="82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&lt;div&gt;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06992" y="25394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253948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08546" y="2539487"/>
            <a:ext cx="77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3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668050"/>
            <a:ext cx="9144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Diamond 3"/>
          <p:cNvSpPr/>
          <p:nvPr/>
        </p:nvSpPr>
        <p:spPr>
          <a:xfrm>
            <a:off x="899592" y="2450018"/>
            <a:ext cx="436064" cy="43606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7314321" y="2576921"/>
            <a:ext cx="229442" cy="229442"/>
          </a:xfrm>
          <a:prstGeom prst="diamond">
            <a:avLst/>
          </a:pr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2511118" y="2569684"/>
            <a:ext cx="229442" cy="229442"/>
          </a:xfrm>
          <a:prstGeom prst="diamond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4151086" y="2553329"/>
            <a:ext cx="229442" cy="229442"/>
          </a:xfrm>
          <a:prstGeom prst="diamond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95438" y="2589329"/>
            <a:ext cx="229442" cy="229442"/>
          </a:xfrm>
          <a:prstGeom prst="diamond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2683" y="1668498"/>
            <a:ext cx="1589881" cy="527953"/>
            <a:chOff x="1062658" y="3986014"/>
            <a:chExt cx="1728192" cy="527953"/>
          </a:xfrm>
        </p:grpSpPr>
        <p:sp>
          <p:nvSpPr>
            <p:cNvPr id="25" name="TextBox 24"/>
            <p:cNvSpPr txBox="1"/>
            <p:nvPr/>
          </p:nvSpPr>
          <p:spPr>
            <a:xfrm>
              <a:off x="1062658" y="3986014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Home</a:t>
              </a:r>
              <a:endPara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31371" y="2988835"/>
            <a:ext cx="1988935" cy="1569660"/>
            <a:chOff x="1019264" y="3986014"/>
            <a:chExt cx="2161962" cy="832173"/>
          </a:xfrm>
        </p:grpSpPr>
        <p:sp>
          <p:nvSpPr>
            <p:cNvPr id="31" name="TextBox 30"/>
            <p:cNvSpPr txBox="1"/>
            <p:nvPr/>
          </p:nvSpPr>
          <p:spPr>
            <a:xfrm>
              <a:off x="1062658" y="3986014"/>
              <a:ext cx="2118568" cy="832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your Trips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 a flight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table</a:t>
              </a:r>
            </a:p>
            <a:p>
              <a:pPr algn="ctr"/>
              <a:endPara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9264" y="4236968"/>
              <a:ext cx="1728192" cy="146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2000" y="2985135"/>
            <a:ext cx="2994782" cy="954107"/>
            <a:chOff x="1062658" y="3982313"/>
            <a:chExt cx="2915079" cy="954107"/>
          </a:xfrm>
        </p:grpSpPr>
        <p:sp>
          <p:nvSpPr>
            <p:cNvPr id="34" name="TextBox 33"/>
            <p:cNvSpPr txBox="1"/>
            <p:nvPr/>
          </p:nvSpPr>
          <p:spPr>
            <a:xfrm>
              <a:off x="1202841" y="3982313"/>
              <a:ext cx="277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Offers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 Saver Scheme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Domestic Schemes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880980" y="1476081"/>
            <a:ext cx="2890884" cy="954107"/>
            <a:chOff x="1062658" y="3986014"/>
            <a:chExt cx="1728192" cy="954107"/>
          </a:xfrm>
        </p:grpSpPr>
        <p:sp>
          <p:nvSpPr>
            <p:cNvPr id="37" name="TextBox 36"/>
            <p:cNvSpPr txBox="1"/>
            <p:nvPr/>
          </p:nvSpPr>
          <p:spPr>
            <a:xfrm>
              <a:off x="1062658" y="3986014"/>
              <a:ext cx="17281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Travel Information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Airport Information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 you fly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34101" y="1387160"/>
            <a:ext cx="1589881" cy="754650"/>
            <a:chOff x="1062658" y="4236968"/>
            <a:chExt cx="1728192" cy="754650"/>
          </a:xfrm>
        </p:grpSpPr>
        <p:sp>
          <p:nvSpPr>
            <p:cNvPr id="40" name="TextBox 39"/>
            <p:cNvSpPr txBox="1"/>
            <p:nvPr/>
          </p:nvSpPr>
          <p:spPr>
            <a:xfrm>
              <a:off x="1062658" y="4591508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</a:t>
              </a:r>
              <a:endPara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62658" y="4236968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Work</a:t>
            </a:r>
            <a:r>
              <a:rPr lang="en-US" altLang="ko-KR" dirty="0" smtClean="0">
                <a:solidFill>
                  <a:srgbClr val="0DD2D9"/>
                </a:solidFill>
              </a:rPr>
              <a:t> </a:t>
            </a:r>
            <a:r>
              <a:rPr lang="en-US" altLang="ko-KR" dirty="0" smtClean="0"/>
              <a:t>Division</a:t>
            </a:r>
            <a:endParaRPr lang="ko-KR" altLang="en-US" dirty="0"/>
          </a:p>
        </p:txBody>
      </p:sp>
      <p:sp>
        <p:nvSpPr>
          <p:cNvPr id="10" name="Bent Arrow 9"/>
          <p:cNvSpPr/>
          <p:nvPr/>
        </p:nvSpPr>
        <p:spPr>
          <a:xfrm rot="5400000">
            <a:off x="1821480" y="754454"/>
            <a:ext cx="558805" cy="4220815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6200000">
            <a:off x="6749279" y="717368"/>
            <a:ext cx="558805" cy="4220815"/>
          </a:xfrm>
          <a:prstGeom prst="bentArrow">
            <a:avLst>
              <a:gd name="adj1" fmla="val 25000"/>
              <a:gd name="adj2" fmla="val 25000"/>
              <a:gd name="adj3" fmla="val 33523"/>
              <a:gd name="adj4" fmla="val 4375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7409" y="1275606"/>
            <a:ext cx="4760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Algerian" panose="04020705040A02060702" pitchFamily="82" charset="0"/>
                <a:cs typeface="Arial" pitchFamily="34" charset="0"/>
              </a:rPr>
              <a:t>Rhugved Takalkar </a:t>
            </a:r>
            <a:endParaRPr lang="ko-KR" altLang="en-US" sz="3200" b="1" dirty="0"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74546" y="3939902"/>
            <a:ext cx="5048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1"/>
                </a:solidFill>
                <a:latin typeface="Algerian" panose="04020705040A02060702" pitchFamily="82" charset="0"/>
                <a:cs typeface="Arial" pitchFamily="34" charset="0"/>
              </a:rPr>
              <a:t>Shraddha </a:t>
            </a:r>
            <a:r>
              <a:rPr lang="en-US" altLang="ko-KR" sz="3200" b="1" dirty="0" err="1" smtClean="0">
                <a:solidFill>
                  <a:schemeClr val="accent1"/>
                </a:solidFill>
                <a:latin typeface="Algerian" panose="04020705040A02060702" pitchFamily="82" charset="0"/>
                <a:cs typeface="Arial" pitchFamily="34" charset="0"/>
              </a:rPr>
              <a:t>Sonawane</a:t>
            </a:r>
            <a:endParaRPr lang="ko-KR" altLang="en-US" sz="3200" b="1" dirty="0">
              <a:solidFill>
                <a:schemeClr val="accent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74990" y="1814425"/>
            <a:ext cx="270671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cs typeface="Arial" pitchFamily="34" charset="0"/>
              </a:rPr>
              <a:t>Coding for Website. </a:t>
            </a:r>
            <a:endParaRPr lang="en-U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6136" y="3172638"/>
            <a:ext cx="29298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cs typeface="Arial" pitchFamily="34" charset="0"/>
              </a:rPr>
              <a:t>Website Designing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483" y="2025152"/>
            <a:ext cx="35101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Content in the Website</a:t>
            </a:r>
            <a:endParaRPr lang="en-US" sz="2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50754" y="2864862"/>
            <a:ext cx="210025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Arial" pitchFamily="34" charset="0"/>
              </a:rPr>
              <a:t>Coding for </a:t>
            </a:r>
          </a:p>
          <a:p>
            <a:pPr algn="ctr"/>
            <a:r>
              <a:rPr lang="en-US" altLang="ko-KR" sz="2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Arial" pitchFamily="34" charset="0"/>
              </a:rPr>
              <a:t>Website. </a:t>
            </a:r>
            <a:endParaRPr lang="en-US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8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>
            <a:extLst>
              <a:ext uri="{FF2B5EF4-FFF2-40B4-BE49-F238E27FC236}">
                <a16:creationId xmlns:a16="http://schemas.microsoft.com/office/drawing/2014/main" xmlns="" id="{D761C3BB-9DAB-4E65-B425-D86FBD0CFDE6}"/>
              </a:ext>
            </a:extLst>
          </p:cNvPr>
          <p:cNvSpPr/>
          <p:nvPr/>
        </p:nvSpPr>
        <p:spPr>
          <a:xfrm>
            <a:off x="4499992" y="771094"/>
            <a:ext cx="4644008" cy="388843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" y="995722"/>
            <a:ext cx="4258598" cy="2478374"/>
          </a:xfrm>
          <a:prstGeom prst="rect">
            <a:avLst/>
          </a:prstGeom>
        </p:spPr>
      </p:pic>
      <p:sp>
        <p:nvSpPr>
          <p:cNvPr id="6" name="Rectangle 18">
            <a:extLst>
              <a:ext uri="{FF2B5EF4-FFF2-40B4-BE49-F238E27FC236}">
                <a16:creationId xmlns:a16="http://schemas.microsoft.com/office/drawing/2014/main" xmlns="" id="{D761C3BB-9DAB-4E65-B425-D86FBD0CFDE6}"/>
              </a:ext>
            </a:extLst>
          </p:cNvPr>
          <p:cNvSpPr/>
          <p:nvPr/>
        </p:nvSpPr>
        <p:spPr>
          <a:xfrm>
            <a:off x="0" y="806870"/>
            <a:ext cx="4480724" cy="381688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670089" y="0"/>
            <a:ext cx="54094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Website Visualization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 descr="C:\Users\Aniket\Pictures\Screenshots\Screenshot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8" y="1050850"/>
            <a:ext cx="4293096" cy="236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/>
      </p:pic>
      <p:sp>
        <p:nvSpPr>
          <p:cNvPr id="8" name="Round Same Side Corner Rectangle 7"/>
          <p:cNvSpPr/>
          <p:nvPr/>
        </p:nvSpPr>
        <p:spPr>
          <a:xfrm rot="16200000">
            <a:off x="6044531" y="1560576"/>
            <a:ext cx="1249304" cy="494950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4589529" y="3662345"/>
            <a:ext cx="45544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THANK YOU..!!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5463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</TotalTime>
  <Words>274</Words>
  <Application>Microsoft Office PowerPoint</Application>
  <PresentationFormat>On-screen Show (16:9)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 Languages Used</vt:lpstr>
      <vt:lpstr> Major Tags used</vt:lpstr>
      <vt:lpstr>Navigation Bar</vt:lpstr>
      <vt:lpstr>Work Division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Aniket Joshi</cp:lastModifiedBy>
  <cp:revision>111</cp:revision>
  <dcterms:created xsi:type="dcterms:W3CDTF">2016-11-18T00:34:11Z</dcterms:created>
  <dcterms:modified xsi:type="dcterms:W3CDTF">2018-08-31T08:06:32Z</dcterms:modified>
</cp:coreProperties>
</file>