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73" r:id="rId5"/>
    <p:sldId id="274" r:id="rId6"/>
    <p:sldId id="271" r:id="rId7"/>
    <p:sldId id="275" r:id="rId8"/>
    <p:sldId id="27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90" autoAdjust="0"/>
  </p:normalViewPr>
  <p:slideViewPr>
    <p:cSldViewPr>
      <p:cViewPr>
        <p:scale>
          <a:sx n="76" d="100"/>
          <a:sy n="76" d="100"/>
        </p:scale>
        <p:origin x="-1308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4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4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 txBox="1">
            <a:spLocks/>
          </p:cNvSpPr>
          <p:nvPr/>
        </p:nvSpPr>
        <p:spPr>
          <a:xfrm>
            <a:off x="5029200" y="5410200"/>
            <a:ext cx="4114800" cy="12641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Presented By - Rhugved Takalkar (36058)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Guided By - Prof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0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Sugandha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spc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Nandedkar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18/09/2019</a:t>
            </a:r>
            <a:endParaRPr lang="en-US" b="0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381000" y="32766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8200" y="3467100"/>
            <a:ext cx="577946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Cricket World Cup-2019 </a:t>
            </a:r>
          </a:p>
          <a:p>
            <a:pPr algn="ctr"/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Prediction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558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Workflow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information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Engineering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Brief on System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9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Workflow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formatting.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selection.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several machine learning models on a performance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 on the best model.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best model on the testing set.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model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Dataset-1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27628" r="23405" b="3717"/>
          <a:stretch/>
        </p:blipFill>
        <p:spPr>
          <a:xfrm>
            <a:off x="457200" y="1371600"/>
            <a:ext cx="8163838" cy="4624192"/>
          </a:xfrm>
        </p:spPr>
      </p:pic>
    </p:spTree>
    <p:extLst>
      <p:ext uri="{BB962C8B-B14F-4D97-AF65-F5344CB8AC3E}">
        <p14:creationId xmlns:p14="http://schemas.microsoft.com/office/powerpoint/2010/main" val="35229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620000" cy="487362"/>
          </a:xfrm>
        </p:spPr>
        <p:txBody>
          <a:bodyPr/>
          <a:lstStyle/>
          <a:p>
            <a:r>
              <a:rPr lang="en-US" dirty="0" smtClean="0"/>
              <a:t>Dataset-2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31310" r="9512" b="17794"/>
          <a:stretch/>
        </p:blipFill>
        <p:spPr>
          <a:xfrm>
            <a:off x="1" y="1752600"/>
            <a:ext cx="8991600" cy="3334011"/>
          </a:xfrm>
        </p:spPr>
      </p:pic>
    </p:spTree>
    <p:extLst>
      <p:ext uri="{BB962C8B-B14F-4D97-AF65-F5344CB8AC3E}">
        <p14:creationId xmlns:p14="http://schemas.microsoft.com/office/powerpoint/2010/main" val="35412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is the process of transforming raw data into features that better represent the underlying problem to the predictive models, resulting in improved model accuracy on unseen data.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a model by selecting all the features and I got an accuracy of around 55% which is not pretty good for a predictive model and after doing some feature selection and feature engineering without doing any logical changes in my model my accuracy jumped to 71% which is quite impressive.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BRIEF ON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Random Forest Algorithm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combines hundreds or thousands of decision trees, trains each one on a slightly different set of the observations, splitting nodes in each tree considering a limited number of the features. The final predictions of the random forest are made by averaging the predictions of each individual tree</a:t>
            </a:r>
            <a:r>
              <a:rPr lang="en-US" sz="1600" i="1" dirty="0" smtClean="0"/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13713" r="6926" b="8319"/>
          <a:stretch/>
        </p:blipFill>
        <p:spPr>
          <a:xfrm>
            <a:off x="174516" y="1295400"/>
            <a:ext cx="8947563" cy="4435281"/>
          </a:xfrm>
        </p:spPr>
      </p:pic>
    </p:spTree>
    <p:extLst>
      <p:ext uri="{BB962C8B-B14F-4D97-AF65-F5344CB8AC3E}">
        <p14:creationId xmlns:p14="http://schemas.microsoft.com/office/powerpoint/2010/main" val="33150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233</Words>
  <Application>Microsoft Office PowerPoint</Application>
  <PresentationFormat>On-screen Show (4:3)</PresentationFormat>
  <Paragraphs>47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CONTENT</vt:lpstr>
      <vt:lpstr>Workflow</vt:lpstr>
      <vt:lpstr>Dataset-1</vt:lpstr>
      <vt:lpstr>Dataset-2</vt:lpstr>
      <vt:lpstr>Feature Engineering</vt:lpstr>
      <vt:lpstr>BRIEF ON SYSTEM</vt:lpstr>
      <vt:lpstr>OUTPUT</vt:lpstr>
      <vt:lpstr>PowerPoint Presentation</vt:lpstr>
    </vt:vector>
  </TitlesOfParts>
  <Company>Sandvik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Aniket Joshi</cp:lastModifiedBy>
  <cp:revision>243</cp:revision>
  <dcterms:created xsi:type="dcterms:W3CDTF">2013-09-11T11:57:39Z</dcterms:created>
  <dcterms:modified xsi:type="dcterms:W3CDTF">2019-09-20T03:58:43Z</dcterms:modified>
</cp:coreProperties>
</file>