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BB9B-3A9F-4BBB-AB1F-A21C4AFE9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ADAA4-4E13-4CD2-A7DC-5FC4B77EB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B7A7C-B206-40D1-935A-13A8809B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440A-E0AA-487D-B758-4DB27821B466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93B44-7FD0-4076-B7CA-E8C674DB3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FB29B-BC11-41BC-A1D3-5F3797D4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A26E-19B4-4809-B3D4-E1D99456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6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BE3F-89FF-4D9C-AB45-847DEE22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A3E1B-9D8F-4475-AC17-D5AEB8EC0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F1E9D-1059-4479-972B-2B0CA8A6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440A-E0AA-487D-B758-4DB27821B466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DC655-8084-49EC-B823-692FEB3C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3831D-6C27-4B09-86CF-949BC9231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A26E-19B4-4809-B3D4-E1D99456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5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99C78-16BE-46D4-A7CD-B055DFC92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73855-EA8B-46FD-979B-5CDCFC3A0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56751-F24E-408F-8DB7-8467B966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440A-E0AA-487D-B758-4DB27821B466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E5402-CD17-43B5-A517-0CA62E38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ED1B5-EF6C-46C5-BDCD-2D5ED743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A26E-19B4-4809-B3D4-E1D99456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9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FEFA-E2FE-4730-8055-DB538842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4FCA4-66B1-45A2-A811-4C103A08B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0CF8B-5E85-4DE3-A76F-2BE13F36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440A-E0AA-487D-B758-4DB27821B466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D1594-143A-4F46-BB4D-2489EDF2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D6BB0-959F-496F-A73B-25D5DF39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A26E-19B4-4809-B3D4-E1D99456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95D2-B717-4328-AB76-2ACA6495B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B8C51-DF47-41A7-9D23-073A72B3A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9543D-CD23-4CBF-92AF-25EA7477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440A-E0AA-487D-B758-4DB27821B466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18C68-F1BA-4E72-A741-9794C2E5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3549F-74BC-41E8-8A66-36F9733E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A26E-19B4-4809-B3D4-E1D99456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F710-47FE-443A-99EB-07031867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61F35-7E2A-41E7-A3C4-D00AF4A3C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C2942-412B-446D-888A-EA1BF36C3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B5F2F-BF6F-48ED-902D-2945A555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440A-E0AA-487D-B758-4DB27821B466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0E8C4-B1C3-4E67-A016-39B5A7DB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50A85-1E7E-4F54-8A0C-0164047F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A26E-19B4-4809-B3D4-E1D99456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5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43668-65A7-4D13-9B37-4879D194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18014-26BE-4AA3-A6E7-5D453CAFA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C308D-AB4C-433B-B7E2-DED404B3C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C6366-FB10-4C40-902B-09B5D6C70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FEF25-A614-4D14-8BCD-764767112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C4374-EA9B-4FF5-B29E-65E7C1F0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440A-E0AA-487D-B758-4DB27821B466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7A10C2-03BD-4DCB-B45C-8A49C1577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6108A5-DCC1-4676-88BC-7B77411A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A26E-19B4-4809-B3D4-E1D99456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8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C705-9630-4007-8E4B-CC3406F1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9A1001-6E51-41E3-820D-D40BB7B2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440A-E0AA-487D-B758-4DB27821B466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AF32D-7215-44D0-8D60-0D8C7AAA2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B8927-4582-4204-B70C-0E44326B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A26E-19B4-4809-B3D4-E1D99456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7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B3D69D-0621-4D33-B6B7-B434A847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440A-E0AA-487D-B758-4DB27821B466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BCC810-B2E5-4349-AA1E-DA1C1869D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D4CC9-F256-439A-8185-D4BF6CEE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A26E-19B4-4809-B3D4-E1D99456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8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F227-8558-43B9-96C4-0E910AD79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89B26-B8C6-41C7-8754-007661A87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4BF8B-F2DD-43EC-8F6D-44C714D11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DF452-5BCA-402F-BDAC-38EA04972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440A-E0AA-487D-B758-4DB27821B466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50E80-7707-42C4-BC27-2C79817E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D113A-2FD6-49F5-B026-C78AEF3A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A26E-19B4-4809-B3D4-E1D99456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3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E1C4-CFD1-47DD-9139-FBEAC637F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7D3B0F-4BB0-49CB-ACBB-5482CD895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EABF2-BC15-4652-80FC-21B6B8D0E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40C15-7A71-4FF2-8660-C1A3796FD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440A-E0AA-487D-B758-4DB27821B466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DDA37-1AD4-403C-9143-94C8F013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414C6-7011-4008-A826-0F8A51EA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A26E-19B4-4809-B3D4-E1D99456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1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2A5152-F8F7-4586-A445-1D9A521D4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F83D1-FE4E-4C1E-B908-A55731910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A265E-EC3D-4337-80CC-5B6203134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E440A-E0AA-487D-B758-4DB27821B466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35CEB-274C-4EE4-9FB6-AF3568C4A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AC470-F83B-4AAA-8850-345E5D8C1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8A26E-19B4-4809-B3D4-E1D99456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2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BD830E-12F5-4D4E-95CD-DB591764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Market Share of Free versus Paid Apps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D91338C-C31A-4378-8501-2091F2462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403" y="1462802"/>
            <a:ext cx="4450247" cy="5072231"/>
          </a:xfrm>
          <a:prstGeom prst="rect">
            <a:avLst/>
          </a:prstGeom>
        </p:spPr>
      </p:pic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A9F3D425-F5DC-4F30-B10C-B05C94E79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71" y="1502077"/>
            <a:ext cx="6309907" cy="46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17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Market Share of Free versus Paid Apps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Share of Free versus Paid Apps</dc:title>
  <dc:creator>Erin O'Rourke</dc:creator>
  <cp:lastModifiedBy>Erin O'Rourke</cp:lastModifiedBy>
  <cp:revision>1</cp:revision>
  <dcterms:created xsi:type="dcterms:W3CDTF">2021-08-26T19:18:08Z</dcterms:created>
  <dcterms:modified xsi:type="dcterms:W3CDTF">2021-08-26T19:48:58Z</dcterms:modified>
</cp:coreProperties>
</file>