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51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8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October 23,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620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October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3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October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3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October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5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October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0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October 23,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0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October 23,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7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October 23,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044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October 23,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6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October 23,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4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October 23,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October 23,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13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284E-6794-49D0-80FF-361CC195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May Scooter Trips and Bus Stops in Promise Zone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F8881D-81BD-4E19-9585-6D1CE8100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FB247AD9-6A8E-4F59-9896-6E8BADEC7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79" y="140198"/>
            <a:ext cx="6342270" cy="60737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DDA5D2-EC83-44C4-B4EC-F25D418522B3}"/>
              </a:ext>
            </a:extLst>
          </p:cNvPr>
          <p:cNvSpPr txBox="1"/>
          <p:nvPr/>
        </p:nvSpPr>
        <p:spPr>
          <a:xfrm>
            <a:off x="6870357" y="6029279"/>
            <a:ext cx="311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 By trip start location</a:t>
            </a:r>
          </a:p>
        </p:txBody>
      </p:sp>
    </p:spTree>
    <p:extLst>
      <p:ext uri="{BB962C8B-B14F-4D97-AF65-F5344CB8AC3E}">
        <p14:creationId xmlns:p14="http://schemas.microsoft.com/office/powerpoint/2010/main" val="291123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284E-6794-49D0-80FF-361CC195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June Scooter Trips and Bus Stops in Promise Zone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F8881D-81BD-4E19-9585-6D1CE8100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DA5D2-EC83-44C4-B4EC-F25D418522B3}"/>
              </a:ext>
            </a:extLst>
          </p:cNvPr>
          <p:cNvSpPr txBox="1"/>
          <p:nvPr/>
        </p:nvSpPr>
        <p:spPr>
          <a:xfrm>
            <a:off x="6870357" y="6029279"/>
            <a:ext cx="311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* By trip start location</a:t>
            </a:r>
          </a:p>
        </p:txBody>
      </p:sp>
      <p:pic>
        <p:nvPicPr>
          <p:cNvPr id="15" name="Picture 14" descr="Map&#10;&#10;Description automatically generated">
            <a:extLst>
              <a:ext uri="{FF2B5EF4-FFF2-40B4-BE49-F238E27FC236}">
                <a16:creationId xmlns:a16="http://schemas.microsoft.com/office/drawing/2014/main" id="{C04F0744-9878-47D7-84F6-E7DC82454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359" y="182199"/>
            <a:ext cx="6298412" cy="6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284E-6794-49D0-80FF-361CC195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July Scooter Trips and Bus Stops in Promise Zone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F8881D-81BD-4E19-9585-6D1CE8100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DA5D2-EC83-44C4-B4EC-F25D418522B3}"/>
              </a:ext>
            </a:extLst>
          </p:cNvPr>
          <p:cNvSpPr txBox="1"/>
          <p:nvPr/>
        </p:nvSpPr>
        <p:spPr>
          <a:xfrm>
            <a:off x="6870357" y="6029279"/>
            <a:ext cx="311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* By trip start location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632489B3-28AD-4CEC-B6A2-555A52232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948" y="137555"/>
            <a:ext cx="6298412" cy="6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8480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RightStep">
      <a:dk1>
        <a:srgbClr val="000000"/>
      </a:dk1>
      <a:lt1>
        <a:srgbClr val="FFFFFF"/>
      </a:lt1>
      <a:dk2>
        <a:srgbClr val="272441"/>
      </a:dk2>
      <a:lt2>
        <a:srgbClr val="E8E4E2"/>
      </a:lt2>
      <a:accent1>
        <a:srgbClr val="4BADD2"/>
      </a:accent1>
      <a:accent2>
        <a:srgbClr val="6186D8"/>
      </a:accent2>
      <a:accent3>
        <a:srgbClr val="887EDF"/>
      </a:accent3>
      <a:accent4>
        <a:srgbClr val="9F61D8"/>
      </a:accent4>
      <a:accent5>
        <a:srgbClr val="D97EDF"/>
      </a:accent5>
      <a:accent6>
        <a:srgbClr val="D861AD"/>
      </a:accent6>
      <a:hlink>
        <a:srgbClr val="AA7561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Avenir Next LT Pro</vt:lpstr>
      <vt:lpstr>3DFloatVTI</vt:lpstr>
      <vt:lpstr>May Scooter Trips and Bus Stops in Promise Zone</vt:lpstr>
      <vt:lpstr>June Scooter Trips and Bus Stops in Promise Zone</vt:lpstr>
      <vt:lpstr>July Scooter Trips and Bus Stops in Promise Zone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 Scooter Trips and Bus Stops in Promise Zone</dc:title>
  <dc:creator>Holland Griffis</dc:creator>
  <cp:lastModifiedBy>Holland Griffis</cp:lastModifiedBy>
  <cp:revision>2</cp:revision>
  <dcterms:created xsi:type="dcterms:W3CDTF">2021-10-23T18:37:47Z</dcterms:created>
  <dcterms:modified xsi:type="dcterms:W3CDTF">2021-10-23T18:52:54Z</dcterms:modified>
</cp:coreProperties>
</file>