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8" r:id="rId13"/>
  </p:sldMasterIdLst>
  <p:notesMasterIdLst>
    <p:notesMasterId r:id="rId17"/>
  </p:notesMasterIdLst>
  <p:handoutMasterIdLst>
    <p:handoutMasterId r:id="rId15"/>
  </p:handoutMasterIdLst>
  <p:sldIdLst>
    <p:sldId id="25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viewProps" Target="viewProps.xml"></Relationship><Relationship Id="rId21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2"/>
          <p:cNvSpPr>
            <a:spLocks/>
          </p:cNvSpPr>
          <p:nvPr/>
        </p:nvSpPr>
        <p:spPr>
          <a:xfrm rot="0">
            <a:off x="2558415" y="3427095"/>
            <a:ext cx="1852930" cy="1082675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CATALOG-SERVICE</a:t>
            </a:r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        </a:t>
            </a:r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MariaDB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도형 4"/>
          <p:cNvSpPr>
            <a:spLocks/>
          </p:cNvSpPr>
          <p:nvPr/>
        </p:nvSpPr>
        <p:spPr>
          <a:xfrm rot="0">
            <a:off x="4792980" y="3399790"/>
            <a:ext cx="1903094" cy="1110615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USER-SERVICE</a:t>
            </a:r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        </a:t>
            </a:r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MariaDB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도형 5"/>
          <p:cNvSpPr>
            <a:spLocks/>
          </p:cNvSpPr>
          <p:nvPr/>
        </p:nvSpPr>
        <p:spPr>
          <a:xfrm rot="0">
            <a:off x="7187565" y="3372485"/>
            <a:ext cx="1974850" cy="1148080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ORDER-SERVICE</a:t>
            </a:r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        </a:t>
            </a:r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MariaDB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도형 6"/>
          <p:cNvSpPr>
            <a:spLocks/>
          </p:cNvSpPr>
          <p:nvPr/>
        </p:nvSpPr>
        <p:spPr>
          <a:xfrm rot="0">
            <a:off x="4559300" y="1498600"/>
            <a:ext cx="2377440" cy="1389380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SPRING-CLOUD-GATEWAY</a:t>
            </a:r>
            <a:endParaRPr lang="ko-KR" altLang="en-US" sz="12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도형 7"/>
          <p:cNvSpPr>
            <a:spLocks/>
          </p:cNvSpPr>
          <p:nvPr/>
        </p:nvSpPr>
        <p:spPr>
          <a:xfrm rot="0">
            <a:off x="9217660" y="1494155"/>
            <a:ext cx="2377440" cy="1389380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SPRING-DISCOVERY</a:t>
            </a:r>
            <a:endParaRPr lang="ko-KR" altLang="en-US" sz="12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도형 8"/>
          <p:cNvSpPr>
            <a:spLocks/>
          </p:cNvSpPr>
          <p:nvPr/>
        </p:nvSpPr>
        <p:spPr>
          <a:xfrm rot="0">
            <a:off x="249554" y="1499870"/>
            <a:ext cx="2377440" cy="1389380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SPRING-CONFIG-SERVER</a:t>
            </a:r>
            <a:endParaRPr lang="ko-KR" altLang="en-US" sz="12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도형 9"/>
          <p:cNvSpPr>
            <a:spLocks/>
          </p:cNvSpPr>
          <p:nvPr/>
        </p:nvSpPr>
        <p:spPr>
          <a:xfrm rot="0">
            <a:off x="5238115" y="581660"/>
            <a:ext cx="1020444" cy="594360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client</a:t>
            </a:r>
            <a:endParaRPr lang="ko-KR" altLang="en-US" sz="12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9" name="도형 10"/>
          <p:cNvCxnSpPr>
            <a:stCxn id="8" idx="2"/>
            <a:endCxn id="5" idx="0"/>
          </p:cNvCxnSpPr>
          <p:nvPr/>
        </p:nvCxnSpPr>
        <p:spPr>
          <a:xfrm rot="0" flipH="1">
            <a:off x="5747385" y="1175385"/>
            <a:ext cx="1270" cy="32385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도형 13"/>
          <p:cNvSpPr>
            <a:spLocks/>
          </p:cNvSpPr>
          <p:nvPr/>
        </p:nvSpPr>
        <p:spPr>
          <a:xfrm rot="0">
            <a:off x="2626360" y="2194560"/>
            <a:ext cx="858520" cy="1233170"/>
          </a:xfrm>
          <a:prstGeom prst="bentConnector2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11" name="도형 14"/>
          <p:cNvCxnSpPr>
            <a:stCxn id="7" idx="3"/>
            <a:endCxn id="5" idx="1"/>
          </p:cNvCxnSpPr>
          <p:nvPr/>
        </p:nvCxnSpPr>
        <p:spPr>
          <a:xfrm rot="0" flipV="1">
            <a:off x="2626360" y="2193290"/>
            <a:ext cx="1933575" cy="1905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5"/>
          <p:cNvCxnSpPr>
            <a:stCxn id="7" idx="2"/>
            <a:endCxn id="3" idx="0"/>
          </p:cNvCxnSpPr>
          <p:nvPr/>
        </p:nvCxnSpPr>
        <p:spPr>
          <a:xfrm rot="16200000" flipH="1">
            <a:off x="3335655" y="990599"/>
            <a:ext cx="511810" cy="4307205"/>
          </a:xfrm>
          <a:prstGeom prst="bentConnector3">
            <a:avLst>
              <a:gd name="adj1" fmla="val 49926"/>
            </a:avLst>
          </a:prstGeom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6"/>
          <p:cNvCxnSpPr>
            <a:stCxn id="7" idx="2"/>
            <a:endCxn id="4" idx="0"/>
          </p:cNvCxnSpPr>
          <p:nvPr/>
        </p:nvCxnSpPr>
        <p:spPr>
          <a:xfrm rot="16200000" flipH="1">
            <a:off x="4564380" y="-238125"/>
            <a:ext cx="484505" cy="6737985"/>
          </a:xfrm>
          <a:prstGeom prst="bentConnector3">
            <a:avLst>
              <a:gd name="adj1" fmla="val 52491"/>
            </a:avLst>
          </a:prstGeom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7"/>
          <p:cNvCxnSpPr>
            <a:stCxn id="5" idx="3"/>
          </p:cNvCxnSpPr>
          <p:nvPr/>
        </p:nvCxnSpPr>
        <p:spPr>
          <a:xfrm rot="0">
            <a:off x="6936105" y="2193290"/>
            <a:ext cx="2303780" cy="2540"/>
          </a:xfrm>
          <a:prstGeom prst="bentConnector3">
            <a:avLst>
              <a:gd name="adj1" fmla="val 49977"/>
            </a:avLst>
          </a:prstGeom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18"/>
          <p:cNvCxnSpPr>
            <a:stCxn id="4" idx="2"/>
            <a:endCxn id="6" idx="2"/>
          </p:cNvCxnSpPr>
          <p:nvPr/>
        </p:nvCxnSpPr>
        <p:spPr>
          <a:xfrm rot="5400000" flipH="1" flipV="1">
            <a:off x="8471535" y="2586355"/>
            <a:ext cx="1637665" cy="2231390"/>
          </a:xfrm>
          <a:prstGeom prst="bentConnector3">
            <a:avLst>
              <a:gd name="adj1" fmla="val -15514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19"/>
          <p:cNvCxnSpPr>
            <a:stCxn id="3" idx="2"/>
            <a:endCxn id="6" idx="2"/>
          </p:cNvCxnSpPr>
          <p:nvPr/>
        </p:nvCxnSpPr>
        <p:spPr>
          <a:xfrm rot="5400000" flipH="1" flipV="1">
            <a:off x="7261225" y="1365885"/>
            <a:ext cx="1627505" cy="4662170"/>
          </a:xfrm>
          <a:prstGeom prst="bentConnector3">
            <a:avLst>
              <a:gd name="adj1" fmla="val -15606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20"/>
          <p:cNvCxnSpPr>
            <a:stCxn id="2" idx="2"/>
            <a:endCxn id="6" idx="2"/>
          </p:cNvCxnSpPr>
          <p:nvPr/>
        </p:nvCxnSpPr>
        <p:spPr>
          <a:xfrm rot="5400000" flipH="1" flipV="1">
            <a:off x="6132195" y="234949"/>
            <a:ext cx="1626870" cy="6922135"/>
          </a:xfrm>
          <a:prstGeom prst="bentConnector3">
            <a:avLst>
              <a:gd name="adj1" fmla="val -15653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21"/>
          <p:cNvSpPr txBox="1">
            <a:spLocks/>
          </p:cNvSpPr>
          <p:nvPr/>
        </p:nvSpPr>
        <p:spPr>
          <a:xfrm rot="0">
            <a:off x="10340340" y="3645535"/>
            <a:ext cx="1338580" cy="46291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latin typeface="나눔고딕" charset="0"/>
                <a:ea typeface="나눔고딕" charset="0"/>
              </a:rPr>
              <a:t>discovery</a:t>
            </a:r>
            <a:r>
              <a:rPr sz="1200">
                <a:latin typeface="나눔고딕" charset="0"/>
                <a:ea typeface="나눔고딕" charset="0"/>
              </a:rPr>
              <a:t> 서비스 </a:t>
            </a:r>
            <a:endParaRPr lang="ko-KR" altLang="en-US" sz="12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200">
                <a:latin typeface="나눔고딕" charset="0"/>
                <a:ea typeface="나눔고딕" charset="0"/>
              </a:rPr>
              <a:t>서비스</a:t>
            </a:r>
            <a:r>
              <a:rPr sz="1200">
                <a:latin typeface="나눔고딕" charset="0"/>
                <a:ea typeface="나눔고딕" charset="0"/>
              </a:rPr>
              <a:t> 등록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19" name="텍스트 상자 22"/>
          <p:cNvSpPr txBox="1">
            <a:spLocks/>
          </p:cNvSpPr>
          <p:nvPr/>
        </p:nvSpPr>
        <p:spPr>
          <a:xfrm rot="0">
            <a:off x="803275" y="1219200"/>
            <a:ext cx="1269365" cy="27813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latin typeface="나눔고딕" charset="0"/>
                <a:ea typeface="나눔고딕" charset="0"/>
              </a:rPr>
              <a:t>설정</a:t>
            </a:r>
            <a:r>
              <a:rPr sz="1200">
                <a:latin typeface="나눔고딕" charset="0"/>
                <a:ea typeface="나눔고딕" charset="0"/>
              </a:rPr>
              <a:t> 정보 동기화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20" name="텍스트 상자 23"/>
          <p:cNvSpPr txBox="1">
            <a:spLocks/>
          </p:cNvSpPr>
          <p:nvPr/>
        </p:nvSpPr>
        <p:spPr>
          <a:xfrm rot="0">
            <a:off x="7477125" y="1939925"/>
            <a:ext cx="183642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latin typeface="나눔고딕" charset="0"/>
                <a:ea typeface="나눔고딕" charset="0"/>
              </a:rPr>
              <a:t>호출</a:t>
            </a:r>
            <a:r>
              <a:rPr sz="1200">
                <a:latin typeface="나눔고딕" charset="0"/>
                <a:ea typeface="나눔고딕" charset="0"/>
              </a:rPr>
              <a:t> 서비스 탐색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21" name="텍스트 상자 24"/>
          <p:cNvSpPr txBox="1">
            <a:spLocks/>
          </p:cNvSpPr>
          <p:nvPr/>
        </p:nvSpPr>
        <p:spPr>
          <a:xfrm rot="0">
            <a:off x="5744210" y="1186180"/>
            <a:ext cx="1102360" cy="27813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latin typeface="나눔고딕" charset="0"/>
                <a:ea typeface="나눔고딕" charset="0"/>
              </a:rPr>
              <a:t>호출</a:t>
            </a:r>
            <a:r>
              <a:rPr sz="1200">
                <a:latin typeface="나눔고딕" charset="0"/>
                <a:ea typeface="나눔고딕" charset="0"/>
              </a:rPr>
              <a:t> 요청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22" name="도형 25"/>
          <p:cNvSpPr>
            <a:spLocks/>
          </p:cNvSpPr>
          <p:nvPr/>
        </p:nvSpPr>
        <p:spPr>
          <a:xfrm rot="0">
            <a:off x="1898014" y="5303520"/>
            <a:ext cx="8016875" cy="993775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KAFKA</a:t>
            </a:r>
            <a:endParaRPr lang="ko-KR" altLang="en-US" sz="12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23" name="도형 26"/>
          <p:cNvCxnSpPr>
            <a:stCxn id="2" idx="2"/>
          </p:cNvCxnSpPr>
          <p:nvPr/>
        </p:nvCxnSpPr>
        <p:spPr>
          <a:xfrm rot="16200000" flipH="1">
            <a:off x="3093085" y="4900295"/>
            <a:ext cx="787400" cy="4445"/>
          </a:xfrm>
          <a:prstGeom prst="bentConnector3">
            <a:avLst>
              <a:gd name="adj1" fmla="val 49968"/>
            </a:avLst>
          </a:prstGeom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7"/>
          <p:cNvCxnSpPr>
            <a:stCxn id="3" idx="2"/>
          </p:cNvCxnSpPr>
          <p:nvPr/>
        </p:nvCxnSpPr>
        <p:spPr>
          <a:xfrm rot="16200000" flipH="1">
            <a:off x="5362575" y="4891405"/>
            <a:ext cx="765175" cy="2540"/>
          </a:xfrm>
          <a:prstGeom prst="bentConnector3">
            <a:avLst>
              <a:gd name="adj1" fmla="val 49903"/>
            </a:avLst>
          </a:prstGeom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8"/>
          <p:cNvCxnSpPr>
            <a:stCxn id="4" idx="2"/>
          </p:cNvCxnSpPr>
          <p:nvPr/>
        </p:nvCxnSpPr>
        <p:spPr>
          <a:xfrm rot="16200000" flipH="1">
            <a:off x="7776210" y="4918710"/>
            <a:ext cx="799465" cy="2540"/>
          </a:xfrm>
          <a:prstGeom prst="bentConnector3">
            <a:avLst>
              <a:gd name="adj1" fmla="val 49921"/>
            </a:avLst>
          </a:prstGeom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도형 29"/>
          <p:cNvSpPr>
            <a:spLocks/>
          </p:cNvSpPr>
          <p:nvPr/>
        </p:nvSpPr>
        <p:spPr>
          <a:xfrm rot="0">
            <a:off x="192405" y="3876040"/>
            <a:ext cx="1852930" cy="1082675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prometheus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grafana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텍스트 상자 32"/>
          <p:cNvSpPr txBox="1">
            <a:spLocks/>
          </p:cNvSpPr>
          <p:nvPr/>
        </p:nvSpPr>
        <p:spPr>
          <a:xfrm rot="0">
            <a:off x="207010" y="3426460"/>
            <a:ext cx="1843404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200">
                <a:latin typeface="나눔고딕" charset="0"/>
                <a:ea typeface="나눔고딕" charset="0"/>
              </a:rPr>
              <a:t>서비스</a:t>
            </a:r>
            <a:r>
              <a:rPr sz="1200">
                <a:latin typeface="나눔고딕" charset="0"/>
                <a:ea typeface="나눔고딕" charset="0"/>
              </a:rPr>
              <a:t> 별 메트릭스 수집     </a:t>
            </a:r>
            <a:r>
              <a:rPr sz="1200">
                <a:latin typeface="나눔고딕" charset="0"/>
                <a:ea typeface="나눔고딕" charset="0"/>
              </a:rPr>
              <a:t>및</a:t>
            </a:r>
            <a:r>
              <a:rPr sz="1200">
                <a:latin typeface="나눔고딕" charset="0"/>
                <a:ea typeface="나눔고딕" charset="0"/>
              </a:rPr>
              <a:t> 시각화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28" name="도형 34"/>
          <p:cNvSpPr>
            <a:spLocks/>
          </p:cNvSpPr>
          <p:nvPr/>
        </p:nvSpPr>
        <p:spPr>
          <a:xfrm rot="0">
            <a:off x="10492740" y="5476240"/>
            <a:ext cx="1226185" cy="649605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zipkin</a:t>
            </a:r>
            <a:endParaRPr lang="ko-KR" altLang="en-US" sz="12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텍스트 상자 35"/>
          <p:cNvSpPr txBox="1">
            <a:spLocks/>
          </p:cNvSpPr>
          <p:nvPr/>
        </p:nvSpPr>
        <p:spPr>
          <a:xfrm rot="0">
            <a:off x="10187305" y="5045075"/>
            <a:ext cx="1843404" cy="4629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200">
                <a:latin typeface="나눔고딕" charset="0"/>
                <a:ea typeface="나눔고딕" charset="0"/>
              </a:rPr>
              <a:t>분산</a:t>
            </a:r>
            <a:r>
              <a:rPr sz="1200">
                <a:latin typeface="나눔고딕" charset="0"/>
                <a:ea typeface="나눔고딕" charset="0"/>
              </a:rPr>
              <a:t> 서비스 추적 시스템        </a:t>
            </a:r>
            <a:r>
              <a:rPr sz="1200">
                <a:latin typeface="나눔고딕" charset="0"/>
                <a:ea typeface="나눔고딕" charset="0"/>
              </a:rPr>
              <a:t>(각</a:t>
            </a:r>
            <a:r>
              <a:rPr sz="1200">
                <a:latin typeface="나눔고딕" charset="0"/>
                <a:ea typeface="나눔고딕" charset="0"/>
              </a:rPr>
              <a:t> 서비스 별 연결)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노 현우</dc:creator>
  <cp:lastModifiedBy>노 현우</cp:lastModifiedBy>
  <dc:title>PowerPoint 프레젠테이션</dc:title>
</cp:coreProperties>
</file>