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DD43-641E-40A8-848C-524C1F795D5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89245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C4DD43-641E-40A8-848C-524C1F795D5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187376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C4DD43-641E-40A8-848C-524C1F795D5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F4428-F791-4851-9D63-0C25FAF6E82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37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C4DD43-641E-40A8-848C-524C1F795D5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2258411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C4DD43-641E-40A8-848C-524C1F795D5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F4428-F791-4851-9D63-0C25FAF6E82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0845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C4DD43-641E-40A8-848C-524C1F795D5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999545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DD43-641E-40A8-848C-524C1F795D5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2373283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DD43-641E-40A8-848C-524C1F795D5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150729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DD43-641E-40A8-848C-524C1F795D5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152348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C4DD43-641E-40A8-848C-524C1F795D5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319402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DD43-641E-40A8-848C-524C1F795D5C}"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127384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DD43-641E-40A8-848C-524C1F795D5C}"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80824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DD43-641E-40A8-848C-524C1F795D5C}"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363566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DD43-641E-40A8-848C-524C1F795D5C}"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100690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C4DD43-641E-40A8-848C-524C1F795D5C}"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391408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C4DD43-641E-40A8-848C-524C1F795D5C}"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F4428-F791-4851-9D63-0C25FAF6E827}" type="slidenum">
              <a:rPr lang="en-US" smtClean="0"/>
              <a:t>‹#›</a:t>
            </a:fld>
            <a:endParaRPr lang="en-US"/>
          </a:p>
        </p:txBody>
      </p:sp>
    </p:spTree>
    <p:extLst>
      <p:ext uri="{BB962C8B-B14F-4D97-AF65-F5344CB8AC3E}">
        <p14:creationId xmlns:p14="http://schemas.microsoft.com/office/powerpoint/2010/main" val="15691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DD43-641E-40A8-848C-524C1F795D5C}" type="datetimeFigureOut">
              <a:rPr lang="en-US" smtClean="0"/>
              <a:t>9/7/2022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8F4428-F791-4851-9D63-0C25FAF6E827}" type="slidenum">
              <a:rPr lang="en-US" smtClean="0"/>
              <a:t>‹#›</a:t>
            </a:fld>
            <a:endParaRPr lang="en-US"/>
          </a:p>
        </p:txBody>
      </p:sp>
    </p:spTree>
    <p:extLst>
      <p:ext uri="{BB962C8B-B14F-4D97-AF65-F5344CB8AC3E}">
        <p14:creationId xmlns:p14="http://schemas.microsoft.com/office/powerpoint/2010/main" val="1544093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6FFE-C732-5190-EFF6-4AE5376E5154}"/>
              </a:ext>
            </a:extLst>
          </p:cNvPr>
          <p:cNvSpPr>
            <a:spLocks noGrp="1"/>
          </p:cNvSpPr>
          <p:nvPr>
            <p:ph type="ctrTitle"/>
          </p:nvPr>
        </p:nvSpPr>
        <p:spPr/>
        <p:txBody>
          <a:bodyPr/>
          <a:lstStyle/>
          <a:p>
            <a:r>
              <a:rPr lang="en-US" dirty="0"/>
              <a:t>Pharmacy Management System</a:t>
            </a:r>
          </a:p>
        </p:txBody>
      </p:sp>
      <p:sp>
        <p:nvSpPr>
          <p:cNvPr id="3" name="Subtitle 2">
            <a:extLst>
              <a:ext uri="{FF2B5EF4-FFF2-40B4-BE49-F238E27FC236}">
                <a16:creationId xmlns:a16="http://schemas.microsoft.com/office/drawing/2014/main" id="{BCD90202-BE30-B689-1251-1151672C5A00}"/>
              </a:ext>
            </a:extLst>
          </p:cNvPr>
          <p:cNvSpPr>
            <a:spLocks noGrp="1"/>
          </p:cNvSpPr>
          <p:nvPr>
            <p:ph type="subTitle" idx="1"/>
          </p:nvPr>
        </p:nvSpPr>
        <p:spPr/>
        <p:txBody>
          <a:bodyPr/>
          <a:lstStyle/>
          <a:p>
            <a:r>
              <a:rPr lang="en-US" dirty="0"/>
              <a:t>NAME:- RHYTHM SHAH</a:t>
            </a:r>
          </a:p>
          <a:p>
            <a:r>
              <a:rPr lang="en-US" dirty="0"/>
              <a:t>UID:- 20BIT053</a:t>
            </a:r>
          </a:p>
        </p:txBody>
      </p:sp>
    </p:spTree>
    <p:extLst>
      <p:ext uri="{BB962C8B-B14F-4D97-AF65-F5344CB8AC3E}">
        <p14:creationId xmlns:p14="http://schemas.microsoft.com/office/powerpoint/2010/main" val="282037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8DD4-57C4-1446-8C20-514AD1E39B57}"/>
              </a:ext>
            </a:extLst>
          </p:cNvPr>
          <p:cNvSpPr>
            <a:spLocks noGrp="1"/>
          </p:cNvSpPr>
          <p:nvPr>
            <p:ph type="title"/>
          </p:nvPr>
        </p:nvSpPr>
        <p:spPr/>
        <p:txBody>
          <a:bodyPr/>
          <a:lstStyle/>
          <a:p>
            <a:pPr algn="ctr"/>
            <a:r>
              <a:rPr lang="en-US" dirty="0"/>
              <a:t>Motivation for choosing the topic</a:t>
            </a:r>
          </a:p>
        </p:txBody>
      </p:sp>
      <p:sp>
        <p:nvSpPr>
          <p:cNvPr id="3" name="Content Placeholder 2">
            <a:extLst>
              <a:ext uri="{FF2B5EF4-FFF2-40B4-BE49-F238E27FC236}">
                <a16:creationId xmlns:a16="http://schemas.microsoft.com/office/drawing/2014/main" id="{56C7D2C1-B364-76BB-6FFB-6C12AA727E49}"/>
              </a:ext>
            </a:extLst>
          </p:cNvPr>
          <p:cNvSpPr>
            <a:spLocks noGrp="1"/>
          </p:cNvSpPr>
          <p:nvPr>
            <p:ph idx="1"/>
          </p:nvPr>
        </p:nvSpPr>
        <p:spPr/>
        <p:txBody>
          <a:bodyPr/>
          <a:lstStyle/>
          <a:p>
            <a:r>
              <a:rPr lang="en-US" dirty="0"/>
              <a:t>Since I was a child I like things managed in a certain way and that is why I have chosen this topic.</a:t>
            </a:r>
          </a:p>
          <a:p>
            <a:r>
              <a:rPr lang="en-US" sz="1800" dirty="0">
                <a:solidFill>
                  <a:srgbClr val="000000"/>
                </a:solidFill>
                <a:effectLst/>
                <a:latin typeface="Times New Roman" panose="02020603050405020304" pitchFamily="18" charset="0"/>
                <a:ea typeface="Times New Roman" panose="02020603050405020304" pitchFamily="18" charset="0"/>
              </a:rPr>
              <a:t>The software will have an easy to use interface designed to allow stock maintenance, database access and electronic documentation for billing purposes with valued customer support.</a:t>
            </a:r>
            <a:endParaRPr lang="en-US" dirty="0"/>
          </a:p>
        </p:txBody>
      </p:sp>
    </p:spTree>
    <p:extLst>
      <p:ext uri="{BB962C8B-B14F-4D97-AF65-F5344CB8AC3E}">
        <p14:creationId xmlns:p14="http://schemas.microsoft.com/office/powerpoint/2010/main" val="29106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D45-1AA4-B9D5-103E-C11B480EAC87}"/>
              </a:ext>
            </a:extLst>
          </p:cNvPr>
          <p:cNvSpPr>
            <a:spLocks noGrp="1"/>
          </p:cNvSpPr>
          <p:nvPr>
            <p:ph type="title"/>
          </p:nvPr>
        </p:nvSpPr>
        <p:spPr/>
        <p:txBody>
          <a:bodyPr>
            <a:normAutofit/>
          </a:bodyPr>
          <a:lstStyle/>
          <a:p>
            <a:r>
              <a:rPr lang="en-US" dirty="0"/>
              <a:t>What is Pharmacy Management System About?</a:t>
            </a:r>
          </a:p>
        </p:txBody>
      </p:sp>
      <p:sp>
        <p:nvSpPr>
          <p:cNvPr id="3" name="Content Placeholder 2">
            <a:extLst>
              <a:ext uri="{FF2B5EF4-FFF2-40B4-BE49-F238E27FC236}">
                <a16:creationId xmlns:a16="http://schemas.microsoft.com/office/drawing/2014/main" id="{7993C8C4-3958-B306-F8BA-A1303C470B9C}"/>
              </a:ext>
            </a:extLst>
          </p:cNvPr>
          <p:cNvSpPr>
            <a:spLocks noGrp="1"/>
          </p:cNvSpPr>
          <p:nvPr>
            <p:ph idx="1"/>
          </p:nvPr>
        </p:nvSpPr>
        <p:spPr/>
        <p:txBody>
          <a:bodyPr>
            <a:normAutofit lnSpcReduction="10000"/>
          </a:bodyPr>
          <a:lstStyle/>
          <a:p>
            <a:r>
              <a:rPr lang="en-US" sz="2000" b="0" i="0" dirty="0">
                <a:solidFill>
                  <a:schemeClr val="tx1"/>
                </a:solidFill>
                <a:effectLst/>
                <a:latin typeface="Times New Roman" panose="02020603050405020304" pitchFamily="18" charset="0"/>
                <a:cs typeface="Times New Roman" panose="02020603050405020304" pitchFamily="18" charset="0"/>
              </a:rPr>
              <a:t>This is an Open Source Software designed for medical store management purposes for small businesses. In this era of growing demands of Pharmaceutical and Chemical products for health and medicine; every Medical store, be it a small of medium sized businesses are running rampant towards efficient store management and rapid revenue computation. Instead of using the conventional style of paper-based records and documentation, electronic methods are preferred for stock maintenance, automatic </a:t>
            </a:r>
            <a:r>
              <a:rPr lang="en-US" sz="2000" b="0" i="0" dirty="0" err="1">
                <a:solidFill>
                  <a:schemeClr val="tx1"/>
                </a:solidFill>
                <a:effectLst/>
                <a:latin typeface="Times New Roman" panose="02020603050405020304" pitchFamily="18" charset="0"/>
                <a:cs typeface="Times New Roman" panose="02020603050405020304" pitchFamily="18" charset="0"/>
              </a:rPr>
              <a:t>updation</a:t>
            </a:r>
            <a:r>
              <a:rPr lang="en-US" sz="2000" b="0" i="0" dirty="0">
                <a:solidFill>
                  <a:schemeClr val="tx1"/>
                </a:solidFill>
                <a:effectLst/>
                <a:latin typeface="Times New Roman" panose="02020603050405020304" pitchFamily="18" charset="0"/>
                <a:cs typeface="Times New Roman" panose="02020603050405020304" pitchFamily="18" charset="0"/>
              </a:rPr>
              <a:t> of records while billing and reliable electronic documentation. The software would reduce daily effort wage and </a:t>
            </a:r>
            <a:r>
              <a:rPr lang="en-US" sz="2000" b="0" i="0" dirty="0" err="1">
                <a:solidFill>
                  <a:schemeClr val="tx1"/>
                </a:solidFill>
                <a:effectLst/>
                <a:latin typeface="Times New Roman" panose="02020603050405020304" pitchFamily="18" charset="0"/>
                <a:cs typeface="Times New Roman" panose="02020603050405020304" pitchFamily="18" charset="0"/>
              </a:rPr>
              <a:t>labour</a:t>
            </a:r>
            <a:r>
              <a:rPr lang="en-US" sz="2000" b="0" i="0" dirty="0">
                <a:solidFill>
                  <a:schemeClr val="tx1"/>
                </a:solidFill>
                <a:effectLst/>
                <a:latin typeface="Times New Roman" panose="02020603050405020304" pitchFamily="18" charset="0"/>
                <a:cs typeface="Times New Roman" panose="02020603050405020304" pitchFamily="18" charset="0"/>
              </a:rPr>
              <a:t> numbers. Crushing numbers can now be left to the system. The system computes and displays the daily revenue total and also notifies the products to expire the oncoming week. The system is based on Python Programming language for scripting and SQL Database Access for storage of records.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02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0EA4-BA1A-777A-6CBF-D2C9160C16E7}"/>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3B30C88E-606B-91C8-52ED-3E0FBDC8FB64}"/>
              </a:ext>
            </a:extLst>
          </p:cNvPr>
          <p:cNvSpPr>
            <a:spLocks noGrp="1"/>
          </p:cNvSpPr>
          <p:nvPr>
            <p:ph idx="1"/>
          </p:nvPr>
        </p:nvSpPr>
        <p:spPr/>
        <p:txBody>
          <a:bodyPr/>
          <a:lstStyle/>
          <a:p>
            <a:r>
              <a:rPr lang="en-US" dirty="0"/>
              <a:t>Framework: </a:t>
            </a:r>
            <a:r>
              <a:rPr lang="en-US" dirty="0" err="1"/>
              <a:t>Tkinter</a:t>
            </a:r>
            <a:endParaRPr lang="en-US" dirty="0"/>
          </a:p>
          <a:p>
            <a:r>
              <a:rPr lang="en-US" dirty="0"/>
              <a:t>Backend: Python</a:t>
            </a:r>
          </a:p>
          <a:p>
            <a:r>
              <a:rPr lang="en-US" dirty="0"/>
              <a:t>Database: </a:t>
            </a:r>
            <a:r>
              <a:rPr lang="en-US" dirty="0" err="1"/>
              <a:t>PySQL</a:t>
            </a:r>
            <a:endParaRPr lang="en-US" dirty="0"/>
          </a:p>
          <a:p>
            <a:r>
              <a:rPr lang="en-US" dirty="0"/>
              <a:t>IDLE: Visual Studio Code</a:t>
            </a:r>
          </a:p>
        </p:txBody>
      </p:sp>
    </p:spTree>
    <p:extLst>
      <p:ext uri="{BB962C8B-B14F-4D97-AF65-F5344CB8AC3E}">
        <p14:creationId xmlns:p14="http://schemas.microsoft.com/office/powerpoint/2010/main" val="187744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EA75-AFDC-672B-6037-DEEB60F86033}"/>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B060A16D-C3A7-CDB2-8D91-03CD526F28D7}"/>
              </a:ext>
            </a:extLst>
          </p:cNvPr>
          <p:cNvSpPr>
            <a:spLocks noGrp="1"/>
          </p:cNvSpPr>
          <p:nvPr>
            <p:ph idx="1"/>
          </p:nvPr>
        </p:nvSpPr>
        <p:spPr/>
        <p:txBody>
          <a:bodyPr>
            <a:normAutofit lnSpcReduction="10000"/>
          </a:bodyPr>
          <a:lstStyle/>
          <a:p>
            <a:r>
              <a:rPr lang="en-US" dirty="0"/>
              <a:t>Add Value Customer</a:t>
            </a:r>
          </a:p>
          <a:p>
            <a:r>
              <a:rPr lang="en-US" dirty="0"/>
              <a:t>Add Stock</a:t>
            </a:r>
          </a:p>
          <a:p>
            <a:r>
              <a:rPr lang="en-US" dirty="0"/>
              <a:t>Delete Stock</a:t>
            </a:r>
          </a:p>
          <a:p>
            <a:r>
              <a:rPr lang="en-US" dirty="0"/>
              <a:t>Modify</a:t>
            </a:r>
          </a:p>
          <a:p>
            <a:r>
              <a:rPr lang="en-US" dirty="0"/>
              <a:t>Search</a:t>
            </a:r>
          </a:p>
          <a:p>
            <a:r>
              <a:rPr lang="en-US" dirty="0"/>
              <a:t>Check Today’s Revenue</a:t>
            </a:r>
          </a:p>
          <a:p>
            <a:r>
              <a:rPr lang="en-US" dirty="0"/>
              <a:t>Logout</a:t>
            </a:r>
          </a:p>
          <a:p>
            <a:r>
              <a:rPr lang="en-US" dirty="0"/>
              <a:t>Billing</a:t>
            </a:r>
          </a:p>
          <a:p>
            <a:r>
              <a:rPr lang="en-US" dirty="0"/>
              <a:t>Expiry Check</a:t>
            </a:r>
          </a:p>
          <a:p>
            <a:r>
              <a:rPr lang="en-US" dirty="0"/>
              <a:t>Logout</a:t>
            </a:r>
          </a:p>
        </p:txBody>
      </p:sp>
    </p:spTree>
    <p:extLst>
      <p:ext uri="{BB962C8B-B14F-4D97-AF65-F5344CB8AC3E}">
        <p14:creationId xmlns:p14="http://schemas.microsoft.com/office/powerpoint/2010/main" val="19617510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TotalTime>
  <Words>254</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 New Roman</vt:lpstr>
      <vt:lpstr>Trebuchet MS</vt:lpstr>
      <vt:lpstr>Wingdings 3</vt:lpstr>
      <vt:lpstr>Facet</vt:lpstr>
      <vt:lpstr>Pharmacy Management System</vt:lpstr>
      <vt:lpstr>Motivation for choosing the topic</vt:lpstr>
      <vt:lpstr>What is Pharmacy Management System About?</vt:lpstr>
      <vt:lpstr>Technologies Used</vt:lpstr>
      <vt:lpstr>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Rhythm Shah</dc:creator>
  <cp:lastModifiedBy>Rhythm Shah</cp:lastModifiedBy>
  <cp:revision>1</cp:revision>
  <dcterms:created xsi:type="dcterms:W3CDTF">2022-09-07T03:42:10Z</dcterms:created>
  <dcterms:modified xsi:type="dcterms:W3CDTF">2022-09-07T04:44:23Z</dcterms:modified>
</cp:coreProperties>
</file>