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61" r:id="rId4"/>
    <p:sldId id="262" r:id="rId5"/>
    <p:sldId id="263" r:id="rId6"/>
    <p:sldId id="264" r:id="rId7"/>
    <p:sldId id="282" r:id="rId8"/>
    <p:sldId id="283" r:id="rId9"/>
    <p:sldId id="284" r:id="rId10"/>
    <p:sldId id="285" r:id="rId11"/>
    <p:sldId id="265" r:id="rId12"/>
    <p:sldId id="286" r:id="rId13"/>
    <p:sldId id="288" r:id="rId14"/>
    <p:sldId id="287" r:id="rId15"/>
    <p:sldId id="291" r:id="rId16"/>
    <p:sldId id="292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Nixie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F8A6EE-E62A-43CE-B9D9-6D92DBE783E4}">
  <a:tblStyle styleId="{ADF8A6EE-E62A-43CE-B9D9-6D92DBE78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7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03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8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4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12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2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70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00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BRENT WEB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5228790-673B-4B92-8DF7-6410B3D8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45163"/>
            <a:ext cx="641350" cy="560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6960631" cy="151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[RNF005] Os livros serão disponibilizados em documento “.</a:t>
            </a:r>
            <a:r>
              <a:rPr lang="pt-B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após a compra para download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[RNF006] O leitor não poderá exceder o limite de três tentativas de login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[RNF007] O sistema não irá liberar download quando o livro for alugado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491182-FCF2-47F7-B1C5-A73626E20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7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Modelo de dado conceitual</a:t>
            </a:r>
            <a:endParaRPr sz="3000" dirty="0"/>
          </a:p>
        </p:txBody>
      </p:sp>
      <p:pic>
        <p:nvPicPr>
          <p:cNvPr id="6" name="Google Shape;153;p10">
            <a:extLst>
              <a:ext uri="{FF2B5EF4-FFF2-40B4-BE49-F238E27FC236}">
                <a16:creationId xmlns:a16="http://schemas.microsoft.com/office/drawing/2014/main" id="{2B65A10A-A3B5-4092-88AC-E8A2E5BA09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07" y="1610655"/>
            <a:ext cx="4706337" cy="3236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caso de uso</a:t>
            </a:r>
            <a:endParaRPr sz="3000" dirty="0"/>
          </a:p>
        </p:txBody>
      </p:sp>
      <p:pic>
        <p:nvPicPr>
          <p:cNvPr id="4" name="Google Shape;159;p11">
            <a:extLst>
              <a:ext uri="{FF2B5EF4-FFF2-40B4-BE49-F238E27FC236}">
                <a16:creationId xmlns:a16="http://schemas.microsoft.com/office/drawing/2014/main" id="{60E0B509-BDA0-4C39-8084-67D566638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635" y="1605200"/>
            <a:ext cx="4770215" cy="3317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26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40298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Diagrama de Atividade</a:t>
            </a:r>
            <a:endParaRPr sz="3000" dirty="0"/>
          </a:p>
        </p:txBody>
      </p:sp>
      <p:pic>
        <p:nvPicPr>
          <p:cNvPr id="4" name="Google Shape;165;p12">
            <a:extLst>
              <a:ext uri="{FF2B5EF4-FFF2-40B4-BE49-F238E27FC236}">
                <a16:creationId xmlns:a16="http://schemas.microsoft.com/office/drawing/2014/main" id="{81A969E2-1227-406B-8599-5AE8A23A25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07" y="1962150"/>
            <a:ext cx="4844569" cy="2250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00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8A69D6-87C5-4D74-821A-76436FF4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1741967"/>
            <a:ext cx="5114109" cy="27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8A69D6-87C5-4D74-821A-76436FF4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" y="1741967"/>
            <a:ext cx="5114109" cy="27360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FD348EA-6155-4348-8A12-1F339A32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1967"/>
            <a:ext cx="5186839" cy="27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3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5114109" y="2571750"/>
            <a:ext cx="2734491" cy="646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Projeto Físico</a:t>
            </a:r>
            <a:endParaRPr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7452CD-89D9-4D83-9DE9-A31A3E5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748317"/>
            <a:ext cx="5034439" cy="27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2203450"/>
            <a:ext cx="2927350" cy="6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BRENT WEB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36492-FAD9-45B1-9F6A-DA9BBF62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SzPts val="20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Bruno </a:t>
            </a: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Bombazar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 Gomes</a:t>
            </a:r>
          </a:p>
          <a:p>
            <a:pPr marL="0" lvl="0" indent="0">
              <a:buClr>
                <a:srgbClr val="000000"/>
              </a:buClr>
              <a:buSzPts val="2000"/>
            </a:pP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Rhyan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 de Souza </a:t>
            </a: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  <a:ea typeface="Arial"/>
                <a:cs typeface="Arial"/>
                <a:sym typeface="Arial"/>
              </a:rPr>
              <a:t>Pisoni</a:t>
            </a:r>
            <a:endParaRPr lang="pt-BR" dirty="0">
              <a:solidFill>
                <a:schemeClr val="tx1"/>
              </a:solidFill>
              <a:latin typeface="Nixie One" panose="020B0604020202020204" charset="0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B34D84-7317-47FD-9DD6-584068F5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0" y="3282889"/>
            <a:ext cx="504750" cy="4407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6F708E4-5984-4B45-8140-4E699492926A}"/>
              </a:ext>
            </a:extLst>
          </p:cNvPr>
          <p:cNvSpPr/>
          <p:nvPr/>
        </p:nvSpPr>
        <p:spPr>
          <a:xfrm>
            <a:off x="2698749" y="1108238"/>
            <a:ext cx="53639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5200"/>
            </a:pPr>
            <a:r>
              <a:rPr lang="pt-BR" sz="2000" dirty="0">
                <a:solidFill>
                  <a:schemeClr val="tx1"/>
                </a:solidFill>
                <a:latin typeface="Nixie One" panose="020B0604020202020204" charset="0"/>
              </a:rPr>
              <a:t>CEDUP “ABÍLIO PAULO”</a:t>
            </a:r>
          </a:p>
          <a:p>
            <a:pPr lvl="0">
              <a:buSzPts val="5200"/>
            </a:pPr>
            <a:r>
              <a:rPr lang="pt-BR" sz="2000" dirty="0">
                <a:solidFill>
                  <a:schemeClr val="tx1"/>
                </a:solidFill>
                <a:latin typeface="Nixie One" panose="020B0604020202020204" charset="0"/>
              </a:rPr>
              <a:t>Apresentação dos projetos e relatórios de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A88021-0D0D-4B11-9EFB-F4C1D6EEAFFF}"/>
              </a:ext>
            </a:extLst>
          </p:cNvPr>
          <p:cNvSpPr/>
          <p:nvPr/>
        </p:nvSpPr>
        <p:spPr>
          <a:xfrm>
            <a:off x="2698749" y="3503260"/>
            <a:ext cx="1752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25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Orientadores:</a:t>
            </a:r>
          </a:p>
          <a:p>
            <a:pPr lvl="0">
              <a:buSzPts val="2500"/>
            </a:pPr>
            <a:r>
              <a:rPr lang="pt-BR" dirty="0" err="1">
                <a:solidFill>
                  <a:schemeClr val="tx1"/>
                </a:solidFill>
                <a:latin typeface="Nixie One" panose="020B0604020202020204" charset="0"/>
              </a:rPr>
              <a:t>Crislaine</a:t>
            </a: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 Serafim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F3839D7-3F10-45A8-820E-FEC165095EFE}"/>
              </a:ext>
            </a:extLst>
          </p:cNvPr>
          <p:cNvSpPr/>
          <p:nvPr/>
        </p:nvSpPr>
        <p:spPr>
          <a:xfrm>
            <a:off x="4136156" y="4677386"/>
            <a:ext cx="1534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800"/>
            </a:pPr>
            <a:r>
              <a:rPr lang="pt-BR" dirty="0">
                <a:solidFill>
                  <a:schemeClr val="tx1"/>
                </a:solidFill>
                <a:latin typeface="Nixie One" panose="020B0604020202020204" charset="0"/>
              </a:rPr>
              <a:t>Criciúma,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437150"/>
            <a:ext cx="60270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Problema/Justificativa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956674"/>
            <a:ext cx="5461850" cy="182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Diminuição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da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procura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por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bibliotecas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mídias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físicas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sz="1600" dirty="0">
                <a:solidFill>
                  <a:schemeClr val="tx1"/>
                </a:solidFill>
                <a:latin typeface="+mn-lt"/>
              </a:rPr>
              <a:t>A</a:t>
            </a:r>
            <a:r>
              <a:rPr lang="pt-BR" sz="1600" dirty="0" err="1">
                <a:solidFill>
                  <a:schemeClr val="tx1"/>
                </a:solidFill>
                <a:latin typeface="+mn-lt"/>
              </a:rPr>
              <a:t>umento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 do uso de mídias digitais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pt-BR" sz="1600" dirty="0">
                <a:solidFill>
                  <a:schemeClr val="tx1"/>
                </a:solidFill>
                <a:latin typeface="+mn-lt"/>
              </a:rPr>
              <a:t>Aumento da procura por sites e aplicativos de serviços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+mn-lt"/>
              </a:rPr>
              <a:t>Com isso o projeto traz a comodidade e facilidade </a:t>
            </a:r>
            <a:r>
              <a:rPr lang="pt-BR" sz="1600" dirty="0">
                <a:solidFill>
                  <a:schemeClr val="tx1"/>
                </a:solidFill>
                <a:latin typeface="+mn-lt"/>
              </a:rPr>
              <a:t>de comprar ou alugar um livro sem sair de casa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152900" y="1474788"/>
            <a:ext cx="4991100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Objetivo Geral</a:t>
            </a:r>
            <a:endParaRPr sz="48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4152900" y="2493394"/>
            <a:ext cx="4845050" cy="1751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Desenvolver uma aplicação WEB de aluguel e venda de livros por um determinado valor em um </a:t>
            </a:r>
            <a:br>
              <a:rPr lang="pt-BR" sz="24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pt-BR" sz="24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período de tempo.</a:t>
            </a:r>
            <a:endParaRPr lang="pt-BR" sz="28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Fundamentação Científica</a:t>
            </a:r>
            <a:endParaRPr dirty="0"/>
          </a:p>
        </p:txBody>
      </p:sp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8888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Placas de argilas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Pedras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Barro</a:t>
            </a:r>
            <a:br>
              <a:rPr lang="pt-BR" sz="2400" dirty="0">
                <a:solidFill>
                  <a:schemeClr val="tx1"/>
                </a:solidFill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endParaRPr sz="2400"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466388" y="2414450"/>
            <a:ext cx="3051562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</a:rPr>
              <a:t>Papiro</a:t>
            </a:r>
          </a:p>
          <a:p>
            <a:pPr marL="285750" indent="-285750"/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Johannes Gutenberg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F70F8-42C3-4FC6-BE5F-A1E7FD41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Técnica de levantamentos de requisitos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Para este projeto foi utilizado a técnica de Prototipação</a:t>
            </a:r>
            <a:endParaRPr lang="pt-BR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pt-BR"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“O protótipo é uma versão simulada ou amostra de um produto final, a utilizada para testes antes do lançamento.” Jerry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Cao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, UX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Content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Strategist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da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UXPin</a:t>
            </a:r>
            <a:endParaRPr lang="pt-BR"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pt-BR" sz="1600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Neste projeto a prototipação foi utilizada na ferramenta </a:t>
            </a:r>
            <a:r>
              <a:rPr lang="pt-BR" sz="1600" dirty="0" err="1">
                <a:solidFill>
                  <a:schemeClr val="tx1"/>
                </a:solidFill>
                <a:ea typeface="Arial"/>
                <a:cs typeface="Arial"/>
                <a:sym typeface="Arial"/>
              </a:rPr>
              <a:t>Figma</a:t>
            </a:r>
            <a:r>
              <a:rPr lang="pt-BR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FF1AA3-6958-4419-9000-3BCE03AB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Regras de Negócios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livro só será disponibilizado ao leitor se ele tiver efetuado o pagamento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usuário não poderá cadastrar o mesmo e-mail com credenciais diferentes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O leitor poderá pedir reembolso caso haja comprado no prazo de 5 dias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C0F27-4CB0-4732-8D34-6100D4A6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" y="1212789"/>
            <a:ext cx="504750" cy="4407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6F909-D528-499A-94EB-A383FDFE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7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2380900"/>
            <a:ext cx="731332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[RF001]O leitor precisa estar registrado no banco de dados para acessar o sistema; 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[RF002]O leitor poderá criar e atualizar seus dados; 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[RF003]O sistema deverá disponibilizar uma grande variedade de livros; 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[RF004]O leitor poderá alugar ou comprar um ou mais livros.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5E3AF2-2199-401D-A534-61CBD4C1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87155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7087450" cy="151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[RNF001] O sistema deve ser padronizado (fontes, cores, etc.)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[RNF002] A interface deve ser clara, de fácil entendimento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[RNF003] O leitor só poderá ler os livros pelo site</a:t>
            </a:r>
          </a:p>
          <a:p>
            <a:pPr marL="285750" indent="-285750"/>
            <a:r>
              <a:rPr lang="pt-BR" sz="1600" dirty="0">
                <a:solidFill>
                  <a:schemeClr val="tx1"/>
                </a:solidFill>
                <a:latin typeface="+mn-lt"/>
              </a:rPr>
              <a:t>[RNF004] A aplicação deve ser de fácil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0560D3-247F-402C-A264-87E34990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" y="1181100"/>
            <a:ext cx="512332" cy="4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095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356</Words>
  <Application>Microsoft Office PowerPoint</Application>
  <PresentationFormat>Apresentação na tela (16:9)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Muli</vt:lpstr>
      <vt:lpstr>Nixie One</vt:lpstr>
      <vt:lpstr>Arial</vt:lpstr>
      <vt:lpstr>Helvetica Neue</vt:lpstr>
      <vt:lpstr>Imogen template</vt:lpstr>
      <vt:lpstr>BRENT WEB</vt:lpstr>
      <vt:lpstr>BRENT WEB</vt:lpstr>
      <vt:lpstr>Problema/Justificativa</vt:lpstr>
      <vt:lpstr>Objetivo Geral</vt:lpstr>
      <vt:lpstr>Fundamentação Científica</vt:lpstr>
      <vt:lpstr>Técnica de levantamentos de requisitos</vt:lpstr>
      <vt:lpstr>Regras de Negócios</vt:lpstr>
      <vt:lpstr>Requisitos Funcionais</vt:lpstr>
      <vt:lpstr>Requisitos Funcionais</vt:lpstr>
      <vt:lpstr>Requisitos Funcionais</vt:lpstr>
      <vt:lpstr>Modelo de dado conceitual</vt:lpstr>
      <vt:lpstr>Diagrama de caso de uso</vt:lpstr>
      <vt:lpstr>Diagrama de Atividade</vt:lpstr>
      <vt:lpstr>Projeto Físico</vt:lpstr>
      <vt:lpstr>Projeto Físico</vt:lpstr>
      <vt:lpstr>Projeto Físico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BRENT WEB</dc:title>
  <dc:creator>PC</dc:creator>
  <cp:lastModifiedBy>PC</cp:lastModifiedBy>
  <cp:revision>9</cp:revision>
  <dcterms:modified xsi:type="dcterms:W3CDTF">2020-10-23T14:46:26Z</dcterms:modified>
</cp:coreProperties>
</file>