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A058-DA92-4CA8-B3E2-4A1EAEDA3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8486E-6D8F-4048-8181-35184CF1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D9086-33D9-4D7F-8A18-EE5E86BE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E6A6-7529-45CC-AE89-74392F9C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CAFE-6D21-457C-92E1-BA6BE8BB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2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6B0F-F178-4E7E-AFC1-7D375A90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D2DA3-2BC6-4A20-9E5E-EA5F677B1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7C0A-AFD8-4830-845D-73EC50A3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A9C5-F5D5-412D-8200-5DB72865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4518-68B0-42BA-A945-B159E071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7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201E1-5BBA-4C7F-AE5F-C1FCF3002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FFADB-568C-4ACB-874D-750EFA18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9BE5-FEAF-49DC-8208-261C27E3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58B1-5543-450A-AC54-E8FF08E5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BFC9-DE40-4A8E-A20C-0677FF26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98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60AE-B98D-4D6F-84FF-F48D62C5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8861-6B3F-42E7-ABF5-E763009D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3089-CBE6-483D-B69C-6A580106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770-C6B2-4E26-9F48-7600B363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A1828-82C2-4B2E-839E-EAB6C48F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7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C8CA-322E-47D1-A053-BD4D153B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10BD2-03AC-4D3A-85EB-3D01074F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9C4C-6DAF-4175-B596-27C07922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AC0C-475D-4DB7-9B62-C1EE880E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35EC-5D3C-4462-8964-603B9E3C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C790-E726-48D2-9AA2-0F5AC4C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B874-7C1C-4E09-883F-5F307CDD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DC447-3A9F-496A-ABC5-AAB306E13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1B24-F606-4326-A773-781F761E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A8D24-2091-4C80-81FE-32E33B74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A661F-6912-446B-B7D2-612FC5C7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75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EE4E-3301-4349-B179-8164B3FC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3897-7BC3-46F7-B57E-4E1BC9FE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C4BE5-B054-4BBF-BA59-E926B7A4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76C17-DF11-46F4-BF97-EA9405BC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E7B76-8F87-4D6A-9ECA-73522D757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4AB15-B241-4187-A0D2-9DECB08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B20EF-E5B8-43AD-AD97-BFE829A0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0D877-0735-422E-9F63-E1A481F5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24BC-8AB4-4A98-83A2-DE46EFD7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03399-0B6B-4736-86D5-8AEF26F2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E394A-5D3E-4273-A18D-692A4E53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81672-51F4-4096-BC92-C6B0418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1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F1528-6491-4386-AD6C-9DAD4FE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D7883-9677-48FD-B98A-EC7DACAB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3636-1C67-41C2-A3B9-9015E707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0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B94B-6B5E-4D20-BF10-E5277A4A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07C6-6638-4529-ADFB-CB591E582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486FD-695A-4190-9CE2-F31D053EF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C973C-2D27-4C1B-BC0C-95533201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F1897-C241-4CDA-B8E0-0AAF46A8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63378-245E-4DBC-9E20-8810BC3F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63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804F-E587-4122-A916-CC539D3F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13DEA-6546-4466-8262-07F24ACB0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C627-EA21-407D-8E5B-FEC568505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4B4E5-07AD-4603-B8CA-87CF23BF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05939-A6E8-4EA6-9F92-870D67A4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AAFF9-ED97-41EC-9A17-9C1F00B1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1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6800D-586A-4379-9B04-49C08F9E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C5BB-5D19-421E-9631-27976123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5CBD-0D84-4473-ACFE-8F3451AEB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9193-5354-4C74-95D8-B809D1032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ABCE-941C-43FF-8C33-615812900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BC-nXj3Ng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25C-24CF-4780-A0A7-B71B32B65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Crypto-currencies!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99F6B-D081-4889-921F-D50FDD04A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are they, how do they work, who cares?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9B63E-1FE7-40BD-88BA-506A438B7F92}"/>
              </a:ext>
            </a:extLst>
          </p:cNvPr>
          <p:cNvSpPr txBox="1"/>
          <p:nvPr/>
        </p:nvSpPr>
        <p:spPr>
          <a:xfrm>
            <a:off x="336885" y="5983706"/>
            <a:ext cx="421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Rhydian Jenkins</a:t>
            </a:r>
          </a:p>
          <a:p>
            <a:r>
              <a:rPr lang="en-GB" dirty="0"/>
              <a:t>rhj24@aber.ac.uk</a:t>
            </a:r>
          </a:p>
        </p:txBody>
      </p:sp>
    </p:spTree>
    <p:extLst>
      <p:ext uri="{BB962C8B-B14F-4D97-AF65-F5344CB8AC3E}">
        <p14:creationId xmlns:p14="http://schemas.microsoft.com/office/powerpoint/2010/main" val="108580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BAD6-74B9-4EA0-B53E-59FF7A66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 / recommended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3110-7348-4381-90B0-94B4E575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3blue1brown “</a:t>
            </a:r>
            <a:r>
              <a:rPr lang="en-US" dirty="0"/>
              <a:t>Ever wonder how Bitcoin (and other cryptocurrencies) actually work?</a:t>
            </a:r>
            <a:r>
              <a:rPr lang="en-GB" dirty="0"/>
              <a:t>” - </a:t>
            </a:r>
            <a:r>
              <a:rPr lang="en-GB" dirty="0">
                <a:hlinkClick r:id="rId2"/>
              </a:rPr>
              <a:t>https://www.youtube.com/watch?v=bBC-nXj3Ng4</a:t>
            </a:r>
            <a:endParaRPr lang="en-GB" dirty="0"/>
          </a:p>
          <a:p>
            <a:r>
              <a:rPr lang="en-GB" dirty="0"/>
              <a:t>Somewhere to view the current latest block - https://blockexplorer.com/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93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C89E91-90D0-4F71-82B1-28314FC1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961523"/>
            <a:ext cx="11767681" cy="51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23BB-B08B-48E2-B616-0AEDA07A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words about cryptocurrencies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77E0-FA53-4B4A-810D-69615DB2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no physical coins, it’s all digital</a:t>
            </a:r>
          </a:p>
          <a:p>
            <a:r>
              <a:rPr lang="en-GB" dirty="0"/>
              <a:t>They are not associated with any governing body, completely decentralised</a:t>
            </a:r>
          </a:p>
          <a:p>
            <a:pPr lvl="1"/>
            <a:r>
              <a:rPr lang="en-GB" dirty="0"/>
              <a:t>Meaning their worth is purely subjective</a:t>
            </a:r>
          </a:p>
          <a:p>
            <a:r>
              <a:rPr lang="en-GB" dirty="0"/>
              <a:t>All transactions are public</a:t>
            </a:r>
          </a:p>
          <a:p>
            <a:r>
              <a:rPr lang="en-GB" dirty="0"/>
              <a:t>Conceptually works the same as ‘regular’ money, just relies on very different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0829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76E2-A0A8-46FE-BC39-4296B61A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4419-113C-4100-9328-A3C10C6B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Satoshi Nakamoto, 2009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35E1A-18C8-4C31-8778-EDFB6833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63" y="2442410"/>
            <a:ext cx="3879491" cy="2746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86824-6786-44F0-8388-125B31DFD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760000" cy="3240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D0B8A-619D-49FB-BDDD-801FDE932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4" y="489044"/>
            <a:ext cx="4966812" cy="27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7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D2EBEF-7AF7-4816-B771-82D997DC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891966"/>
            <a:ext cx="7505700" cy="4229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CBA8A3-401E-436A-BA4E-28217109EE21}"/>
              </a:ext>
            </a:extLst>
          </p:cNvPr>
          <p:cNvSpPr txBox="1"/>
          <p:nvPr/>
        </p:nvSpPr>
        <p:spPr>
          <a:xfrm>
            <a:off x="1074821" y="288757"/>
            <a:ext cx="10438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Cryptocurrencies: just the concept</a:t>
            </a:r>
          </a:p>
        </p:txBody>
      </p:sp>
    </p:spTree>
    <p:extLst>
      <p:ext uri="{BB962C8B-B14F-4D97-AF65-F5344CB8AC3E}">
        <p14:creationId xmlns:p14="http://schemas.microsoft.com/office/powerpoint/2010/main" val="177062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1A44-F9E1-4A16-8F84-C127D558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3732-E34B-4C2E-89D2-207017B7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(1) All transactions to be immutable</a:t>
            </a:r>
          </a:p>
          <a:p>
            <a:pPr marL="0" indent="0">
              <a:buNone/>
            </a:pPr>
            <a:r>
              <a:rPr lang="en-GB" dirty="0"/>
              <a:t>(2) Everyone to agree on a single ledger</a:t>
            </a:r>
          </a:p>
          <a:p>
            <a:pPr marL="0" indent="0">
              <a:buNone/>
            </a:pPr>
            <a:r>
              <a:rPr lang="en-GB" dirty="0"/>
              <a:t>(3) A way to add initial funds to the ledger</a:t>
            </a:r>
          </a:p>
          <a:p>
            <a:pPr marL="0" indent="0">
              <a:buNone/>
            </a:pPr>
            <a:r>
              <a:rPr lang="en-GB" dirty="0"/>
              <a:t>(4) Be able to confirm the identity of participants to the ledger</a:t>
            </a:r>
          </a:p>
        </p:txBody>
      </p:sp>
    </p:spTree>
    <p:extLst>
      <p:ext uri="{BB962C8B-B14F-4D97-AF65-F5344CB8AC3E}">
        <p14:creationId xmlns:p14="http://schemas.microsoft.com/office/powerpoint/2010/main" val="234381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72DD-9EC7-45D3-8467-0C2ED0F8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 </a:t>
            </a:r>
            <a:r>
              <a:rPr lang="en-GB" dirty="0" err="1"/>
              <a:t>Blockchaining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B5DE-EBF2-4AD3-9A3C-782242B70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Lots of business hype at the moment</a:t>
            </a:r>
          </a:p>
          <a:p>
            <a:r>
              <a:rPr lang="en-GB" dirty="0"/>
              <a:t>If you’re familiar with Git, it is similar in concept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E1295D-5479-40A7-B079-0191242B36E8}"/>
              </a:ext>
            </a:extLst>
          </p:cNvPr>
          <p:cNvGrpSpPr/>
          <p:nvPr/>
        </p:nvGrpSpPr>
        <p:grpSpPr>
          <a:xfrm>
            <a:off x="6095999" y="1690688"/>
            <a:ext cx="5771015" cy="3999844"/>
            <a:chOff x="6095999" y="1690688"/>
            <a:chExt cx="5771015" cy="3999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EA081E-BEA4-44D1-A98A-8F4F15BB3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1690688"/>
              <a:ext cx="5771015" cy="32137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0C23BE-8BD9-444B-83B0-CDAE6C0472EA}"/>
                </a:ext>
              </a:extLst>
            </p:cNvPr>
            <p:cNvSpPr txBox="1"/>
            <p:nvPr/>
          </p:nvSpPr>
          <p:spPr>
            <a:xfrm>
              <a:off x="7104579" y="5167312"/>
              <a:ext cx="3753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https://coincentral.com/merkle-tree-hashing-blockchain/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698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7B03-CE7F-4246-926D-4322AA04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(2) 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CA02-1F05-4B5D-8BE8-6B44EB6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Hashing, one way algorithms</a:t>
            </a:r>
          </a:p>
          <a:p>
            <a:r>
              <a:rPr lang="en-GB" dirty="0"/>
              <a:t>Takes a long time to find a hash salt that results in the hash of the block to begin with ‘00000000000’</a:t>
            </a:r>
          </a:p>
          <a:p>
            <a:pPr lvl="1"/>
            <a:r>
              <a:rPr lang="en-GB" dirty="0"/>
              <a:t>Takes no time to confirm that hash salt</a:t>
            </a:r>
          </a:p>
          <a:p>
            <a:r>
              <a:rPr lang="en-GB" dirty="0"/>
              <a:t>The process of finding this hash salt is called ‘mining’</a:t>
            </a:r>
          </a:p>
          <a:p>
            <a:pPr lvl="1"/>
            <a:r>
              <a:rPr lang="en-GB" dirty="0"/>
              <a:t>(3) Those who mine the next hash salt get to add an agreed amount to their wallet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71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CBEE-7DFC-401B-A68D-B094AB62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(4) Public / private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507F-750E-4A6F-9A3E-CD9A49AA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78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Crypto-currencies!</vt:lpstr>
      <vt:lpstr>PowerPoint Presentation</vt:lpstr>
      <vt:lpstr>Some words about cryptocurrencies</vt:lpstr>
      <vt:lpstr>History of bitcoin</vt:lpstr>
      <vt:lpstr>PowerPoint Presentation</vt:lpstr>
      <vt:lpstr>Challenges</vt:lpstr>
      <vt:lpstr>(1) Blockchaining</vt:lpstr>
      <vt:lpstr>(2) Proof of work</vt:lpstr>
      <vt:lpstr>(4) Public / private keys</vt:lpstr>
      <vt:lpstr>Further reading / recommended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Crypto-currencies!</dc:title>
  <dc:creator>Rhydian Jenkins</dc:creator>
  <cp:lastModifiedBy>Rhydian Jenkins</cp:lastModifiedBy>
  <cp:revision>18</cp:revision>
  <dcterms:created xsi:type="dcterms:W3CDTF">2018-12-03T15:17:55Z</dcterms:created>
  <dcterms:modified xsi:type="dcterms:W3CDTF">2018-12-04T16:22:36Z</dcterms:modified>
</cp:coreProperties>
</file>