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ha-Lat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01929"/>
    <a:srgbClr val="3215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59" autoAdjust="0"/>
    <p:restoredTop sz="86444" autoAdjust="0"/>
  </p:normalViewPr>
  <p:slideViewPr>
    <p:cSldViewPr>
      <p:cViewPr>
        <p:scale>
          <a:sx n="140" d="100"/>
          <a:sy n="140" d="100"/>
        </p:scale>
        <p:origin x="234" y="19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a-Latn-N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a-Latn-N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E1A-282D-4524-A025-340309A96019}" type="datetimeFigureOut">
              <a:rPr lang="ha-Latn-NG" smtClean="0"/>
              <a:pPr/>
              <a:t>30/12/2010</a:t>
            </a:fld>
            <a:endParaRPr lang="ha-Lat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a-Lat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F672-AD2B-4035-B34C-89809C44FA7A}" type="slidenum">
              <a:rPr lang="ha-Latn-NG" smtClean="0"/>
              <a:pPr/>
              <a:t>‹#›</a:t>
            </a:fld>
            <a:endParaRPr lang="ha-Latn-N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a-Latn-N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a-Latn-N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E1A-282D-4524-A025-340309A96019}" type="datetimeFigureOut">
              <a:rPr lang="ha-Latn-NG" smtClean="0"/>
              <a:pPr/>
              <a:t>30/12/2010</a:t>
            </a:fld>
            <a:endParaRPr lang="ha-Lat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a-Lat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F672-AD2B-4035-B34C-89809C44FA7A}" type="slidenum">
              <a:rPr lang="ha-Latn-NG" smtClean="0"/>
              <a:pPr/>
              <a:t>‹#›</a:t>
            </a:fld>
            <a:endParaRPr lang="ha-Latn-N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a-Latn-N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a-Latn-N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E1A-282D-4524-A025-340309A96019}" type="datetimeFigureOut">
              <a:rPr lang="ha-Latn-NG" smtClean="0"/>
              <a:pPr/>
              <a:t>30/12/2010</a:t>
            </a:fld>
            <a:endParaRPr lang="ha-Lat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a-Lat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F672-AD2B-4035-B34C-89809C44FA7A}" type="slidenum">
              <a:rPr lang="ha-Latn-NG" smtClean="0"/>
              <a:pPr/>
              <a:t>‹#›</a:t>
            </a:fld>
            <a:endParaRPr lang="ha-Latn-N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a-Latn-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a-Latn-N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E1A-282D-4524-A025-340309A96019}" type="datetimeFigureOut">
              <a:rPr lang="ha-Latn-NG" smtClean="0"/>
              <a:pPr/>
              <a:t>30/12/2010</a:t>
            </a:fld>
            <a:endParaRPr lang="ha-Lat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a-Lat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F672-AD2B-4035-B34C-89809C44FA7A}" type="slidenum">
              <a:rPr lang="ha-Latn-NG" smtClean="0"/>
              <a:pPr/>
              <a:t>‹#›</a:t>
            </a:fld>
            <a:endParaRPr lang="ha-Latn-N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a-Latn-N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E1A-282D-4524-A025-340309A96019}" type="datetimeFigureOut">
              <a:rPr lang="ha-Latn-NG" smtClean="0"/>
              <a:pPr/>
              <a:t>30/12/2010</a:t>
            </a:fld>
            <a:endParaRPr lang="ha-Lat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a-Lat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F672-AD2B-4035-B34C-89809C44FA7A}" type="slidenum">
              <a:rPr lang="ha-Latn-NG" smtClean="0"/>
              <a:pPr/>
              <a:t>‹#›</a:t>
            </a:fld>
            <a:endParaRPr lang="ha-Latn-N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a-Latn-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a-Latn-N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a-Latn-N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E1A-282D-4524-A025-340309A96019}" type="datetimeFigureOut">
              <a:rPr lang="ha-Latn-NG" smtClean="0"/>
              <a:pPr/>
              <a:t>30/12/2010</a:t>
            </a:fld>
            <a:endParaRPr lang="ha-Lat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a-Lat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F672-AD2B-4035-B34C-89809C44FA7A}" type="slidenum">
              <a:rPr lang="ha-Latn-NG" smtClean="0"/>
              <a:pPr/>
              <a:t>‹#›</a:t>
            </a:fld>
            <a:endParaRPr lang="ha-Latn-N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a-Latn-N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a-Latn-N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a-Latn-N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E1A-282D-4524-A025-340309A96019}" type="datetimeFigureOut">
              <a:rPr lang="ha-Latn-NG" smtClean="0"/>
              <a:pPr/>
              <a:t>30/12/2010</a:t>
            </a:fld>
            <a:endParaRPr lang="ha-Lat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a-Lat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F672-AD2B-4035-B34C-89809C44FA7A}" type="slidenum">
              <a:rPr lang="ha-Latn-NG" smtClean="0"/>
              <a:pPr/>
              <a:t>‹#›</a:t>
            </a:fld>
            <a:endParaRPr lang="ha-Latn-N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a-Latn-N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E1A-282D-4524-A025-340309A96019}" type="datetimeFigureOut">
              <a:rPr lang="ha-Latn-NG" smtClean="0"/>
              <a:pPr/>
              <a:t>30/12/2010</a:t>
            </a:fld>
            <a:endParaRPr lang="ha-Lat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a-Lat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F672-AD2B-4035-B34C-89809C44FA7A}" type="slidenum">
              <a:rPr lang="ha-Latn-NG" smtClean="0"/>
              <a:pPr/>
              <a:t>‹#›</a:t>
            </a:fld>
            <a:endParaRPr lang="ha-Latn-N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E1A-282D-4524-A025-340309A96019}" type="datetimeFigureOut">
              <a:rPr lang="ha-Latn-NG" smtClean="0"/>
              <a:pPr/>
              <a:t>30/12/2010</a:t>
            </a:fld>
            <a:endParaRPr lang="ha-Lat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a-Lat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F672-AD2B-4035-B34C-89809C44FA7A}" type="slidenum">
              <a:rPr lang="ha-Latn-NG" smtClean="0"/>
              <a:pPr/>
              <a:t>‹#›</a:t>
            </a:fld>
            <a:endParaRPr lang="ha-Latn-N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a-Latn-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a-Latn-N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E1A-282D-4524-A025-340309A96019}" type="datetimeFigureOut">
              <a:rPr lang="ha-Latn-NG" smtClean="0"/>
              <a:pPr/>
              <a:t>30/12/2010</a:t>
            </a:fld>
            <a:endParaRPr lang="ha-Lat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a-Lat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F672-AD2B-4035-B34C-89809C44FA7A}" type="slidenum">
              <a:rPr lang="ha-Latn-NG" smtClean="0"/>
              <a:pPr/>
              <a:t>‹#›</a:t>
            </a:fld>
            <a:endParaRPr lang="ha-Latn-N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a-Latn-N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a-Latn-N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E1A-282D-4524-A025-340309A96019}" type="datetimeFigureOut">
              <a:rPr lang="ha-Latn-NG" smtClean="0"/>
              <a:pPr/>
              <a:t>30/12/2010</a:t>
            </a:fld>
            <a:endParaRPr lang="ha-Lat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a-Lat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F672-AD2B-4035-B34C-89809C44FA7A}" type="slidenum">
              <a:rPr lang="ha-Latn-NG" smtClean="0"/>
              <a:pPr/>
              <a:t>‹#›</a:t>
            </a:fld>
            <a:endParaRPr lang="ha-Latn-N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a-Latn-N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a-Latn-N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7E1A-282D-4524-A025-340309A96019}" type="datetimeFigureOut">
              <a:rPr lang="ha-Latn-NG" smtClean="0"/>
              <a:pPr/>
              <a:t>30/12/2010</a:t>
            </a:fld>
            <a:endParaRPr lang="ha-Lat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a-Lat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F672-AD2B-4035-B34C-89809C44FA7A}" type="slidenum">
              <a:rPr lang="ha-Latn-NG" smtClean="0"/>
              <a:pPr/>
              <a:t>‹#›</a:t>
            </a:fld>
            <a:endParaRPr lang="ha-Latn-N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a-Lat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3" y="274638"/>
            <a:ext cx="8590093" cy="1143000"/>
          </a:xfrm>
        </p:spPr>
        <p:txBody>
          <a:bodyPr/>
          <a:lstStyle/>
          <a:p>
            <a:endParaRPr lang="ha-Latn-NG" dirty="0"/>
          </a:p>
        </p:txBody>
      </p:sp>
      <p:pic>
        <p:nvPicPr>
          <p:cNvPr id="4" name="Content Placeholder 3" descr="2010Regatta-topBanner.jpg"/>
          <p:cNvPicPr>
            <a:picLocks noGrp="1" noChangeAspect="1"/>
          </p:cNvPicPr>
          <p:nvPr>
            <p:ph idx="1"/>
          </p:nvPr>
        </p:nvPicPr>
        <p:blipFill>
          <a:blip r:embed="rId2" cstate="screen"/>
          <a:srcRect t="43535" r="126" b="3113"/>
          <a:stretch>
            <a:fillRect/>
          </a:stretch>
        </p:blipFill>
        <p:spPr>
          <a:xfrm>
            <a:off x="467544" y="3645024"/>
            <a:ext cx="8579296" cy="1800200"/>
          </a:xfrm>
          <a:prstGeom prst="round2Diag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790256" y="3789040"/>
            <a:ext cx="5174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i="1" dirty="0" smtClean="0">
                <a:ln w="12700"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</a:rPr>
              <a:t>Welcome to </a:t>
            </a:r>
          </a:p>
          <a:p>
            <a:pPr algn="r"/>
            <a:r>
              <a:rPr lang="en-GB" sz="3600" b="1" i="1" dirty="0" smtClean="0">
                <a:ln w="12700"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</a:rPr>
              <a:t>Tata Steel Sailing Club</a:t>
            </a:r>
          </a:p>
          <a:p>
            <a:pPr algn="r"/>
            <a:r>
              <a:rPr lang="en-GB" sz="1600" b="1" i="1" dirty="0" smtClean="0">
                <a:ln w="12700">
                  <a:solidFill>
                    <a:srgbClr val="FFFFFF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</a:rPr>
              <a:t>Formally Corus Steel Sailing Club</a:t>
            </a:r>
            <a:endParaRPr lang="ha-Latn-NG" sz="2000" b="1" i="1" dirty="0">
              <a:ln w="12700">
                <a:solidFill>
                  <a:srgbClr val="FFFFFF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Jenkins</dc:creator>
  <cp:lastModifiedBy>Jenkins</cp:lastModifiedBy>
  <cp:revision>7</cp:revision>
  <dcterms:created xsi:type="dcterms:W3CDTF">2010-12-29T16:57:22Z</dcterms:created>
  <dcterms:modified xsi:type="dcterms:W3CDTF">2010-12-30T16:29:44Z</dcterms:modified>
</cp:coreProperties>
</file>