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574" r:id="rId3"/>
    <p:sldId id="615" r:id="rId4"/>
    <p:sldId id="616" r:id="rId6"/>
    <p:sldId id="606" r:id="rId7"/>
    <p:sldId id="608" r:id="rId8"/>
    <p:sldId id="624" r:id="rId9"/>
    <p:sldId id="609" r:id="rId10"/>
    <p:sldId id="625" r:id="rId11"/>
    <p:sldId id="613" r:id="rId12"/>
    <p:sldId id="610" r:id="rId13"/>
    <p:sldId id="614" r:id="rId14"/>
    <p:sldId id="626" r:id="rId15"/>
    <p:sldId id="611" r:id="rId16"/>
  </p:sldIdLst>
  <p:sldSz cx="12192000" cy="6858000"/>
  <p:notesSz cx="6858000" cy="9144000"/>
  <p:embeddedFontLst>
    <p:embeddedFont>
      <p:font typeface="微软雅黑" panose="020B0503020204020204" charset="-122"/>
      <p:regular r:id="rId20"/>
    </p:embeddedFont>
    <p:embeddedFont>
      <p:font typeface="微软雅黑 Light" panose="020B0502040204020203" charset="-122"/>
      <p:regular r:id="rId21"/>
    </p:embeddedFont>
    <p:embeddedFont>
      <p:font typeface="Calibri" panose="020F0502020204030204" charset="0"/>
      <p:regular r:id="rId22"/>
      <p:bold r:id="rId23"/>
      <p:italic r:id="rId24"/>
      <p:boldItalic r:id="rId25"/>
    </p:embeddedFont>
  </p:embeddedFontLst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020" userDrawn="1">
          <p15:clr>
            <a:srgbClr val="A4A3A4"/>
          </p15:clr>
        </p15:guide>
        <p15:guide id="3" pos="5288" userDrawn="1">
          <p15:clr>
            <a:srgbClr val="A4A3A4"/>
          </p15:clr>
        </p15:guide>
        <p15:guide id="4" pos="2514" userDrawn="1">
          <p15:clr>
            <a:srgbClr val="A4A3A4"/>
          </p15:clr>
        </p15:guide>
        <p15:guide id="5" orient="horz" pos="1264" userDrawn="1">
          <p15:clr>
            <a:srgbClr val="A4A3A4"/>
          </p15:clr>
        </p15:guide>
        <p15:guide id="6" orient="horz" pos="22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4810"/>
    <a:srgbClr val="00242C"/>
    <a:srgbClr val="4472C4"/>
    <a:srgbClr val="FCFCFC"/>
    <a:srgbClr val="FFC000"/>
    <a:srgbClr val="FECA2B"/>
    <a:srgbClr val="3DB39D"/>
    <a:srgbClr val="FEFEFE"/>
    <a:srgbClr val="8A5F44"/>
    <a:srgbClr val="ECB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10" autoAdjust="0"/>
    <p:restoredTop sz="87192" autoAdjust="0"/>
  </p:normalViewPr>
  <p:slideViewPr>
    <p:cSldViewPr snapToGrid="0" showGuides="1">
      <p:cViewPr varScale="1">
        <p:scale>
          <a:sx n="101" d="100"/>
          <a:sy n="101" d="100"/>
        </p:scale>
        <p:origin x="930" y="84"/>
      </p:cViewPr>
      <p:guideLst>
        <p:guide pos="3840"/>
        <p:guide orient="horz" pos="3020"/>
        <p:guide pos="5288"/>
        <p:guide pos="2514"/>
        <p:guide orient="horz" pos="1264"/>
        <p:guide orient="horz" pos="2277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14" d="100"/>
        <a:sy n="114" d="100"/>
      </p:scale>
      <p:origin x="0" y="-77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gs" Target="tags/tag78.xml"/><Relationship Id="rId25" Type="http://schemas.openxmlformats.org/officeDocument/2006/relationships/font" Target="fonts/font6.fntdata"/><Relationship Id="rId24" Type="http://schemas.openxmlformats.org/officeDocument/2006/relationships/font" Target="fonts/font5.fntdata"/><Relationship Id="rId23" Type="http://schemas.openxmlformats.org/officeDocument/2006/relationships/font" Target="fonts/font4.fntdata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27A04-BAA1-409E-B0A1-376FDB7B81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114D7-E66A-41F2-A417-B91E3DFCFCF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55B0-E02D-48C5-90F4-23679AC170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A197-87C6-4C22-A205-B9B0724A96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1546322" y="2209489"/>
            <a:ext cx="1833013" cy="1872945"/>
          </a:xfrm>
          <a:custGeom>
            <a:avLst/>
            <a:gdLst>
              <a:gd name="connsiteX0" fmla="*/ 500231 w 1833013"/>
              <a:gd name="connsiteY0" fmla="*/ 1782189 h 1872945"/>
              <a:gd name="connsiteX1" fmla="*/ 525597 w 1833013"/>
              <a:gd name="connsiteY1" fmla="*/ 1786410 h 1872945"/>
              <a:gd name="connsiteX2" fmla="*/ 440153 w 1833013"/>
              <a:gd name="connsiteY2" fmla="*/ 1812760 h 1872945"/>
              <a:gd name="connsiteX3" fmla="*/ 475482 w 1833013"/>
              <a:gd name="connsiteY3" fmla="*/ 1782292 h 1872945"/>
              <a:gd name="connsiteX4" fmla="*/ 500231 w 1833013"/>
              <a:gd name="connsiteY4" fmla="*/ 1782189 h 1872945"/>
              <a:gd name="connsiteX5" fmla="*/ 292122 w 1833013"/>
              <a:gd name="connsiteY5" fmla="*/ 1769504 h 1872945"/>
              <a:gd name="connsiteX6" fmla="*/ 322290 w 1833013"/>
              <a:gd name="connsiteY6" fmla="*/ 1792448 h 1872945"/>
              <a:gd name="connsiteX7" fmla="*/ 309244 w 1833013"/>
              <a:gd name="connsiteY7" fmla="*/ 1812114 h 1872945"/>
              <a:gd name="connsiteX8" fmla="*/ 348382 w 1833013"/>
              <a:gd name="connsiteY8" fmla="*/ 1831780 h 1872945"/>
              <a:gd name="connsiteX9" fmla="*/ 394042 w 1833013"/>
              <a:gd name="connsiteY9" fmla="*/ 1812114 h 1872945"/>
              <a:gd name="connsiteX10" fmla="*/ 374473 w 1833013"/>
              <a:gd name="connsiteY10" fmla="*/ 1864555 h 1872945"/>
              <a:gd name="connsiteX11" fmla="*/ 289675 w 1833013"/>
              <a:gd name="connsiteY11" fmla="*/ 1871110 h 1872945"/>
              <a:gd name="connsiteX12" fmla="*/ 257061 w 1833013"/>
              <a:gd name="connsiteY12" fmla="*/ 1785893 h 1872945"/>
              <a:gd name="connsiteX13" fmla="*/ 292122 w 1833013"/>
              <a:gd name="connsiteY13" fmla="*/ 1769504 h 1872945"/>
              <a:gd name="connsiteX14" fmla="*/ 366476 w 1833013"/>
              <a:gd name="connsiteY14" fmla="*/ 1738966 h 1872945"/>
              <a:gd name="connsiteX15" fmla="*/ 387531 w 1833013"/>
              <a:gd name="connsiteY15" fmla="*/ 1740516 h 1872945"/>
              <a:gd name="connsiteX16" fmla="*/ 394041 w 1833013"/>
              <a:gd name="connsiteY16" fmla="*/ 1786798 h 1872945"/>
              <a:gd name="connsiteX17" fmla="*/ 335452 w 1833013"/>
              <a:gd name="connsiteY17" fmla="*/ 1786798 h 1872945"/>
              <a:gd name="connsiteX18" fmla="*/ 328942 w 1833013"/>
              <a:gd name="connsiteY18" fmla="*/ 1760350 h 1872945"/>
              <a:gd name="connsiteX19" fmla="*/ 366476 w 1833013"/>
              <a:gd name="connsiteY19" fmla="*/ 1738966 h 1872945"/>
              <a:gd name="connsiteX20" fmla="*/ 450948 w 1833013"/>
              <a:gd name="connsiteY20" fmla="*/ 1723367 h 1872945"/>
              <a:gd name="connsiteX21" fmla="*/ 479485 w 1833013"/>
              <a:gd name="connsiteY21" fmla="*/ 1760124 h 1872945"/>
              <a:gd name="connsiteX22" fmla="*/ 420331 w 1833013"/>
              <a:gd name="connsiteY22" fmla="*/ 1773234 h 1872945"/>
              <a:gd name="connsiteX23" fmla="*/ 450948 w 1833013"/>
              <a:gd name="connsiteY23" fmla="*/ 1723367 h 1872945"/>
              <a:gd name="connsiteX24" fmla="*/ 611041 w 1833013"/>
              <a:gd name="connsiteY24" fmla="*/ 1655242 h 1872945"/>
              <a:gd name="connsiteX25" fmla="*/ 611041 w 1833013"/>
              <a:gd name="connsiteY25" fmla="*/ 1655242 h 1872945"/>
              <a:gd name="connsiteX26" fmla="*/ 387261 w 1833013"/>
              <a:gd name="connsiteY26" fmla="*/ 1634898 h 1872945"/>
              <a:gd name="connsiteX27" fmla="*/ 414385 w 1833013"/>
              <a:gd name="connsiteY27" fmla="*/ 1681010 h 1872945"/>
              <a:gd name="connsiteX28" fmla="*/ 387261 w 1833013"/>
              <a:gd name="connsiteY28" fmla="*/ 1634898 h 1872945"/>
              <a:gd name="connsiteX29" fmla="*/ 276049 w 1833013"/>
              <a:gd name="connsiteY29" fmla="*/ 1615911 h 1872945"/>
              <a:gd name="connsiteX30" fmla="*/ 315380 w 1833013"/>
              <a:gd name="connsiteY30" fmla="*/ 1694572 h 1872945"/>
              <a:gd name="connsiteX31" fmla="*/ 276049 w 1833013"/>
              <a:gd name="connsiteY31" fmla="*/ 1615911 h 1872945"/>
              <a:gd name="connsiteX32" fmla="*/ 335353 w 1833013"/>
              <a:gd name="connsiteY32" fmla="*/ 1576289 h 1872945"/>
              <a:gd name="connsiteX33" fmla="*/ 335353 w 1833013"/>
              <a:gd name="connsiteY33" fmla="*/ 1660667 h 1872945"/>
              <a:gd name="connsiteX34" fmla="*/ 289611 w 1833013"/>
              <a:gd name="connsiteY34" fmla="*/ 1582779 h 1872945"/>
              <a:gd name="connsiteX35" fmla="*/ 335353 w 1833013"/>
              <a:gd name="connsiteY35" fmla="*/ 1576289 h 1872945"/>
              <a:gd name="connsiteX36" fmla="*/ 460046 w 1833013"/>
              <a:gd name="connsiteY36" fmla="*/ 1556236 h 1872945"/>
              <a:gd name="connsiteX37" fmla="*/ 466646 w 1833013"/>
              <a:gd name="connsiteY37" fmla="*/ 1660667 h 1872945"/>
              <a:gd name="connsiteX38" fmla="*/ 394041 w 1833013"/>
              <a:gd name="connsiteY38" fmla="*/ 1569290 h 1872945"/>
              <a:gd name="connsiteX39" fmla="*/ 460046 w 1833013"/>
              <a:gd name="connsiteY39" fmla="*/ 1556236 h 1872945"/>
              <a:gd name="connsiteX40" fmla="*/ 72612 w 1833013"/>
              <a:gd name="connsiteY40" fmla="*/ 787248 h 1872945"/>
              <a:gd name="connsiteX41" fmla="*/ 86175 w 1833013"/>
              <a:gd name="connsiteY41" fmla="*/ 845567 h 1872945"/>
              <a:gd name="connsiteX42" fmla="*/ 72612 w 1833013"/>
              <a:gd name="connsiteY42" fmla="*/ 787248 h 1872945"/>
              <a:gd name="connsiteX43" fmla="*/ 506 w 1833013"/>
              <a:gd name="connsiteY43" fmla="*/ 445476 h 1872945"/>
              <a:gd name="connsiteX44" fmla="*/ 20171 w 1833013"/>
              <a:gd name="connsiteY44" fmla="*/ 445476 h 1872945"/>
              <a:gd name="connsiteX45" fmla="*/ 72613 w 1833013"/>
              <a:gd name="connsiteY45" fmla="*/ 773686 h 1872945"/>
              <a:gd name="connsiteX46" fmla="*/ 506 w 1833013"/>
              <a:gd name="connsiteY46" fmla="*/ 445476 h 1872945"/>
              <a:gd name="connsiteX47" fmla="*/ 558147 w 1833013"/>
              <a:gd name="connsiteY47" fmla="*/ 313920 h 1872945"/>
              <a:gd name="connsiteX48" fmla="*/ 577982 w 1833013"/>
              <a:gd name="connsiteY48" fmla="*/ 313920 h 1872945"/>
              <a:gd name="connsiteX49" fmla="*/ 624264 w 1833013"/>
              <a:gd name="connsiteY49" fmla="*/ 524014 h 1872945"/>
              <a:gd name="connsiteX50" fmla="*/ 657322 w 1833013"/>
              <a:gd name="connsiteY50" fmla="*/ 524014 h 1872945"/>
              <a:gd name="connsiteX51" fmla="*/ 703604 w 1833013"/>
              <a:gd name="connsiteY51" fmla="*/ 497753 h 1872945"/>
              <a:gd name="connsiteX52" fmla="*/ 710216 w 1833013"/>
              <a:gd name="connsiteY52" fmla="*/ 569972 h 1872945"/>
              <a:gd name="connsiteX53" fmla="*/ 558147 w 1833013"/>
              <a:gd name="connsiteY53" fmla="*/ 313920 h 1872945"/>
              <a:gd name="connsiteX54" fmla="*/ 670489 w 1833013"/>
              <a:gd name="connsiteY54" fmla="*/ 300358 h 1872945"/>
              <a:gd name="connsiteX55" fmla="*/ 696710 w 1833013"/>
              <a:gd name="connsiteY55" fmla="*/ 425132 h 1872945"/>
              <a:gd name="connsiteX56" fmla="*/ 670489 w 1833013"/>
              <a:gd name="connsiteY56" fmla="*/ 300358 h 1872945"/>
              <a:gd name="connsiteX57" fmla="*/ 1373042 w 1833013"/>
              <a:gd name="connsiteY57" fmla="*/ 136253 h 1872945"/>
              <a:gd name="connsiteX58" fmla="*/ 1353329 w 1833013"/>
              <a:gd name="connsiteY58" fmla="*/ 175689 h 1872945"/>
              <a:gd name="connsiteX59" fmla="*/ 1386184 w 1833013"/>
              <a:gd name="connsiteY59" fmla="*/ 169116 h 1872945"/>
              <a:gd name="connsiteX60" fmla="*/ 1412468 w 1833013"/>
              <a:gd name="connsiteY60" fmla="*/ 313712 h 1872945"/>
              <a:gd name="connsiteX61" fmla="*/ 1373042 w 1833013"/>
              <a:gd name="connsiteY61" fmla="*/ 313712 h 1872945"/>
              <a:gd name="connsiteX62" fmla="*/ 1373042 w 1833013"/>
              <a:gd name="connsiteY62" fmla="*/ 432018 h 1872945"/>
              <a:gd name="connsiteX63" fmla="*/ 1833013 w 1833013"/>
              <a:gd name="connsiteY63" fmla="*/ 1529633 h 1872945"/>
              <a:gd name="connsiteX64" fmla="*/ 853932 w 1833013"/>
              <a:gd name="connsiteY64" fmla="*/ 1733383 h 1872945"/>
              <a:gd name="connsiteX65" fmla="*/ 650231 w 1833013"/>
              <a:gd name="connsiteY65" fmla="*/ 1693947 h 1872945"/>
              <a:gd name="connsiteX66" fmla="*/ 637089 w 1833013"/>
              <a:gd name="connsiteY66" fmla="*/ 1733383 h 1872945"/>
              <a:gd name="connsiteX67" fmla="*/ 577950 w 1833013"/>
              <a:gd name="connsiteY67" fmla="*/ 1739955 h 1872945"/>
              <a:gd name="connsiteX68" fmla="*/ 545095 w 1833013"/>
              <a:gd name="connsiteY68" fmla="*/ 1700519 h 1872945"/>
              <a:gd name="connsiteX69" fmla="*/ 801365 w 1833013"/>
              <a:gd name="connsiteY69" fmla="*/ 1661085 h 1872945"/>
              <a:gd name="connsiteX70" fmla="*/ 663373 w 1833013"/>
              <a:gd name="connsiteY70" fmla="*/ 1661085 h 1872945"/>
              <a:gd name="connsiteX71" fmla="*/ 781651 w 1833013"/>
              <a:gd name="connsiteY71" fmla="*/ 1634795 h 1872945"/>
              <a:gd name="connsiteX72" fmla="*/ 505669 w 1833013"/>
              <a:gd name="connsiteY72" fmla="*/ 1654512 h 1872945"/>
              <a:gd name="connsiteX73" fmla="*/ 499098 w 1833013"/>
              <a:gd name="connsiteY73" fmla="*/ 1555923 h 1872945"/>
              <a:gd name="connsiteX74" fmla="*/ 650231 w 1833013"/>
              <a:gd name="connsiteY74" fmla="*/ 1549351 h 1872945"/>
              <a:gd name="connsiteX75" fmla="*/ 374248 w 1833013"/>
              <a:gd name="connsiteY75" fmla="*/ 1542779 h 1872945"/>
              <a:gd name="connsiteX76" fmla="*/ 308538 w 1833013"/>
              <a:gd name="connsiteY76" fmla="*/ 1365320 h 1872945"/>
              <a:gd name="connsiteX77" fmla="*/ 301967 w 1833013"/>
              <a:gd name="connsiteY77" fmla="*/ 1417900 h 1872945"/>
              <a:gd name="connsiteX78" fmla="*/ 249399 w 1833013"/>
              <a:gd name="connsiteY78" fmla="*/ 1358747 h 1872945"/>
              <a:gd name="connsiteX79" fmla="*/ 334822 w 1833013"/>
              <a:gd name="connsiteY79" fmla="*/ 1523061 h 1872945"/>
              <a:gd name="connsiteX80" fmla="*/ 295396 w 1833013"/>
              <a:gd name="connsiteY80" fmla="*/ 1549351 h 1872945"/>
              <a:gd name="connsiteX81" fmla="*/ 249399 w 1833013"/>
              <a:gd name="connsiteY81" fmla="*/ 1345602 h 1872945"/>
              <a:gd name="connsiteX82" fmla="*/ 52269 w 1833013"/>
              <a:gd name="connsiteY82" fmla="*/ 438590 h 1872945"/>
              <a:gd name="connsiteX83" fmla="*/ 479385 w 1833013"/>
              <a:gd name="connsiteY83" fmla="*/ 340002 h 1872945"/>
              <a:gd name="connsiteX84" fmla="*/ 715942 w 1833013"/>
              <a:gd name="connsiteY84" fmla="*/ 694920 h 1872945"/>
              <a:gd name="connsiteX85" fmla="*/ 761938 w 1833013"/>
              <a:gd name="connsiteY85" fmla="*/ 274277 h 1872945"/>
              <a:gd name="connsiteX86" fmla="*/ 1373042 w 1833013"/>
              <a:gd name="connsiteY86" fmla="*/ 136253 h 1872945"/>
              <a:gd name="connsiteX87" fmla="*/ 615335 w 1833013"/>
              <a:gd name="connsiteY87" fmla="*/ 458 h 1872945"/>
              <a:gd name="connsiteX88" fmla="*/ 684277 w 1833013"/>
              <a:gd name="connsiteY88" fmla="*/ 63694 h 1872945"/>
              <a:gd name="connsiteX89" fmla="*/ 579066 w 1833013"/>
              <a:gd name="connsiteY89" fmla="*/ 90059 h 1872945"/>
              <a:gd name="connsiteX90" fmla="*/ 559339 w 1833013"/>
              <a:gd name="connsiteY90" fmla="*/ 228477 h 1872945"/>
              <a:gd name="connsiteX91" fmla="*/ 533036 w 1833013"/>
              <a:gd name="connsiteY91" fmla="*/ 228477 h 1872945"/>
              <a:gd name="connsiteX92" fmla="*/ 615335 w 1833013"/>
              <a:gd name="connsiteY92" fmla="*/ 458 h 187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833013" h="1872945">
                <a:moveTo>
                  <a:pt x="500231" y="1782189"/>
                </a:moveTo>
                <a:cubicBezTo>
                  <a:pt x="508755" y="1783116"/>
                  <a:pt x="517382" y="1784763"/>
                  <a:pt x="525597" y="1786410"/>
                </a:cubicBezTo>
                <a:cubicBezTo>
                  <a:pt x="505879" y="1806172"/>
                  <a:pt x="459871" y="1819347"/>
                  <a:pt x="440153" y="1812760"/>
                </a:cubicBezTo>
                <a:cubicBezTo>
                  <a:pt x="446727" y="1792998"/>
                  <a:pt x="459871" y="1784763"/>
                  <a:pt x="475482" y="1782292"/>
                </a:cubicBezTo>
                <a:cubicBezTo>
                  <a:pt x="483287" y="1781057"/>
                  <a:pt x="491708" y="1781263"/>
                  <a:pt x="500231" y="1782189"/>
                </a:cubicBezTo>
                <a:close/>
                <a:moveTo>
                  <a:pt x="292122" y="1769504"/>
                </a:moveTo>
                <a:cubicBezTo>
                  <a:pt x="304353" y="1771143"/>
                  <a:pt x="315767" y="1779338"/>
                  <a:pt x="322290" y="1792448"/>
                </a:cubicBezTo>
                <a:cubicBezTo>
                  <a:pt x="322290" y="1805559"/>
                  <a:pt x="309244" y="1799003"/>
                  <a:pt x="309244" y="1812114"/>
                </a:cubicBezTo>
                <a:cubicBezTo>
                  <a:pt x="322290" y="1818669"/>
                  <a:pt x="335336" y="1831780"/>
                  <a:pt x="348382" y="1831780"/>
                </a:cubicBezTo>
                <a:cubicBezTo>
                  <a:pt x="367950" y="1831780"/>
                  <a:pt x="361427" y="1805559"/>
                  <a:pt x="394042" y="1812114"/>
                </a:cubicBezTo>
                <a:cubicBezTo>
                  <a:pt x="394042" y="1831780"/>
                  <a:pt x="374473" y="1838335"/>
                  <a:pt x="374473" y="1864555"/>
                </a:cubicBezTo>
                <a:cubicBezTo>
                  <a:pt x="348382" y="1864555"/>
                  <a:pt x="322290" y="1877665"/>
                  <a:pt x="289675" y="1871110"/>
                </a:cubicBezTo>
                <a:cubicBezTo>
                  <a:pt x="283153" y="1838335"/>
                  <a:pt x="257061" y="1825224"/>
                  <a:pt x="257061" y="1785893"/>
                </a:cubicBezTo>
                <a:cubicBezTo>
                  <a:pt x="266846" y="1772782"/>
                  <a:pt x="279892" y="1767866"/>
                  <a:pt x="292122" y="1769504"/>
                </a:cubicBezTo>
                <a:close/>
                <a:moveTo>
                  <a:pt x="366476" y="1738966"/>
                </a:moveTo>
                <a:cubicBezTo>
                  <a:pt x="372477" y="1738449"/>
                  <a:pt x="379394" y="1738862"/>
                  <a:pt x="387531" y="1740516"/>
                </a:cubicBezTo>
                <a:cubicBezTo>
                  <a:pt x="394041" y="1747127"/>
                  <a:pt x="387531" y="1760350"/>
                  <a:pt x="394041" y="1786798"/>
                </a:cubicBezTo>
                <a:cubicBezTo>
                  <a:pt x="374511" y="1786798"/>
                  <a:pt x="354982" y="1786798"/>
                  <a:pt x="335452" y="1786798"/>
                </a:cubicBezTo>
                <a:cubicBezTo>
                  <a:pt x="335452" y="1773574"/>
                  <a:pt x="335452" y="1766962"/>
                  <a:pt x="328942" y="1760350"/>
                </a:cubicBezTo>
                <a:cubicBezTo>
                  <a:pt x="338707" y="1750433"/>
                  <a:pt x="348472" y="1740516"/>
                  <a:pt x="366476" y="1738966"/>
                </a:cubicBezTo>
                <a:close/>
                <a:moveTo>
                  <a:pt x="450948" y="1723367"/>
                </a:moveTo>
                <a:cubicBezTo>
                  <a:pt x="464389" y="1724787"/>
                  <a:pt x="477020" y="1735542"/>
                  <a:pt x="479485" y="1760124"/>
                </a:cubicBezTo>
                <a:cubicBezTo>
                  <a:pt x="459767" y="1747013"/>
                  <a:pt x="453195" y="1773234"/>
                  <a:pt x="420331" y="1773234"/>
                </a:cubicBezTo>
                <a:cubicBezTo>
                  <a:pt x="403900" y="1744556"/>
                  <a:pt x="428547" y="1720998"/>
                  <a:pt x="450948" y="1723367"/>
                </a:cubicBezTo>
                <a:close/>
                <a:moveTo>
                  <a:pt x="611041" y="1655242"/>
                </a:moveTo>
                <a:cubicBezTo>
                  <a:pt x="578641" y="1687792"/>
                  <a:pt x="552722" y="1655242"/>
                  <a:pt x="611041" y="1655242"/>
                </a:cubicBezTo>
                <a:close/>
                <a:moveTo>
                  <a:pt x="387261" y="1634898"/>
                </a:moveTo>
                <a:cubicBezTo>
                  <a:pt x="400823" y="1641485"/>
                  <a:pt x="427948" y="1661248"/>
                  <a:pt x="414385" y="1681010"/>
                </a:cubicBezTo>
                <a:cubicBezTo>
                  <a:pt x="387261" y="1681010"/>
                  <a:pt x="394041" y="1648072"/>
                  <a:pt x="387261" y="1634898"/>
                </a:cubicBezTo>
                <a:close/>
                <a:moveTo>
                  <a:pt x="276049" y="1615911"/>
                </a:moveTo>
                <a:cubicBezTo>
                  <a:pt x="295715" y="1642131"/>
                  <a:pt x="308825" y="1661796"/>
                  <a:pt x="315380" y="1694572"/>
                </a:cubicBezTo>
                <a:cubicBezTo>
                  <a:pt x="282604" y="1688017"/>
                  <a:pt x="282604" y="1648686"/>
                  <a:pt x="276049" y="1615911"/>
                </a:cubicBezTo>
                <a:close/>
                <a:moveTo>
                  <a:pt x="335353" y="1576289"/>
                </a:moveTo>
                <a:cubicBezTo>
                  <a:pt x="361492" y="1608742"/>
                  <a:pt x="341888" y="1628214"/>
                  <a:pt x="335353" y="1660667"/>
                </a:cubicBezTo>
                <a:cubicBezTo>
                  <a:pt x="309215" y="1634704"/>
                  <a:pt x="309215" y="1615232"/>
                  <a:pt x="289611" y="1582779"/>
                </a:cubicBezTo>
                <a:cubicBezTo>
                  <a:pt x="296146" y="1569798"/>
                  <a:pt x="322284" y="1582779"/>
                  <a:pt x="335353" y="1576289"/>
                </a:cubicBezTo>
                <a:close/>
                <a:moveTo>
                  <a:pt x="460046" y="1556236"/>
                </a:moveTo>
                <a:cubicBezTo>
                  <a:pt x="446845" y="1601924"/>
                  <a:pt x="493047" y="1641086"/>
                  <a:pt x="466646" y="1660667"/>
                </a:cubicBezTo>
                <a:cubicBezTo>
                  <a:pt x="433644" y="1641086"/>
                  <a:pt x="420443" y="1601924"/>
                  <a:pt x="394041" y="1569290"/>
                </a:cubicBezTo>
                <a:cubicBezTo>
                  <a:pt x="407241" y="1556236"/>
                  <a:pt x="433644" y="1556236"/>
                  <a:pt x="460046" y="1556236"/>
                </a:cubicBezTo>
                <a:close/>
                <a:moveTo>
                  <a:pt x="72612" y="787248"/>
                </a:moveTo>
                <a:cubicBezTo>
                  <a:pt x="86175" y="793728"/>
                  <a:pt x="79393" y="826128"/>
                  <a:pt x="86175" y="845567"/>
                </a:cubicBezTo>
                <a:cubicBezTo>
                  <a:pt x="65831" y="839087"/>
                  <a:pt x="72612" y="806688"/>
                  <a:pt x="72612" y="787248"/>
                </a:cubicBezTo>
                <a:close/>
                <a:moveTo>
                  <a:pt x="506" y="445476"/>
                </a:moveTo>
                <a:cubicBezTo>
                  <a:pt x="7061" y="445476"/>
                  <a:pt x="13616" y="445476"/>
                  <a:pt x="20171" y="445476"/>
                </a:cubicBezTo>
                <a:cubicBezTo>
                  <a:pt x="33281" y="563631"/>
                  <a:pt x="72613" y="662094"/>
                  <a:pt x="72613" y="773686"/>
                </a:cubicBezTo>
                <a:cubicBezTo>
                  <a:pt x="52947" y="662094"/>
                  <a:pt x="-6049" y="550503"/>
                  <a:pt x="506" y="445476"/>
                </a:cubicBezTo>
                <a:close/>
                <a:moveTo>
                  <a:pt x="558147" y="313920"/>
                </a:moveTo>
                <a:cubicBezTo>
                  <a:pt x="564759" y="313920"/>
                  <a:pt x="571370" y="313920"/>
                  <a:pt x="577982" y="313920"/>
                </a:cubicBezTo>
                <a:cubicBezTo>
                  <a:pt x="584594" y="386140"/>
                  <a:pt x="617652" y="432098"/>
                  <a:pt x="624264" y="524014"/>
                </a:cubicBezTo>
                <a:cubicBezTo>
                  <a:pt x="637487" y="517448"/>
                  <a:pt x="650710" y="517448"/>
                  <a:pt x="657322" y="524014"/>
                </a:cubicBezTo>
                <a:cubicBezTo>
                  <a:pt x="683769" y="530579"/>
                  <a:pt x="670546" y="491187"/>
                  <a:pt x="703604" y="497753"/>
                </a:cubicBezTo>
                <a:cubicBezTo>
                  <a:pt x="716828" y="510884"/>
                  <a:pt x="710216" y="543710"/>
                  <a:pt x="710216" y="569972"/>
                </a:cubicBezTo>
                <a:cubicBezTo>
                  <a:pt x="584594" y="602800"/>
                  <a:pt x="571370" y="412401"/>
                  <a:pt x="558147" y="313920"/>
                </a:cubicBezTo>
                <a:close/>
                <a:moveTo>
                  <a:pt x="670489" y="300358"/>
                </a:moveTo>
                <a:cubicBezTo>
                  <a:pt x="703265" y="320058"/>
                  <a:pt x="696710" y="385729"/>
                  <a:pt x="696710" y="425132"/>
                </a:cubicBezTo>
                <a:cubicBezTo>
                  <a:pt x="670489" y="398864"/>
                  <a:pt x="663934" y="339760"/>
                  <a:pt x="670489" y="300358"/>
                </a:cubicBezTo>
                <a:close/>
                <a:moveTo>
                  <a:pt x="1373042" y="136253"/>
                </a:moveTo>
                <a:cubicBezTo>
                  <a:pt x="1379614" y="155971"/>
                  <a:pt x="1359900" y="155971"/>
                  <a:pt x="1353329" y="175689"/>
                </a:cubicBezTo>
                <a:cubicBezTo>
                  <a:pt x="1373042" y="182261"/>
                  <a:pt x="1379614" y="155971"/>
                  <a:pt x="1386184" y="169116"/>
                </a:cubicBezTo>
                <a:cubicBezTo>
                  <a:pt x="1399326" y="215123"/>
                  <a:pt x="1405898" y="261131"/>
                  <a:pt x="1412468" y="313712"/>
                </a:cubicBezTo>
                <a:cubicBezTo>
                  <a:pt x="1399326" y="313712"/>
                  <a:pt x="1386184" y="313712"/>
                  <a:pt x="1373042" y="313712"/>
                </a:cubicBezTo>
                <a:cubicBezTo>
                  <a:pt x="1373042" y="366292"/>
                  <a:pt x="1399326" y="386010"/>
                  <a:pt x="1373042" y="432018"/>
                </a:cubicBezTo>
                <a:cubicBezTo>
                  <a:pt x="1511034" y="806653"/>
                  <a:pt x="1642454" y="1201006"/>
                  <a:pt x="1833013" y="1529633"/>
                </a:cubicBezTo>
                <a:cubicBezTo>
                  <a:pt x="1537318" y="1608504"/>
                  <a:pt x="1215338" y="1680802"/>
                  <a:pt x="853932" y="1733383"/>
                </a:cubicBezTo>
                <a:cubicBezTo>
                  <a:pt x="807935" y="1674229"/>
                  <a:pt x="696228" y="1759673"/>
                  <a:pt x="650231" y="1693947"/>
                </a:cubicBezTo>
                <a:cubicBezTo>
                  <a:pt x="623947" y="1693947"/>
                  <a:pt x="656802" y="1720237"/>
                  <a:pt x="637089" y="1733383"/>
                </a:cubicBezTo>
                <a:cubicBezTo>
                  <a:pt x="610805" y="1726810"/>
                  <a:pt x="604234" y="1739955"/>
                  <a:pt x="577950" y="1739955"/>
                </a:cubicBezTo>
                <a:cubicBezTo>
                  <a:pt x="558237" y="1733383"/>
                  <a:pt x="558237" y="1713665"/>
                  <a:pt x="545095" y="1700519"/>
                </a:cubicBezTo>
                <a:cubicBezTo>
                  <a:pt x="610805" y="1661085"/>
                  <a:pt x="729083" y="1687375"/>
                  <a:pt x="801365" y="1661085"/>
                </a:cubicBezTo>
                <a:cubicBezTo>
                  <a:pt x="748796" y="1647939"/>
                  <a:pt x="715942" y="1661085"/>
                  <a:pt x="663373" y="1661085"/>
                </a:cubicBezTo>
                <a:cubicBezTo>
                  <a:pt x="683086" y="1621649"/>
                  <a:pt x="748796" y="1661085"/>
                  <a:pt x="781651" y="1634795"/>
                </a:cubicBezTo>
                <a:cubicBezTo>
                  <a:pt x="663373" y="1615077"/>
                  <a:pt x="623947" y="1647939"/>
                  <a:pt x="505669" y="1654512"/>
                </a:cubicBezTo>
                <a:cubicBezTo>
                  <a:pt x="499098" y="1628221"/>
                  <a:pt x="492527" y="1595359"/>
                  <a:pt x="499098" y="1555923"/>
                </a:cubicBezTo>
                <a:cubicBezTo>
                  <a:pt x="551666" y="1549351"/>
                  <a:pt x="604234" y="1542779"/>
                  <a:pt x="650231" y="1549351"/>
                </a:cubicBezTo>
                <a:cubicBezTo>
                  <a:pt x="577950" y="1523061"/>
                  <a:pt x="472814" y="1523061"/>
                  <a:pt x="374248" y="1542779"/>
                </a:cubicBezTo>
                <a:cubicBezTo>
                  <a:pt x="341393" y="1496771"/>
                  <a:pt x="367677" y="1398183"/>
                  <a:pt x="308538" y="1365320"/>
                </a:cubicBezTo>
                <a:cubicBezTo>
                  <a:pt x="295396" y="1371892"/>
                  <a:pt x="295396" y="1404755"/>
                  <a:pt x="301967" y="1417900"/>
                </a:cubicBezTo>
                <a:cubicBezTo>
                  <a:pt x="275683" y="1411327"/>
                  <a:pt x="282254" y="1365320"/>
                  <a:pt x="249399" y="1358747"/>
                </a:cubicBezTo>
                <a:cubicBezTo>
                  <a:pt x="249399" y="1417900"/>
                  <a:pt x="295396" y="1483625"/>
                  <a:pt x="334822" y="1523061"/>
                </a:cubicBezTo>
                <a:cubicBezTo>
                  <a:pt x="315109" y="1529633"/>
                  <a:pt x="321680" y="1555923"/>
                  <a:pt x="295396" y="1549351"/>
                </a:cubicBezTo>
                <a:cubicBezTo>
                  <a:pt x="262541" y="1496771"/>
                  <a:pt x="203402" y="1398183"/>
                  <a:pt x="249399" y="1345602"/>
                </a:cubicBezTo>
                <a:cubicBezTo>
                  <a:pt x="111408" y="1082700"/>
                  <a:pt x="157404" y="701492"/>
                  <a:pt x="52269" y="438590"/>
                </a:cubicBezTo>
                <a:cubicBezTo>
                  <a:pt x="190260" y="399155"/>
                  <a:pt x="334822" y="372865"/>
                  <a:pt x="479385" y="340002"/>
                </a:cubicBezTo>
                <a:cubicBezTo>
                  <a:pt x="531952" y="464880"/>
                  <a:pt x="525382" y="721210"/>
                  <a:pt x="715942" y="694920"/>
                </a:cubicBezTo>
                <a:cubicBezTo>
                  <a:pt x="860504" y="675202"/>
                  <a:pt x="775081" y="392582"/>
                  <a:pt x="761938" y="274277"/>
                </a:cubicBezTo>
                <a:cubicBezTo>
                  <a:pt x="959069" y="228269"/>
                  <a:pt x="1162770" y="175689"/>
                  <a:pt x="1373042" y="136253"/>
                </a:cubicBezTo>
                <a:close/>
                <a:moveTo>
                  <a:pt x="615335" y="458"/>
                </a:moveTo>
                <a:cubicBezTo>
                  <a:pt x="638659" y="3548"/>
                  <a:pt x="662906" y="22498"/>
                  <a:pt x="684277" y="63694"/>
                </a:cubicBezTo>
                <a:cubicBezTo>
                  <a:pt x="625096" y="50511"/>
                  <a:pt x="618520" y="103242"/>
                  <a:pt x="579066" y="90059"/>
                </a:cubicBezTo>
                <a:cubicBezTo>
                  <a:pt x="539612" y="123016"/>
                  <a:pt x="572490" y="202112"/>
                  <a:pt x="559339" y="228477"/>
                </a:cubicBezTo>
                <a:cubicBezTo>
                  <a:pt x="552763" y="228477"/>
                  <a:pt x="539612" y="228477"/>
                  <a:pt x="533036" y="228477"/>
                </a:cubicBezTo>
                <a:cubicBezTo>
                  <a:pt x="483718" y="124664"/>
                  <a:pt x="545365" y="-8810"/>
                  <a:pt x="615335" y="458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4"/>
          </p:nvPr>
        </p:nvSpPr>
        <p:spPr>
          <a:xfrm>
            <a:off x="3965505" y="2209489"/>
            <a:ext cx="1833013" cy="1872945"/>
          </a:xfrm>
          <a:custGeom>
            <a:avLst/>
            <a:gdLst>
              <a:gd name="connsiteX0" fmla="*/ 500231 w 1833013"/>
              <a:gd name="connsiteY0" fmla="*/ 1782189 h 1872945"/>
              <a:gd name="connsiteX1" fmla="*/ 525597 w 1833013"/>
              <a:gd name="connsiteY1" fmla="*/ 1786410 h 1872945"/>
              <a:gd name="connsiteX2" fmla="*/ 440153 w 1833013"/>
              <a:gd name="connsiteY2" fmla="*/ 1812760 h 1872945"/>
              <a:gd name="connsiteX3" fmla="*/ 475482 w 1833013"/>
              <a:gd name="connsiteY3" fmla="*/ 1782292 h 1872945"/>
              <a:gd name="connsiteX4" fmla="*/ 500231 w 1833013"/>
              <a:gd name="connsiteY4" fmla="*/ 1782189 h 1872945"/>
              <a:gd name="connsiteX5" fmla="*/ 292122 w 1833013"/>
              <a:gd name="connsiteY5" fmla="*/ 1769504 h 1872945"/>
              <a:gd name="connsiteX6" fmla="*/ 322290 w 1833013"/>
              <a:gd name="connsiteY6" fmla="*/ 1792448 h 1872945"/>
              <a:gd name="connsiteX7" fmla="*/ 309244 w 1833013"/>
              <a:gd name="connsiteY7" fmla="*/ 1812114 h 1872945"/>
              <a:gd name="connsiteX8" fmla="*/ 348382 w 1833013"/>
              <a:gd name="connsiteY8" fmla="*/ 1831780 h 1872945"/>
              <a:gd name="connsiteX9" fmla="*/ 394042 w 1833013"/>
              <a:gd name="connsiteY9" fmla="*/ 1812114 h 1872945"/>
              <a:gd name="connsiteX10" fmla="*/ 374473 w 1833013"/>
              <a:gd name="connsiteY10" fmla="*/ 1864555 h 1872945"/>
              <a:gd name="connsiteX11" fmla="*/ 289675 w 1833013"/>
              <a:gd name="connsiteY11" fmla="*/ 1871110 h 1872945"/>
              <a:gd name="connsiteX12" fmla="*/ 257061 w 1833013"/>
              <a:gd name="connsiteY12" fmla="*/ 1785893 h 1872945"/>
              <a:gd name="connsiteX13" fmla="*/ 292122 w 1833013"/>
              <a:gd name="connsiteY13" fmla="*/ 1769504 h 1872945"/>
              <a:gd name="connsiteX14" fmla="*/ 366476 w 1833013"/>
              <a:gd name="connsiteY14" fmla="*/ 1738966 h 1872945"/>
              <a:gd name="connsiteX15" fmla="*/ 387531 w 1833013"/>
              <a:gd name="connsiteY15" fmla="*/ 1740516 h 1872945"/>
              <a:gd name="connsiteX16" fmla="*/ 394041 w 1833013"/>
              <a:gd name="connsiteY16" fmla="*/ 1786798 h 1872945"/>
              <a:gd name="connsiteX17" fmla="*/ 335452 w 1833013"/>
              <a:gd name="connsiteY17" fmla="*/ 1786798 h 1872945"/>
              <a:gd name="connsiteX18" fmla="*/ 328942 w 1833013"/>
              <a:gd name="connsiteY18" fmla="*/ 1760350 h 1872945"/>
              <a:gd name="connsiteX19" fmla="*/ 366476 w 1833013"/>
              <a:gd name="connsiteY19" fmla="*/ 1738966 h 1872945"/>
              <a:gd name="connsiteX20" fmla="*/ 450948 w 1833013"/>
              <a:gd name="connsiteY20" fmla="*/ 1723367 h 1872945"/>
              <a:gd name="connsiteX21" fmla="*/ 479485 w 1833013"/>
              <a:gd name="connsiteY21" fmla="*/ 1760124 h 1872945"/>
              <a:gd name="connsiteX22" fmla="*/ 420331 w 1833013"/>
              <a:gd name="connsiteY22" fmla="*/ 1773234 h 1872945"/>
              <a:gd name="connsiteX23" fmla="*/ 450948 w 1833013"/>
              <a:gd name="connsiteY23" fmla="*/ 1723367 h 1872945"/>
              <a:gd name="connsiteX24" fmla="*/ 611041 w 1833013"/>
              <a:gd name="connsiteY24" fmla="*/ 1655242 h 1872945"/>
              <a:gd name="connsiteX25" fmla="*/ 611041 w 1833013"/>
              <a:gd name="connsiteY25" fmla="*/ 1655242 h 1872945"/>
              <a:gd name="connsiteX26" fmla="*/ 387261 w 1833013"/>
              <a:gd name="connsiteY26" fmla="*/ 1634898 h 1872945"/>
              <a:gd name="connsiteX27" fmla="*/ 414385 w 1833013"/>
              <a:gd name="connsiteY27" fmla="*/ 1681010 h 1872945"/>
              <a:gd name="connsiteX28" fmla="*/ 387261 w 1833013"/>
              <a:gd name="connsiteY28" fmla="*/ 1634898 h 1872945"/>
              <a:gd name="connsiteX29" fmla="*/ 276049 w 1833013"/>
              <a:gd name="connsiteY29" fmla="*/ 1615911 h 1872945"/>
              <a:gd name="connsiteX30" fmla="*/ 315380 w 1833013"/>
              <a:gd name="connsiteY30" fmla="*/ 1694572 h 1872945"/>
              <a:gd name="connsiteX31" fmla="*/ 276049 w 1833013"/>
              <a:gd name="connsiteY31" fmla="*/ 1615911 h 1872945"/>
              <a:gd name="connsiteX32" fmla="*/ 335353 w 1833013"/>
              <a:gd name="connsiteY32" fmla="*/ 1576289 h 1872945"/>
              <a:gd name="connsiteX33" fmla="*/ 335353 w 1833013"/>
              <a:gd name="connsiteY33" fmla="*/ 1660667 h 1872945"/>
              <a:gd name="connsiteX34" fmla="*/ 289611 w 1833013"/>
              <a:gd name="connsiteY34" fmla="*/ 1582779 h 1872945"/>
              <a:gd name="connsiteX35" fmla="*/ 335353 w 1833013"/>
              <a:gd name="connsiteY35" fmla="*/ 1576289 h 1872945"/>
              <a:gd name="connsiteX36" fmla="*/ 460046 w 1833013"/>
              <a:gd name="connsiteY36" fmla="*/ 1556236 h 1872945"/>
              <a:gd name="connsiteX37" fmla="*/ 466646 w 1833013"/>
              <a:gd name="connsiteY37" fmla="*/ 1660667 h 1872945"/>
              <a:gd name="connsiteX38" fmla="*/ 394041 w 1833013"/>
              <a:gd name="connsiteY38" fmla="*/ 1569290 h 1872945"/>
              <a:gd name="connsiteX39" fmla="*/ 460046 w 1833013"/>
              <a:gd name="connsiteY39" fmla="*/ 1556236 h 1872945"/>
              <a:gd name="connsiteX40" fmla="*/ 72612 w 1833013"/>
              <a:gd name="connsiteY40" fmla="*/ 787248 h 1872945"/>
              <a:gd name="connsiteX41" fmla="*/ 86175 w 1833013"/>
              <a:gd name="connsiteY41" fmla="*/ 845567 h 1872945"/>
              <a:gd name="connsiteX42" fmla="*/ 72612 w 1833013"/>
              <a:gd name="connsiteY42" fmla="*/ 787248 h 1872945"/>
              <a:gd name="connsiteX43" fmla="*/ 506 w 1833013"/>
              <a:gd name="connsiteY43" fmla="*/ 445476 h 1872945"/>
              <a:gd name="connsiteX44" fmla="*/ 20171 w 1833013"/>
              <a:gd name="connsiteY44" fmla="*/ 445476 h 1872945"/>
              <a:gd name="connsiteX45" fmla="*/ 72613 w 1833013"/>
              <a:gd name="connsiteY45" fmla="*/ 773686 h 1872945"/>
              <a:gd name="connsiteX46" fmla="*/ 506 w 1833013"/>
              <a:gd name="connsiteY46" fmla="*/ 445476 h 1872945"/>
              <a:gd name="connsiteX47" fmla="*/ 558147 w 1833013"/>
              <a:gd name="connsiteY47" fmla="*/ 313920 h 1872945"/>
              <a:gd name="connsiteX48" fmla="*/ 577982 w 1833013"/>
              <a:gd name="connsiteY48" fmla="*/ 313920 h 1872945"/>
              <a:gd name="connsiteX49" fmla="*/ 624264 w 1833013"/>
              <a:gd name="connsiteY49" fmla="*/ 524014 h 1872945"/>
              <a:gd name="connsiteX50" fmla="*/ 657322 w 1833013"/>
              <a:gd name="connsiteY50" fmla="*/ 524014 h 1872945"/>
              <a:gd name="connsiteX51" fmla="*/ 703604 w 1833013"/>
              <a:gd name="connsiteY51" fmla="*/ 497753 h 1872945"/>
              <a:gd name="connsiteX52" fmla="*/ 710216 w 1833013"/>
              <a:gd name="connsiteY52" fmla="*/ 569972 h 1872945"/>
              <a:gd name="connsiteX53" fmla="*/ 558147 w 1833013"/>
              <a:gd name="connsiteY53" fmla="*/ 313920 h 1872945"/>
              <a:gd name="connsiteX54" fmla="*/ 670489 w 1833013"/>
              <a:gd name="connsiteY54" fmla="*/ 300358 h 1872945"/>
              <a:gd name="connsiteX55" fmla="*/ 696710 w 1833013"/>
              <a:gd name="connsiteY55" fmla="*/ 425132 h 1872945"/>
              <a:gd name="connsiteX56" fmla="*/ 670489 w 1833013"/>
              <a:gd name="connsiteY56" fmla="*/ 300358 h 1872945"/>
              <a:gd name="connsiteX57" fmla="*/ 1373042 w 1833013"/>
              <a:gd name="connsiteY57" fmla="*/ 136253 h 1872945"/>
              <a:gd name="connsiteX58" fmla="*/ 1353329 w 1833013"/>
              <a:gd name="connsiteY58" fmla="*/ 175689 h 1872945"/>
              <a:gd name="connsiteX59" fmla="*/ 1386184 w 1833013"/>
              <a:gd name="connsiteY59" fmla="*/ 169116 h 1872945"/>
              <a:gd name="connsiteX60" fmla="*/ 1412468 w 1833013"/>
              <a:gd name="connsiteY60" fmla="*/ 313712 h 1872945"/>
              <a:gd name="connsiteX61" fmla="*/ 1373042 w 1833013"/>
              <a:gd name="connsiteY61" fmla="*/ 313712 h 1872945"/>
              <a:gd name="connsiteX62" fmla="*/ 1373042 w 1833013"/>
              <a:gd name="connsiteY62" fmla="*/ 432018 h 1872945"/>
              <a:gd name="connsiteX63" fmla="*/ 1833013 w 1833013"/>
              <a:gd name="connsiteY63" fmla="*/ 1529633 h 1872945"/>
              <a:gd name="connsiteX64" fmla="*/ 853932 w 1833013"/>
              <a:gd name="connsiteY64" fmla="*/ 1733383 h 1872945"/>
              <a:gd name="connsiteX65" fmla="*/ 650231 w 1833013"/>
              <a:gd name="connsiteY65" fmla="*/ 1693947 h 1872945"/>
              <a:gd name="connsiteX66" fmla="*/ 637089 w 1833013"/>
              <a:gd name="connsiteY66" fmla="*/ 1733383 h 1872945"/>
              <a:gd name="connsiteX67" fmla="*/ 577950 w 1833013"/>
              <a:gd name="connsiteY67" fmla="*/ 1739955 h 1872945"/>
              <a:gd name="connsiteX68" fmla="*/ 545095 w 1833013"/>
              <a:gd name="connsiteY68" fmla="*/ 1700519 h 1872945"/>
              <a:gd name="connsiteX69" fmla="*/ 801365 w 1833013"/>
              <a:gd name="connsiteY69" fmla="*/ 1661085 h 1872945"/>
              <a:gd name="connsiteX70" fmla="*/ 663373 w 1833013"/>
              <a:gd name="connsiteY70" fmla="*/ 1661085 h 1872945"/>
              <a:gd name="connsiteX71" fmla="*/ 781651 w 1833013"/>
              <a:gd name="connsiteY71" fmla="*/ 1634795 h 1872945"/>
              <a:gd name="connsiteX72" fmla="*/ 505669 w 1833013"/>
              <a:gd name="connsiteY72" fmla="*/ 1654512 h 1872945"/>
              <a:gd name="connsiteX73" fmla="*/ 499098 w 1833013"/>
              <a:gd name="connsiteY73" fmla="*/ 1555923 h 1872945"/>
              <a:gd name="connsiteX74" fmla="*/ 650231 w 1833013"/>
              <a:gd name="connsiteY74" fmla="*/ 1549351 h 1872945"/>
              <a:gd name="connsiteX75" fmla="*/ 374248 w 1833013"/>
              <a:gd name="connsiteY75" fmla="*/ 1542779 h 1872945"/>
              <a:gd name="connsiteX76" fmla="*/ 308538 w 1833013"/>
              <a:gd name="connsiteY76" fmla="*/ 1365320 h 1872945"/>
              <a:gd name="connsiteX77" fmla="*/ 301967 w 1833013"/>
              <a:gd name="connsiteY77" fmla="*/ 1417900 h 1872945"/>
              <a:gd name="connsiteX78" fmla="*/ 249399 w 1833013"/>
              <a:gd name="connsiteY78" fmla="*/ 1358747 h 1872945"/>
              <a:gd name="connsiteX79" fmla="*/ 334822 w 1833013"/>
              <a:gd name="connsiteY79" fmla="*/ 1523061 h 1872945"/>
              <a:gd name="connsiteX80" fmla="*/ 295396 w 1833013"/>
              <a:gd name="connsiteY80" fmla="*/ 1549351 h 1872945"/>
              <a:gd name="connsiteX81" fmla="*/ 249399 w 1833013"/>
              <a:gd name="connsiteY81" fmla="*/ 1345602 h 1872945"/>
              <a:gd name="connsiteX82" fmla="*/ 52269 w 1833013"/>
              <a:gd name="connsiteY82" fmla="*/ 438590 h 1872945"/>
              <a:gd name="connsiteX83" fmla="*/ 479385 w 1833013"/>
              <a:gd name="connsiteY83" fmla="*/ 340002 h 1872945"/>
              <a:gd name="connsiteX84" fmla="*/ 715942 w 1833013"/>
              <a:gd name="connsiteY84" fmla="*/ 694920 h 1872945"/>
              <a:gd name="connsiteX85" fmla="*/ 761938 w 1833013"/>
              <a:gd name="connsiteY85" fmla="*/ 274277 h 1872945"/>
              <a:gd name="connsiteX86" fmla="*/ 1373042 w 1833013"/>
              <a:gd name="connsiteY86" fmla="*/ 136253 h 1872945"/>
              <a:gd name="connsiteX87" fmla="*/ 615335 w 1833013"/>
              <a:gd name="connsiteY87" fmla="*/ 458 h 1872945"/>
              <a:gd name="connsiteX88" fmla="*/ 684277 w 1833013"/>
              <a:gd name="connsiteY88" fmla="*/ 63694 h 1872945"/>
              <a:gd name="connsiteX89" fmla="*/ 579066 w 1833013"/>
              <a:gd name="connsiteY89" fmla="*/ 90059 h 1872945"/>
              <a:gd name="connsiteX90" fmla="*/ 559339 w 1833013"/>
              <a:gd name="connsiteY90" fmla="*/ 228477 h 1872945"/>
              <a:gd name="connsiteX91" fmla="*/ 533036 w 1833013"/>
              <a:gd name="connsiteY91" fmla="*/ 228477 h 1872945"/>
              <a:gd name="connsiteX92" fmla="*/ 615335 w 1833013"/>
              <a:gd name="connsiteY92" fmla="*/ 458 h 187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833013" h="1872945">
                <a:moveTo>
                  <a:pt x="500231" y="1782189"/>
                </a:moveTo>
                <a:cubicBezTo>
                  <a:pt x="508755" y="1783116"/>
                  <a:pt x="517382" y="1784763"/>
                  <a:pt x="525597" y="1786410"/>
                </a:cubicBezTo>
                <a:cubicBezTo>
                  <a:pt x="505879" y="1806172"/>
                  <a:pt x="459871" y="1819347"/>
                  <a:pt x="440153" y="1812760"/>
                </a:cubicBezTo>
                <a:cubicBezTo>
                  <a:pt x="446727" y="1792998"/>
                  <a:pt x="459871" y="1784763"/>
                  <a:pt x="475482" y="1782292"/>
                </a:cubicBezTo>
                <a:cubicBezTo>
                  <a:pt x="483287" y="1781057"/>
                  <a:pt x="491708" y="1781263"/>
                  <a:pt x="500231" y="1782189"/>
                </a:cubicBezTo>
                <a:close/>
                <a:moveTo>
                  <a:pt x="292122" y="1769504"/>
                </a:moveTo>
                <a:cubicBezTo>
                  <a:pt x="304353" y="1771143"/>
                  <a:pt x="315767" y="1779338"/>
                  <a:pt x="322290" y="1792448"/>
                </a:cubicBezTo>
                <a:cubicBezTo>
                  <a:pt x="322290" y="1805559"/>
                  <a:pt x="309244" y="1799003"/>
                  <a:pt x="309244" y="1812114"/>
                </a:cubicBezTo>
                <a:cubicBezTo>
                  <a:pt x="322290" y="1818669"/>
                  <a:pt x="335336" y="1831780"/>
                  <a:pt x="348382" y="1831780"/>
                </a:cubicBezTo>
                <a:cubicBezTo>
                  <a:pt x="367950" y="1831780"/>
                  <a:pt x="361427" y="1805559"/>
                  <a:pt x="394042" y="1812114"/>
                </a:cubicBezTo>
                <a:cubicBezTo>
                  <a:pt x="394042" y="1831780"/>
                  <a:pt x="374473" y="1838335"/>
                  <a:pt x="374473" y="1864555"/>
                </a:cubicBezTo>
                <a:cubicBezTo>
                  <a:pt x="348382" y="1864555"/>
                  <a:pt x="322290" y="1877665"/>
                  <a:pt x="289675" y="1871110"/>
                </a:cubicBezTo>
                <a:cubicBezTo>
                  <a:pt x="283153" y="1838335"/>
                  <a:pt x="257061" y="1825224"/>
                  <a:pt x="257061" y="1785893"/>
                </a:cubicBezTo>
                <a:cubicBezTo>
                  <a:pt x="266846" y="1772782"/>
                  <a:pt x="279892" y="1767866"/>
                  <a:pt x="292122" y="1769504"/>
                </a:cubicBezTo>
                <a:close/>
                <a:moveTo>
                  <a:pt x="366476" y="1738966"/>
                </a:moveTo>
                <a:cubicBezTo>
                  <a:pt x="372477" y="1738449"/>
                  <a:pt x="379394" y="1738862"/>
                  <a:pt x="387531" y="1740516"/>
                </a:cubicBezTo>
                <a:cubicBezTo>
                  <a:pt x="394041" y="1747127"/>
                  <a:pt x="387531" y="1760350"/>
                  <a:pt x="394041" y="1786798"/>
                </a:cubicBezTo>
                <a:cubicBezTo>
                  <a:pt x="374511" y="1786798"/>
                  <a:pt x="354982" y="1786798"/>
                  <a:pt x="335452" y="1786798"/>
                </a:cubicBezTo>
                <a:cubicBezTo>
                  <a:pt x="335452" y="1773574"/>
                  <a:pt x="335452" y="1766962"/>
                  <a:pt x="328942" y="1760350"/>
                </a:cubicBezTo>
                <a:cubicBezTo>
                  <a:pt x="338707" y="1750433"/>
                  <a:pt x="348472" y="1740516"/>
                  <a:pt x="366476" y="1738966"/>
                </a:cubicBezTo>
                <a:close/>
                <a:moveTo>
                  <a:pt x="450948" y="1723367"/>
                </a:moveTo>
                <a:cubicBezTo>
                  <a:pt x="464389" y="1724787"/>
                  <a:pt x="477020" y="1735542"/>
                  <a:pt x="479485" y="1760124"/>
                </a:cubicBezTo>
                <a:cubicBezTo>
                  <a:pt x="459767" y="1747013"/>
                  <a:pt x="453195" y="1773234"/>
                  <a:pt x="420331" y="1773234"/>
                </a:cubicBezTo>
                <a:cubicBezTo>
                  <a:pt x="403900" y="1744556"/>
                  <a:pt x="428547" y="1720998"/>
                  <a:pt x="450948" y="1723367"/>
                </a:cubicBezTo>
                <a:close/>
                <a:moveTo>
                  <a:pt x="611041" y="1655242"/>
                </a:moveTo>
                <a:cubicBezTo>
                  <a:pt x="578641" y="1687792"/>
                  <a:pt x="552722" y="1655242"/>
                  <a:pt x="611041" y="1655242"/>
                </a:cubicBezTo>
                <a:close/>
                <a:moveTo>
                  <a:pt x="387261" y="1634898"/>
                </a:moveTo>
                <a:cubicBezTo>
                  <a:pt x="400823" y="1641485"/>
                  <a:pt x="427948" y="1661248"/>
                  <a:pt x="414385" y="1681010"/>
                </a:cubicBezTo>
                <a:cubicBezTo>
                  <a:pt x="387261" y="1681010"/>
                  <a:pt x="394041" y="1648072"/>
                  <a:pt x="387261" y="1634898"/>
                </a:cubicBezTo>
                <a:close/>
                <a:moveTo>
                  <a:pt x="276049" y="1615911"/>
                </a:moveTo>
                <a:cubicBezTo>
                  <a:pt x="295715" y="1642131"/>
                  <a:pt x="308825" y="1661796"/>
                  <a:pt x="315380" y="1694572"/>
                </a:cubicBezTo>
                <a:cubicBezTo>
                  <a:pt x="282604" y="1688017"/>
                  <a:pt x="282604" y="1648686"/>
                  <a:pt x="276049" y="1615911"/>
                </a:cubicBezTo>
                <a:close/>
                <a:moveTo>
                  <a:pt x="335353" y="1576289"/>
                </a:moveTo>
                <a:cubicBezTo>
                  <a:pt x="361492" y="1608742"/>
                  <a:pt x="341888" y="1628214"/>
                  <a:pt x="335353" y="1660667"/>
                </a:cubicBezTo>
                <a:cubicBezTo>
                  <a:pt x="309215" y="1634704"/>
                  <a:pt x="309215" y="1615232"/>
                  <a:pt x="289611" y="1582779"/>
                </a:cubicBezTo>
                <a:cubicBezTo>
                  <a:pt x="296146" y="1569798"/>
                  <a:pt x="322284" y="1582779"/>
                  <a:pt x="335353" y="1576289"/>
                </a:cubicBezTo>
                <a:close/>
                <a:moveTo>
                  <a:pt x="460046" y="1556236"/>
                </a:moveTo>
                <a:cubicBezTo>
                  <a:pt x="446845" y="1601924"/>
                  <a:pt x="493047" y="1641086"/>
                  <a:pt x="466646" y="1660667"/>
                </a:cubicBezTo>
                <a:cubicBezTo>
                  <a:pt x="433644" y="1641086"/>
                  <a:pt x="420443" y="1601924"/>
                  <a:pt x="394041" y="1569290"/>
                </a:cubicBezTo>
                <a:cubicBezTo>
                  <a:pt x="407241" y="1556236"/>
                  <a:pt x="433644" y="1556236"/>
                  <a:pt x="460046" y="1556236"/>
                </a:cubicBezTo>
                <a:close/>
                <a:moveTo>
                  <a:pt x="72612" y="787248"/>
                </a:moveTo>
                <a:cubicBezTo>
                  <a:pt x="86175" y="793728"/>
                  <a:pt x="79393" y="826128"/>
                  <a:pt x="86175" y="845567"/>
                </a:cubicBezTo>
                <a:cubicBezTo>
                  <a:pt x="65831" y="839087"/>
                  <a:pt x="72612" y="806688"/>
                  <a:pt x="72612" y="787248"/>
                </a:cubicBezTo>
                <a:close/>
                <a:moveTo>
                  <a:pt x="506" y="445476"/>
                </a:moveTo>
                <a:cubicBezTo>
                  <a:pt x="7061" y="445476"/>
                  <a:pt x="13616" y="445476"/>
                  <a:pt x="20171" y="445476"/>
                </a:cubicBezTo>
                <a:cubicBezTo>
                  <a:pt x="33281" y="563631"/>
                  <a:pt x="72613" y="662094"/>
                  <a:pt x="72613" y="773686"/>
                </a:cubicBezTo>
                <a:cubicBezTo>
                  <a:pt x="52947" y="662094"/>
                  <a:pt x="-6049" y="550503"/>
                  <a:pt x="506" y="445476"/>
                </a:cubicBezTo>
                <a:close/>
                <a:moveTo>
                  <a:pt x="558147" y="313920"/>
                </a:moveTo>
                <a:cubicBezTo>
                  <a:pt x="564759" y="313920"/>
                  <a:pt x="571370" y="313920"/>
                  <a:pt x="577982" y="313920"/>
                </a:cubicBezTo>
                <a:cubicBezTo>
                  <a:pt x="584594" y="386140"/>
                  <a:pt x="617652" y="432098"/>
                  <a:pt x="624264" y="524014"/>
                </a:cubicBezTo>
                <a:cubicBezTo>
                  <a:pt x="637487" y="517448"/>
                  <a:pt x="650710" y="517448"/>
                  <a:pt x="657322" y="524014"/>
                </a:cubicBezTo>
                <a:cubicBezTo>
                  <a:pt x="683769" y="530579"/>
                  <a:pt x="670546" y="491187"/>
                  <a:pt x="703604" y="497753"/>
                </a:cubicBezTo>
                <a:cubicBezTo>
                  <a:pt x="716828" y="510884"/>
                  <a:pt x="710216" y="543710"/>
                  <a:pt x="710216" y="569972"/>
                </a:cubicBezTo>
                <a:cubicBezTo>
                  <a:pt x="584594" y="602800"/>
                  <a:pt x="571370" y="412401"/>
                  <a:pt x="558147" y="313920"/>
                </a:cubicBezTo>
                <a:close/>
                <a:moveTo>
                  <a:pt x="670489" y="300358"/>
                </a:moveTo>
                <a:cubicBezTo>
                  <a:pt x="703265" y="320058"/>
                  <a:pt x="696710" y="385729"/>
                  <a:pt x="696710" y="425132"/>
                </a:cubicBezTo>
                <a:cubicBezTo>
                  <a:pt x="670489" y="398864"/>
                  <a:pt x="663934" y="339760"/>
                  <a:pt x="670489" y="300358"/>
                </a:cubicBezTo>
                <a:close/>
                <a:moveTo>
                  <a:pt x="1373042" y="136253"/>
                </a:moveTo>
                <a:cubicBezTo>
                  <a:pt x="1379614" y="155971"/>
                  <a:pt x="1359900" y="155971"/>
                  <a:pt x="1353329" y="175689"/>
                </a:cubicBezTo>
                <a:cubicBezTo>
                  <a:pt x="1373042" y="182261"/>
                  <a:pt x="1379614" y="155971"/>
                  <a:pt x="1386184" y="169116"/>
                </a:cubicBezTo>
                <a:cubicBezTo>
                  <a:pt x="1399326" y="215123"/>
                  <a:pt x="1405898" y="261131"/>
                  <a:pt x="1412468" y="313712"/>
                </a:cubicBezTo>
                <a:cubicBezTo>
                  <a:pt x="1399326" y="313712"/>
                  <a:pt x="1386184" y="313712"/>
                  <a:pt x="1373042" y="313712"/>
                </a:cubicBezTo>
                <a:cubicBezTo>
                  <a:pt x="1373042" y="366292"/>
                  <a:pt x="1399326" y="386010"/>
                  <a:pt x="1373042" y="432018"/>
                </a:cubicBezTo>
                <a:cubicBezTo>
                  <a:pt x="1511034" y="806653"/>
                  <a:pt x="1642454" y="1201006"/>
                  <a:pt x="1833013" y="1529633"/>
                </a:cubicBezTo>
                <a:cubicBezTo>
                  <a:pt x="1537318" y="1608504"/>
                  <a:pt x="1215338" y="1680802"/>
                  <a:pt x="853932" y="1733383"/>
                </a:cubicBezTo>
                <a:cubicBezTo>
                  <a:pt x="807935" y="1674229"/>
                  <a:pt x="696228" y="1759673"/>
                  <a:pt x="650231" y="1693947"/>
                </a:cubicBezTo>
                <a:cubicBezTo>
                  <a:pt x="623947" y="1693947"/>
                  <a:pt x="656802" y="1720237"/>
                  <a:pt x="637089" y="1733383"/>
                </a:cubicBezTo>
                <a:cubicBezTo>
                  <a:pt x="610805" y="1726810"/>
                  <a:pt x="604234" y="1739955"/>
                  <a:pt x="577950" y="1739955"/>
                </a:cubicBezTo>
                <a:cubicBezTo>
                  <a:pt x="558237" y="1733383"/>
                  <a:pt x="558237" y="1713665"/>
                  <a:pt x="545095" y="1700519"/>
                </a:cubicBezTo>
                <a:cubicBezTo>
                  <a:pt x="610805" y="1661085"/>
                  <a:pt x="729083" y="1687375"/>
                  <a:pt x="801365" y="1661085"/>
                </a:cubicBezTo>
                <a:cubicBezTo>
                  <a:pt x="748796" y="1647939"/>
                  <a:pt x="715942" y="1661085"/>
                  <a:pt x="663373" y="1661085"/>
                </a:cubicBezTo>
                <a:cubicBezTo>
                  <a:pt x="683086" y="1621649"/>
                  <a:pt x="748796" y="1661085"/>
                  <a:pt x="781651" y="1634795"/>
                </a:cubicBezTo>
                <a:cubicBezTo>
                  <a:pt x="663373" y="1615077"/>
                  <a:pt x="623947" y="1647939"/>
                  <a:pt x="505669" y="1654512"/>
                </a:cubicBezTo>
                <a:cubicBezTo>
                  <a:pt x="499098" y="1628221"/>
                  <a:pt x="492527" y="1595359"/>
                  <a:pt x="499098" y="1555923"/>
                </a:cubicBezTo>
                <a:cubicBezTo>
                  <a:pt x="551666" y="1549351"/>
                  <a:pt x="604234" y="1542779"/>
                  <a:pt x="650231" y="1549351"/>
                </a:cubicBezTo>
                <a:cubicBezTo>
                  <a:pt x="577950" y="1523061"/>
                  <a:pt x="472814" y="1523061"/>
                  <a:pt x="374248" y="1542779"/>
                </a:cubicBezTo>
                <a:cubicBezTo>
                  <a:pt x="341393" y="1496771"/>
                  <a:pt x="367677" y="1398183"/>
                  <a:pt x="308538" y="1365320"/>
                </a:cubicBezTo>
                <a:cubicBezTo>
                  <a:pt x="295396" y="1371892"/>
                  <a:pt x="295396" y="1404755"/>
                  <a:pt x="301967" y="1417900"/>
                </a:cubicBezTo>
                <a:cubicBezTo>
                  <a:pt x="275683" y="1411327"/>
                  <a:pt x="282254" y="1365320"/>
                  <a:pt x="249399" y="1358747"/>
                </a:cubicBezTo>
                <a:cubicBezTo>
                  <a:pt x="249399" y="1417900"/>
                  <a:pt x="295396" y="1483625"/>
                  <a:pt x="334822" y="1523061"/>
                </a:cubicBezTo>
                <a:cubicBezTo>
                  <a:pt x="315109" y="1529633"/>
                  <a:pt x="321680" y="1555923"/>
                  <a:pt x="295396" y="1549351"/>
                </a:cubicBezTo>
                <a:cubicBezTo>
                  <a:pt x="262541" y="1496771"/>
                  <a:pt x="203402" y="1398183"/>
                  <a:pt x="249399" y="1345602"/>
                </a:cubicBezTo>
                <a:cubicBezTo>
                  <a:pt x="111408" y="1082700"/>
                  <a:pt x="157404" y="701492"/>
                  <a:pt x="52269" y="438590"/>
                </a:cubicBezTo>
                <a:cubicBezTo>
                  <a:pt x="190260" y="399155"/>
                  <a:pt x="334822" y="372865"/>
                  <a:pt x="479385" y="340002"/>
                </a:cubicBezTo>
                <a:cubicBezTo>
                  <a:pt x="531952" y="464880"/>
                  <a:pt x="525382" y="721210"/>
                  <a:pt x="715942" y="694920"/>
                </a:cubicBezTo>
                <a:cubicBezTo>
                  <a:pt x="860504" y="675202"/>
                  <a:pt x="775081" y="392582"/>
                  <a:pt x="761938" y="274277"/>
                </a:cubicBezTo>
                <a:cubicBezTo>
                  <a:pt x="959069" y="228269"/>
                  <a:pt x="1162770" y="175689"/>
                  <a:pt x="1373042" y="136253"/>
                </a:cubicBezTo>
                <a:close/>
                <a:moveTo>
                  <a:pt x="615335" y="458"/>
                </a:moveTo>
                <a:cubicBezTo>
                  <a:pt x="638659" y="3548"/>
                  <a:pt x="662906" y="22498"/>
                  <a:pt x="684277" y="63694"/>
                </a:cubicBezTo>
                <a:cubicBezTo>
                  <a:pt x="625096" y="50511"/>
                  <a:pt x="618520" y="103242"/>
                  <a:pt x="579066" y="90059"/>
                </a:cubicBezTo>
                <a:cubicBezTo>
                  <a:pt x="539612" y="123016"/>
                  <a:pt x="572490" y="202112"/>
                  <a:pt x="559339" y="228477"/>
                </a:cubicBezTo>
                <a:cubicBezTo>
                  <a:pt x="552763" y="228477"/>
                  <a:pt x="539612" y="228477"/>
                  <a:pt x="533036" y="228477"/>
                </a:cubicBezTo>
                <a:cubicBezTo>
                  <a:pt x="483718" y="124664"/>
                  <a:pt x="545365" y="-8810"/>
                  <a:pt x="615335" y="458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5"/>
          </p:nvPr>
        </p:nvSpPr>
        <p:spPr>
          <a:xfrm>
            <a:off x="6384688" y="2209489"/>
            <a:ext cx="1833013" cy="1872945"/>
          </a:xfrm>
          <a:custGeom>
            <a:avLst/>
            <a:gdLst>
              <a:gd name="connsiteX0" fmla="*/ 500231 w 1833013"/>
              <a:gd name="connsiteY0" fmla="*/ 1782189 h 1872945"/>
              <a:gd name="connsiteX1" fmla="*/ 525597 w 1833013"/>
              <a:gd name="connsiteY1" fmla="*/ 1786410 h 1872945"/>
              <a:gd name="connsiteX2" fmla="*/ 440153 w 1833013"/>
              <a:gd name="connsiteY2" fmla="*/ 1812760 h 1872945"/>
              <a:gd name="connsiteX3" fmla="*/ 475482 w 1833013"/>
              <a:gd name="connsiteY3" fmla="*/ 1782292 h 1872945"/>
              <a:gd name="connsiteX4" fmla="*/ 500231 w 1833013"/>
              <a:gd name="connsiteY4" fmla="*/ 1782189 h 1872945"/>
              <a:gd name="connsiteX5" fmla="*/ 292122 w 1833013"/>
              <a:gd name="connsiteY5" fmla="*/ 1769504 h 1872945"/>
              <a:gd name="connsiteX6" fmla="*/ 322290 w 1833013"/>
              <a:gd name="connsiteY6" fmla="*/ 1792448 h 1872945"/>
              <a:gd name="connsiteX7" fmla="*/ 309244 w 1833013"/>
              <a:gd name="connsiteY7" fmla="*/ 1812114 h 1872945"/>
              <a:gd name="connsiteX8" fmla="*/ 348382 w 1833013"/>
              <a:gd name="connsiteY8" fmla="*/ 1831780 h 1872945"/>
              <a:gd name="connsiteX9" fmla="*/ 394042 w 1833013"/>
              <a:gd name="connsiteY9" fmla="*/ 1812114 h 1872945"/>
              <a:gd name="connsiteX10" fmla="*/ 374473 w 1833013"/>
              <a:gd name="connsiteY10" fmla="*/ 1864555 h 1872945"/>
              <a:gd name="connsiteX11" fmla="*/ 289675 w 1833013"/>
              <a:gd name="connsiteY11" fmla="*/ 1871110 h 1872945"/>
              <a:gd name="connsiteX12" fmla="*/ 257061 w 1833013"/>
              <a:gd name="connsiteY12" fmla="*/ 1785893 h 1872945"/>
              <a:gd name="connsiteX13" fmla="*/ 292122 w 1833013"/>
              <a:gd name="connsiteY13" fmla="*/ 1769504 h 1872945"/>
              <a:gd name="connsiteX14" fmla="*/ 366476 w 1833013"/>
              <a:gd name="connsiteY14" fmla="*/ 1738966 h 1872945"/>
              <a:gd name="connsiteX15" fmla="*/ 387531 w 1833013"/>
              <a:gd name="connsiteY15" fmla="*/ 1740516 h 1872945"/>
              <a:gd name="connsiteX16" fmla="*/ 394041 w 1833013"/>
              <a:gd name="connsiteY16" fmla="*/ 1786798 h 1872945"/>
              <a:gd name="connsiteX17" fmla="*/ 335452 w 1833013"/>
              <a:gd name="connsiteY17" fmla="*/ 1786798 h 1872945"/>
              <a:gd name="connsiteX18" fmla="*/ 328942 w 1833013"/>
              <a:gd name="connsiteY18" fmla="*/ 1760350 h 1872945"/>
              <a:gd name="connsiteX19" fmla="*/ 366476 w 1833013"/>
              <a:gd name="connsiteY19" fmla="*/ 1738966 h 1872945"/>
              <a:gd name="connsiteX20" fmla="*/ 450948 w 1833013"/>
              <a:gd name="connsiteY20" fmla="*/ 1723367 h 1872945"/>
              <a:gd name="connsiteX21" fmla="*/ 479485 w 1833013"/>
              <a:gd name="connsiteY21" fmla="*/ 1760124 h 1872945"/>
              <a:gd name="connsiteX22" fmla="*/ 420331 w 1833013"/>
              <a:gd name="connsiteY22" fmla="*/ 1773234 h 1872945"/>
              <a:gd name="connsiteX23" fmla="*/ 450948 w 1833013"/>
              <a:gd name="connsiteY23" fmla="*/ 1723367 h 1872945"/>
              <a:gd name="connsiteX24" fmla="*/ 611041 w 1833013"/>
              <a:gd name="connsiteY24" fmla="*/ 1655242 h 1872945"/>
              <a:gd name="connsiteX25" fmla="*/ 611041 w 1833013"/>
              <a:gd name="connsiteY25" fmla="*/ 1655242 h 1872945"/>
              <a:gd name="connsiteX26" fmla="*/ 387261 w 1833013"/>
              <a:gd name="connsiteY26" fmla="*/ 1634898 h 1872945"/>
              <a:gd name="connsiteX27" fmla="*/ 414385 w 1833013"/>
              <a:gd name="connsiteY27" fmla="*/ 1681010 h 1872945"/>
              <a:gd name="connsiteX28" fmla="*/ 387261 w 1833013"/>
              <a:gd name="connsiteY28" fmla="*/ 1634898 h 1872945"/>
              <a:gd name="connsiteX29" fmla="*/ 276049 w 1833013"/>
              <a:gd name="connsiteY29" fmla="*/ 1615911 h 1872945"/>
              <a:gd name="connsiteX30" fmla="*/ 315380 w 1833013"/>
              <a:gd name="connsiteY30" fmla="*/ 1694572 h 1872945"/>
              <a:gd name="connsiteX31" fmla="*/ 276049 w 1833013"/>
              <a:gd name="connsiteY31" fmla="*/ 1615911 h 1872945"/>
              <a:gd name="connsiteX32" fmla="*/ 335353 w 1833013"/>
              <a:gd name="connsiteY32" fmla="*/ 1576289 h 1872945"/>
              <a:gd name="connsiteX33" fmla="*/ 335353 w 1833013"/>
              <a:gd name="connsiteY33" fmla="*/ 1660667 h 1872945"/>
              <a:gd name="connsiteX34" fmla="*/ 289611 w 1833013"/>
              <a:gd name="connsiteY34" fmla="*/ 1582779 h 1872945"/>
              <a:gd name="connsiteX35" fmla="*/ 335353 w 1833013"/>
              <a:gd name="connsiteY35" fmla="*/ 1576289 h 1872945"/>
              <a:gd name="connsiteX36" fmla="*/ 460046 w 1833013"/>
              <a:gd name="connsiteY36" fmla="*/ 1556236 h 1872945"/>
              <a:gd name="connsiteX37" fmla="*/ 466646 w 1833013"/>
              <a:gd name="connsiteY37" fmla="*/ 1660667 h 1872945"/>
              <a:gd name="connsiteX38" fmla="*/ 394041 w 1833013"/>
              <a:gd name="connsiteY38" fmla="*/ 1569290 h 1872945"/>
              <a:gd name="connsiteX39" fmla="*/ 460046 w 1833013"/>
              <a:gd name="connsiteY39" fmla="*/ 1556236 h 1872945"/>
              <a:gd name="connsiteX40" fmla="*/ 72612 w 1833013"/>
              <a:gd name="connsiteY40" fmla="*/ 787248 h 1872945"/>
              <a:gd name="connsiteX41" fmla="*/ 86175 w 1833013"/>
              <a:gd name="connsiteY41" fmla="*/ 845567 h 1872945"/>
              <a:gd name="connsiteX42" fmla="*/ 72612 w 1833013"/>
              <a:gd name="connsiteY42" fmla="*/ 787248 h 1872945"/>
              <a:gd name="connsiteX43" fmla="*/ 506 w 1833013"/>
              <a:gd name="connsiteY43" fmla="*/ 445476 h 1872945"/>
              <a:gd name="connsiteX44" fmla="*/ 20171 w 1833013"/>
              <a:gd name="connsiteY44" fmla="*/ 445476 h 1872945"/>
              <a:gd name="connsiteX45" fmla="*/ 72613 w 1833013"/>
              <a:gd name="connsiteY45" fmla="*/ 773686 h 1872945"/>
              <a:gd name="connsiteX46" fmla="*/ 506 w 1833013"/>
              <a:gd name="connsiteY46" fmla="*/ 445476 h 1872945"/>
              <a:gd name="connsiteX47" fmla="*/ 558147 w 1833013"/>
              <a:gd name="connsiteY47" fmla="*/ 313920 h 1872945"/>
              <a:gd name="connsiteX48" fmla="*/ 577982 w 1833013"/>
              <a:gd name="connsiteY48" fmla="*/ 313920 h 1872945"/>
              <a:gd name="connsiteX49" fmla="*/ 624264 w 1833013"/>
              <a:gd name="connsiteY49" fmla="*/ 524014 h 1872945"/>
              <a:gd name="connsiteX50" fmla="*/ 657322 w 1833013"/>
              <a:gd name="connsiteY50" fmla="*/ 524014 h 1872945"/>
              <a:gd name="connsiteX51" fmla="*/ 703604 w 1833013"/>
              <a:gd name="connsiteY51" fmla="*/ 497753 h 1872945"/>
              <a:gd name="connsiteX52" fmla="*/ 710216 w 1833013"/>
              <a:gd name="connsiteY52" fmla="*/ 569972 h 1872945"/>
              <a:gd name="connsiteX53" fmla="*/ 558147 w 1833013"/>
              <a:gd name="connsiteY53" fmla="*/ 313920 h 1872945"/>
              <a:gd name="connsiteX54" fmla="*/ 670489 w 1833013"/>
              <a:gd name="connsiteY54" fmla="*/ 300358 h 1872945"/>
              <a:gd name="connsiteX55" fmla="*/ 696710 w 1833013"/>
              <a:gd name="connsiteY55" fmla="*/ 425132 h 1872945"/>
              <a:gd name="connsiteX56" fmla="*/ 670489 w 1833013"/>
              <a:gd name="connsiteY56" fmla="*/ 300358 h 1872945"/>
              <a:gd name="connsiteX57" fmla="*/ 1373042 w 1833013"/>
              <a:gd name="connsiteY57" fmla="*/ 136253 h 1872945"/>
              <a:gd name="connsiteX58" fmla="*/ 1353329 w 1833013"/>
              <a:gd name="connsiteY58" fmla="*/ 175689 h 1872945"/>
              <a:gd name="connsiteX59" fmla="*/ 1386184 w 1833013"/>
              <a:gd name="connsiteY59" fmla="*/ 169116 h 1872945"/>
              <a:gd name="connsiteX60" fmla="*/ 1412468 w 1833013"/>
              <a:gd name="connsiteY60" fmla="*/ 313712 h 1872945"/>
              <a:gd name="connsiteX61" fmla="*/ 1373042 w 1833013"/>
              <a:gd name="connsiteY61" fmla="*/ 313712 h 1872945"/>
              <a:gd name="connsiteX62" fmla="*/ 1373042 w 1833013"/>
              <a:gd name="connsiteY62" fmla="*/ 432018 h 1872945"/>
              <a:gd name="connsiteX63" fmla="*/ 1833013 w 1833013"/>
              <a:gd name="connsiteY63" fmla="*/ 1529633 h 1872945"/>
              <a:gd name="connsiteX64" fmla="*/ 853932 w 1833013"/>
              <a:gd name="connsiteY64" fmla="*/ 1733383 h 1872945"/>
              <a:gd name="connsiteX65" fmla="*/ 650231 w 1833013"/>
              <a:gd name="connsiteY65" fmla="*/ 1693947 h 1872945"/>
              <a:gd name="connsiteX66" fmla="*/ 637089 w 1833013"/>
              <a:gd name="connsiteY66" fmla="*/ 1733383 h 1872945"/>
              <a:gd name="connsiteX67" fmla="*/ 577950 w 1833013"/>
              <a:gd name="connsiteY67" fmla="*/ 1739955 h 1872945"/>
              <a:gd name="connsiteX68" fmla="*/ 545095 w 1833013"/>
              <a:gd name="connsiteY68" fmla="*/ 1700519 h 1872945"/>
              <a:gd name="connsiteX69" fmla="*/ 801365 w 1833013"/>
              <a:gd name="connsiteY69" fmla="*/ 1661085 h 1872945"/>
              <a:gd name="connsiteX70" fmla="*/ 663373 w 1833013"/>
              <a:gd name="connsiteY70" fmla="*/ 1661085 h 1872945"/>
              <a:gd name="connsiteX71" fmla="*/ 781651 w 1833013"/>
              <a:gd name="connsiteY71" fmla="*/ 1634795 h 1872945"/>
              <a:gd name="connsiteX72" fmla="*/ 505669 w 1833013"/>
              <a:gd name="connsiteY72" fmla="*/ 1654512 h 1872945"/>
              <a:gd name="connsiteX73" fmla="*/ 499098 w 1833013"/>
              <a:gd name="connsiteY73" fmla="*/ 1555923 h 1872945"/>
              <a:gd name="connsiteX74" fmla="*/ 650231 w 1833013"/>
              <a:gd name="connsiteY74" fmla="*/ 1549351 h 1872945"/>
              <a:gd name="connsiteX75" fmla="*/ 374248 w 1833013"/>
              <a:gd name="connsiteY75" fmla="*/ 1542779 h 1872945"/>
              <a:gd name="connsiteX76" fmla="*/ 308538 w 1833013"/>
              <a:gd name="connsiteY76" fmla="*/ 1365320 h 1872945"/>
              <a:gd name="connsiteX77" fmla="*/ 301967 w 1833013"/>
              <a:gd name="connsiteY77" fmla="*/ 1417900 h 1872945"/>
              <a:gd name="connsiteX78" fmla="*/ 249399 w 1833013"/>
              <a:gd name="connsiteY78" fmla="*/ 1358747 h 1872945"/>
              <a:gd name="connsiteX79" fmla="*/ 334822 w 1833013"/>
              <a:gd name="connsiteY79" fmla="*/ 1523061 h 1872945"/>
              <a:gd name="connsiteX80" fmla="*/ 295396 w 1833013"/>
              <a:gd name="connsiteY80" fmla="*/ 1549351 h 1872945"/>
              <a:gd name="connsiteX81" fmla="*/ 249399 w 1833013"/>
              <a:gd name="connsiteY81" fmla="*/ 1345602 h 1872945"/>
              <a:gd name="connsiteX82" fmla="*/ 52269 w 1833013"/>
              <a:gd name="connsiteY82" fmla="*/ 438590 h 1872945"/>
              <a:gd name="connsiteX83" fmla="*/ 479385 w 1833013"/>
              <a:gd name="connsiteY83" fmla="*/ 340002 h 1872945"/>
              <a:gd name="connsiteX84" fmla="*/ 715942 w 1833013"/>
              <a:gd name="connsiteY84" fmla="*/ 694920 h 1872945"/>
              <a:gd name="connsiteX85" fmla="*/ 761938 w 1833013"/>
              <a:gd name="connsiteY85" fmla="*/ 274277 h 1872945"/>
              <a:gd name="connsiteX86" fmla="*/ 1373042 w 1833013"/>
              <a:gd name="connsiteY86" fmla="*/ 136253 h 1872945"/>
              <a:gd name="connsiteX87" fmla="*/ 615335 w 1833013"/>
              <a:gd name="connsiteY87" fmla="*/ 458 h 1872945"/>
              <a:gd name="connsiteX88" fmla="*/ 684277 w 1833013"/>
              <a:gd name="connsiteY88" fmla="*/ 63694 h 1872945"/>
              <a:gd name="connsiteX89" fmla="*/ 579066 w 1833013"/>
              <a:gd name="connsiteY89" fmla="*/ 90059 h 1872945"/>
              <a:gd name="connsiteX90" fmla="*/ 559339 w 1833013"/>
              <a:gd name="connsiteY90" fmla="*/ 228477 h 1872945"/>
              <a:gd name="connsiteX91" fmla="*/ 533036 w 1833013"/>
              <a:gd name="connsiteY91" fmla="*/ 228477 h 1872945"/>
              <a:gd name="connsiteX92" fmla="*/ 615335 w 1833013"/>
              <a:gd name="connsiteY92" fmla="*/ 458 h 187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833013" h="1872945">
                <a:moveTo>
                  <a:pt x="500231" y="1782189"/>
                </a:moveTo>
                <a:cubicBezTo>
                  <a:pt x="508755" y="1783116"/>
                  <a:pt x="517382" y="1784763"/>
                  <a:pt x="525597" y="1786410"/>
                </a:cubicBezTo>
                <a:cubicBezTo>
                  <a:pt x="505879" y="1806172"/>
                  <a:pt x="459871" y="1819347"/>
                  <a:pt x="440153" y="1812760"/>
                </a:cubicBezTo>
                <a:cubicBezTo>
                  <a:pt x="446727" y="1792998"/>
                  <a:pt x="459871" y="1784763"/>
                  <a:pt x="475482" y="1782292"/>
                </a:cubicBezTo>
                <a:cubicBezTo>
                  <a:pt x="483287" y="1781057"/>
                  <a:pt x="491708" y="1781263"/>
                  <a:pt x="500231" y="1782189"/>
                </a:cubicBezTo>
                <a:close/>
                <a:moveTo>
                  <a:pt x="292122" y="1769504"/>
                </a:moveTo>
                <a:cubicBezTo>
                  <a:pt x="304353" y="1771143"/>
                  <a:pt x="315767" y="1779338"/>
                  <a:pt x="322290" y="1792448"/>
                </a:cubicBezTo>
                <a:cubicBezTo>
                  <a:pt x="322290" y="1805559"/>
                  <a:pt x="309244" y="1799003"/>
                  <a:pt x="309244" y="1812114"/>
                </a:cubicBezTo>
                <a:cubicBezTo>
                  <a:pt x="322290" y="1818669"/>
                  <a:pt x="335336" y="1831780"/>
                  <a:pt x="348382" y="1831780"/>
                </a:cubicBezTo>
                <a:cubicBezTo>
                  <a:pt x="367950" y="1831780"/>
                  <a:pt x="361427" y="1805559"/>
                  <a:pt x="394042" y="1812114"/>
                </a:cubicBezTo>
                <a:cubicBezTo>
                  <a:pt x="394042" y="1831780"/>
                  <a:pt x="374473" y="1838335"/>
                  <a:pt x="374473" y="1864555"/>
                </a:cubicBezTo>
                <a:cubicBezTo>
                  <a:pt x="348382" y="1864555"/>
                  <a:pt x="322290" y="1877665"/>
                  <a:pt x="289675" y="1871110"/>
                </a:cubicBezTo>
                <a:cubicBezTo>
                  <a:pt x="283153" y="1838335"/>
                  <a:pt x="257061" y="1825224"/>
                  <a:pt x="257061" y="1785893"/>
                </a:cubicBezTo>
                <a:cubicBezTo>
                  <a:pt x="266846" y="1772782"/>
                  <a:pt x="279892" y="1767866"/>
                  <a:pt x="292122" y="1769504"/>
                </a:cubicBezTo>
                <a:close/>
                <a:moveTo>
                  <a:pt x="366476" y="1738966"/>
                </a:moveTo>
                <a:cubicBezTo>
                  <a:pt x="372477" y="1738449"/>
                  <a:pt x="379394" y="1738862"/>
                  <a:pt x="387531" y="1740516"/>
                </a:cubicBezTo>
                <a:cubicBezTo>
                  <a:pt x="394041" y="1747127"/>
                  <a:pt x="387531" y="1760350"/>
                  <a:pt x="394041" y="1786798"/>
                </a:cubicBezTo>
                <a:cubicBezTo>
                  <a:pt x="374511" y="1786798"/>
                  <a:pt x="354982" y="1786798"/>
                  <a:pt x="335452" y="1786798"/>
                </a:cubicBezTo>
                <a:cubicBezTo>
                  <a:pt x="335452" y="1773574"/>
                  <a:pt x="335452" y="1766962"/>
                  <a:pt x="328942" y="1760350"/>
                </a:cubicBezTo>
                <a:cubicBezTo>
                  <a:pt x="338707" y="1750433"/>
                  <a:pt x="348472" y="1740516"/>
                  <a:pt x="366476" y="1738966"/>
                </a:cubicBezTo>
                <a:close/>
                <a:moveTo>
                  <a:pt x="450948" y="1723367"/>
                </a:moveTo>
                <a:cubicBezTo>
                  <a:pt x="464389" y="1724787"/>
                  <a:pt x="477020" y="1735542"/>
                  <a:pt x="479485" y="1760124"/>
                </a:cubicBezTo>
                <a:cubicBezTo>
                  <a:pt x="459767" y="1747013"/>
                  <a:pt x="453195" y="1773234"/>
                  <a:pt x="420331" y="1773234"/>
                </a:cubicBezTo>
                <a:cubicBezTo>
                  <a:pt x="403900" y="1744556"/>
                  <a:pt x="428547" y="1720998"/>
                  <a:pt x="450948" y="1723367"/>
                </a:cubicBezTo>
                <a:close/>
                <a:moveTo>
                  <a:pt x="611041" y="1655242"/>
                </a:moveTo>
                <a:cubicBezTo>
                  <a:pt x="578641" y="1687792"/>
                  <a:pt x="552722" y="1655242"/>
                  <a:pt x="611041" y="1655242"/>
                </a:cubicBezTo>
                <a:close/>
                <a:moveTo>
                  <a:pt x="387261" y="1634898"/>
                </a:moveTo>
                <a:cubicBezTo>
                  <a:pt x="400823" y="1641485"/>
                  <a:pt x="427948" y="1661248"/>
                  <a:pt x="414385" y="1681010"/>
                </a:cubicBezTo>
                <a:cubicBezTo>
                  <a:pt x="387261" y="1681010"/>
                  <a:pt x="394041" y="1648072"/>
                  <a:pt x="387261" y="1634898"/>
                </a:cubicBezTo>
                <a:close/>
                <a:moveTo>
                  <a:pt x="276049" y="1615911"/>
                </a:moveTo>
                <a:cubicBezTo>
                  <a:pt x="295715" y="1642131"/>
                  <a:pt x="308825" y="1661796"/>
                  <a:pt x="315380" y="1694572"/>
                </a:cubicBezTo>
                <a:cubicBezTo>
                  <a:pt x="282604" y="1688017"/>
                  <a:pt x="282604" y="1648686"/>
                  <a:pt x="276049" y="1615911"/>
                </a:cubicBezTo>
                <a:close/>
                <a:moveTo>
                  <a:pt x="335353" y="1576289"/>
                </a:moveTo>
                <a:cubicBezTo>
                  <a:pt x="361492" y="1608742"/>
                  <a:pt x="341888" y="1628214"/>
                  <a:pt x="335353" y="1660667"/>
                </a:cubicBezTo>
                <a:cubicBezTo>
                  <a:pt x="309215" y="1634704"/>
                  <a:pt x="309215" y="1615232"/>
                  <a:pt x="289611" y="1582779"/>
                </a:cubicBezTo>
                <a:cubicBezTo>
                  <a:pt x="296146" y="1569798"/>
                  <a:pt x="322284" y="1582779"/>
                  <a:pt x="335353" y="1576289"/>
                </a:cubicBezTo>
                <a:close/>
                <a:moveTo>
                  <a:pt x="460046" y="1556236"/>
                </a:moveTo>
                <a:cubicBezTo>
                  <a:pt x="446845" y="1601924"/>
                  <a:pt x="493047" y="1641086"/>
                  <a:pt x="466646" y="1660667"/>
                </a:cubicBezTo>
                <a:cubicBezTo>
                  <a:pt x="433644" y="1641086"/>
                  <a:pt x="420443" y="1601924"/>
                  <a:pt x="394041" y="1569290"/>
                </a:cubicBezTo>
                <a:cubicBezTo>
                  <a:pt x="407241" y="1556236"/>
                  <a:pt x="433644" y="1556236"/>
                  <a:pt x="460046" y="1556236"/>
                </a:cubicBezTo>
                <a:close/>
                <a:moveTo>
                  <a:pt x="72612" y="787248"/>
                </a:moveTo>
                <a:cubicBezTo>
                  <a:pt x="86175" y="793728"/>
                  <a:pt x="79393" y="826128"/>
                  <a:pt x="86175" y="845567"/>
                </a:cubicBezTo>
                <a:cubicBezTo>
                  <a:pt x="65831" y="839087"/>
                  <a:pt x="72612" y="806688"/>
                  <a:pt x="72612" y="787248"/>
                </a:cubicBezTo>
                <a:close/>
                <a:moveTo>
                  <a:pt x="506" y="445476"/>
                </a:moveTo>
                <a:cubicBezTo>
                  <a:pt x="7061" y="445476"/>
                  <a:pt x="13616" y="445476"/>
                  <a:pt x="20171" y="445476"/>
                </a:cubicBezTo>
                <a:cubicBezTo>
                  <a:pt x="33281" y="563631"/>
                  <a:pt x="72613" y="662094"/>
                  <a:pt x="72613" y="773686"/>
                </a:cubicBezTo>
                <a:cubicBezTo>
                  <a:pt x="52947" y="662094"/>
                  <a:pt x="-6049" y="550503"/>
                  <a:pt x="506" y="445476"/>
                </a:cubicBezTo>
                <a:close/>
                <a:moveTo>
                  <a:pt x="558147" y="313920"/>
                </a:moveTo>
                <a:cubicBezTo>
                  <a:pt x="564759" y="313920"/>
                  <a:pt x="571370" y="313920"/>
                  <a:pt x="577982" y="313920"/>
                </a:cubicBezTo>
                <a:cubicBezTo>
                  <a:pt x="584594" y="386140"/>
                  <a:pt x="617652" y="432098"/>
                  <a:pt x="624264" y="524014"/>
                </a:cubicBezTo>
                <a:cubicBezTo>
                  <a:pt x="637487" y="517448"/>
                  <a:pt x="650710" y="517448"/>
                  <a:pt x="657322" y="524014"/>
                </a:cubicBezTo>
                <a:cubicBezTo>
                  <a:pt x="683769" y="530579"/>
                  <a:pt x="670546" y="491187"/>
                  <a:pt x="703604" y="497753"/>
                </a:cubicBezTo>
                <a:cubicBezTo>
                  <a:pt x="716828" y="510884"/>
                  <a:pt x="710216" y="543710"/>
                  <a:pt x="710216" y="569972"/>
                </a:cubicBezTo>
                <a:cubicBezTo>
                  <a:pt x="584594" y="602800"/>
                  <a:pt x="571370" y="412401"/>
                  <a:pt x="558147" y="313920"/>
                </a:cubicBezTo>
                <a:close/>
                <a:moveTo>
                  <a:pt x="670489" y="300358"/>
                </a:moveTo>
                <a:cubicBezTo>
                  <a:pt x="703265" y="320058"/>
                  <a:pt x="696710" y="385729"/>
                  <a:pt x="696710" y="425132"/>
                </a:cubicBezTo>
                <a:cubicBezTo>
                  <a:pt x="670489" y="398864"/>
                  <a:pt x="663934" y="339760"/>
                  <a:pt x="670489" y="300358"/>
                </a:cubicBezTo>
                <a:close/>
                <a:moveTo>
                  <a:pt x="1373042" y="136253"/>
                </a:moveTo>
                <a:cubicBezTo>
                  <a:pt x="1379614" y="155971"/>
                  <a:pt x="1359900" y="155971"/>
                  <a:pt x="1353329" y="175689"/>
                </a:cubicBezTo>
                <a:cubicBezTo>
                  <a:pt x="1373042" y="182261"/>
                  <a:pt x="1379614" y="155971"/>
                  <a:pt x="1386184" y="169116"/>
                </a:cubicBezTo>
                <a:cubicBezTo>
                  <a:pt x="1399326" y="215123"/>
                  <a:pt x="1405898" y="261131"/>
                  <a:pt x="1412468" y="313712"/>
                </a:cubicBezTo>
                <a:cubicBezTo>
                  <a:pt x="1399326" y="313712"/>
                  <a:pt x="1386184" y="313712"/>
                  <a:pt x="1373042" y="313712"/>
                </a:cubicBezTo>
                <a:cubicBezTo>
                  <a:pt x="1373042" y="366292"/>
                  <a:pt x="1399326" y="386010"/>
                  <a:pt x="1373042" y="432018"/>
                </a:cubicBezTo>
                <a:cubicBezTo>
                  <a:pt x="1511034" y="806653"/>
                  <a:pt x="1642454" y="1201006"/>
                  <a:pt x="1833013" y="1529633"/>
                </a:cubicBezTo>
                <a:cubicBezTo>
                  <a:pt x="1537318" y="1608504"/>
                  <a:pt x="1215338" y="1680802"/>
                  <a:pt x="853932" y="1733383"/>
                </a:cubicBezTo>
                <a:cubicBezTo>
                  <a:pt x="807935" y="1674229"/>
                  <a:pt x="696228" y="1759673"/>
                  <a:pt x="650231" y="1693947"/>
                </a:cubicBezTo>
                <a:cubicBezTo>
                  <a:pt x="623947" y="1693947"/>
                  <a:pt x="656802" y="1720237"/>
                  <a:pt x="637089" y="1733383"/>
                </a:cubicBezTo>
                <a:cubicBezTo>
                  <a:pt x="610805" y="1726810"/>
                  <a:pt x="604234" y="1739955"/>
                  <a:pt x="577950" y="1739955"/>
                </a:cubicBezTo>
                <a:cubicBezTo>
                  <a:pt x="558237" y="1733383"/>
                  <a:pt x="558237" y="1713665"/>
                  <a:pt x="545095" y="1700519"/>
                </a:cubicBezTo>
                <a:cubicBezTo>
                  <a:pt x="610805" y="1661085"/>
                  <a:pt x="729083" y="1687375"/>
                  <a:pt x="801365" y="1661085"/>
                </a:cubicBezTo>
                <a:cubicBezTo>
                  <a:pt x="748796" y="1647939"/>
                  <a:pt x="715942" y="1661085"/>
                  <a:pt x="663373" y="1661085"/>
                </a:cubicBezTo>
                <a:cubicBezTo>
                  <a:pt x="683086" y="1621649"/>
                  <a:pt x="748796" y="1661085"/>
                  <a:pt x="781651" y="1634795"/>
                </a:cubicBezTo>
                <a:cubicBezTo>
                  <a:pt x="663373" y="1615077"/>
                  <a:pt x="623947" y="1647939"/>
                  <a:pt x="505669" y="1654512"/>
                </a:cubicBezTo>
                <a:cubicBezTo>
                  <a:pt x="499098" y="1628221"/>
                  <a:pt x="492527" y="1595359"/>
                  <a:pt x="499098" y="1555923"/>
                </a:cubicBezTo>
                <a:cubicBezTo>
                  <a:pt x="551666" y="1549351"/>
                  <a:pt x="604234" y="1542779"/>
                  <a:pt x="650231" y="1549351"/>
                </a:cubicBezTo>
                <a:cubicBezTo>
                  <a:pt x="577950" y="1523061"/>
                  <a:pt x="472814" y="1523061"/>
                  <a:pt x="374248" y="1542779"/>
                </a:cubicBezTo>
                <a:cubicBezTo>
                  <a:pt x="341393" y="1496771"/>
                  <a:pt x="367677" y="1398183"/>
                  <a:pt x="308538" y="1365320"/>
                </a:cubicBezTo>
                <a:cubicBezTo>
                  <a:pt x="295396" y="1371892"/>
                  <a:pt x="295396" y="1404755"/>
                  <a:pt x="301967" y="1417900"/>
                </a:cubicBezTo>
                <a:cubicBezTo>
                  <a:pt x="275683" y="1411327"/>
                  <a:pt x="282254" y="1365320"/>
                  <a:pt x="249399" y="1358747"/>
                </a:cubicBezTo>
                <a:cubicBezTo>
                  <a:pt x="249399" y="1417900"/>
                  <a:pt x="295396" y="1483625"/>
                  <a:pt x="334822" y="1523061"/>
                </a:cubicBezTo>
                <a:cubicBezTo>
                  <a:pt x="315109" y="1529633"/>
                  <a:pt x="321680" y="1555923"/>
                  <a:pt x="295396" y="1549351"/>
                </a:cubicBezTo>
                <a:cubicBezTo>
                  <a:pt x="262541" y="1496771"/>
                  <a:pt x="203402" y="1398183"/>
                  <a:pt x="249399" y="1345602"/>
                </a:cubicBezTo>
                <a:cubicBezTo>
                  <a:pt x="111408" y="1082700"/>
                  <a:pt x="157404" y="701492"/>
                  <a:pt x="52269" y="438590"/>
                </a:cubicBezTo>
                <a:cubicBezTo>
                  <a:pt x="190260" y="399155"/>
                  <a:pt x="334822" y="372865"/>
                  <a:pt x="479385" y="340002"/>
                </a:cubicBezTo>
                <a:cubicBezTo>
                  <a:pt x="531952" y="464880"/>
                  <a:pt x="525382" y="721210"/>
                  <a:pt x="715942" y="694920"/>
                </a:cubicBezTo>
                <a:cubicBezTo>
                  <a:pt x="860504" y="675202"/>
                  <a:pt x="775081" y="392582"/>
                  <a:pt x="761938" y="274277"/>
                </a:cubicBezTo>
                <a:cubicBezTo>
                  <a:pt x="959069" y="228269"/>
                  <a:pt x="1162770" y="175689"/>
                  <a:pt x="1373042" y="136253"/>
                </a:cubicBezTo>
                <a:close/>
                <a:moveTo>
                  <a:pt x="615335" y="458"/>
                </a:moveTo>
                <a:cubicBezTo>
                  <a:pt x="638659" y="3548"/>
                  <a:pt x="662906" y="22498"/>
                  <a:pt x="684277" y="63694"/>
                </a:cubicBezTo>
                <a:cubicBezTo>
                  <a:pt x="625096" y="50511"/>
                  <a:pt x="618520" y="103242"/>
                  <a:pt x="579066" y="90059"/>
                </a:cubicBezTo>
                <a:cubicBezTo>
                  <a:pt x="539612" y="123016"/>
                  <a:pt x="572490" y="202112"/>
                  <a:pt x="559339" y="228477"/>
                </a:cubicBezTo>
                <a:cubicBezTo>
                  <a:pt x="552763" y="228477"/>
                  <a:pt x="539612" y="228477"/>
                  <a:pt x="533036" y="228477"/>
                </a:cubicBezTo>
                <a:cubicBezTo>
                  <a:pt x="483718" y="124664"/>
                  <a:pt x="545365" y="-8810"/>
                  <a:pt x="615335" y="458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6"/>
          </p:nvPr>
        </p:nvSpPr>
        <p:spPr>
          <a:xfrm>
            <a:off x="8803870" y="2209489"/>
            <a:ext cx="1833013" cy="1872945"/>
          </a:xfrm>
          <a:custGeom>
            <a:avLst/>
            <a:gdLst>
              <a:gd name="connsiteX0" fmla="*/ 500231 w 1833013"/>
              <a:gd name="connsiteY0" fmla="*/ 1782189 h 1872945"/>
              <a:gd name="connsiteX1" fmla="*/ 525597 w 1833013"/>
              <a:gd name="connsiteY1" fmla="*/ 1786410 h 1872945"/>
              <a:gd name="connsiteX2" fmla="*/ 440153 w 1833013"/>
              <a:gd name="connsiteY2" fmla="*/ 1812760 h 1872945"/>
              <a:gd name="connsiteX3" fmla="*/ 475482 w 1833013"/>
              <a:gd name="connsiteY3" fmla="*/ 1782292 h 1872945"/>
              <a:gd name="connsiteX4" fmla="*/ 500231 w 1833013"/>
              <a:gd name="connsiteY4" fmla="*/ 1782189 h 1872945"/>
              <a:gd name="connsiteX5" fmla="*/ 292122 w 1833013"/>
              <a:gd name="connsiteY5" fmla="*/ 1769504 h 1872945"/>
              <a:gd name="connsiteX6" fmla="*/ 322290 w 1833013"/>
              <a:gd name="connsiteY6" fmla="*/ 1792448 h 1872945"/>
              <a:gd name="connsiteX7" fmla="*/ 309244 w 1833013"/>
              <a:gd name="connsiteY7" fmla="*/ 1812114 h 1872945"/>
              <a:gd name="connsiteX8" fmla="*/ 348382 w 1833013"/>
              <a:gd name="connsiteY8" fmla="*/ 1831780 h 1872945"/>
              <a:gd name="connsiteX9" fmla="*/ 394042 w 1833013"/>
              <a:gd name="connsiteY9" fmla="*/ 1812114 h 1872945"/>
              <a:gd name="connsiteX10" fmla="*/ 374473 w 1833013"/>
              <a:gd name="connsiteY10" fmla="*/ 1864555 h 1872945"/>
              <a:gd name="connsiteX11" fmla="*/ 289675 w 1833013"/>
              <a:gd name="connsiteY11" fmla="*/ 1871110 h 1872945"/>
              <a:gd name="connsiteX12" fmla="*/ 257061 w 1833013"/>
              <a:gd name="connsiteY12" fmla="*/ 1785893 h 1872945"/>
              <a:gd name="connsiteX13" fmla="*/ 292122 w 1833013"/>
              <a:gd name="connsiteY13" fmla="*/ 1769504 h 1872945"/>
              <a:gd name="connsiteX14" fmla="*/ 366476 w 1833013"/>
              <a:gd name="connsiteY14" fmla="*/ 1738966 h 1872945"/>
              <a:gd name="connsiteX15" fmla="*/ 387531 w 1833013"/>
              <a:gd name="connsiteY15" fmla="*/ 1740516 h 1872945"/>
              <a:gd name="connsiteX16" fmla="*/ 394041 w 1833013"/>
              <a:gd name="connsiteY16" fmla="*/ 1786798 h 1872945"/>
              <a:gd name="connsiteX17" fmla="*/ 335452 w 1833013"/>
              <a:gd name="connsiteY17" fmla="*/ 1786798 h 1872945"/>
              <a:gd name="connsiteX18" fmla="*/ 328942 w 1833013"/>
              <a:gd name="connsiteY18" fmla="*/ 1760350 h 1872945"/>
              <a:gd name="connsiteX19" fmla="*/ 366476 w 1833013"/>
              <a:gd name="connsiteY19" fmla="*/ 1738966 h 1872945"/>
              <a:gd name="connsiteX20" fmla="*/ 450948 w 1833013"/>
              <a:gd name="connsiteY20" fmla="*/ 1723367 h 1872945"/>
              <a:gd name="connsiteX21" fmla="*/ 479485 w 1833013"/>
              <a:gd name="connsiteY21" fmla="*/ 1760124 h 1872945"/>
              <a:gd name="connsiteX22" fmla="*/ 420331 w 1833013"/>
              <a:gd name="connsiteY22" fmla="*/ 1773234 h 1872945"/>
              <a:gd name="connsiteX23" fmla="*/ 450948 w 1833013"/>
              <a:gd name="connsiteY23" fmla="*/ 1723367 h 1872945"/>
              <a:gd name="connsiteX24" fmla="*/ 611041 w 1833013"/>
              <a:gd name="connsiteY24" fmla="*/ 1655242 h 1872945"/>
              <a:gd name="connsiteX25" fmla="*/ 611041 w 1833013"/>
              <a:gd name="connsiteY25" fmla="*/ 1655242 h 1872945"/>
              <a:gd name="connsiteX26" fmla="*/ 387261 w 1833013"/>
              <a:gd name="connsiteY26" fmla="*/ 1634898 h 1872945"/>
              <a:gd name="connsiteX27" fmla="*/ 414385 w 1833013"/>
              <a:gd name="connsiteY27" fmla="*/ 1681010 h 1872945"/>
              <a:gd name="connsiteX28" fmla="*/ 387261 w 1833013"/>
              <a:gd name="connsiteY28" fmla="*/ 1634898 h 1872945"/>
              <a:gd name="connsiteX29" fmla="*/ 276049 w 1833013"/>
              <a:gd name="connsiteY29" fmla="*/ 1615911 h 1872945"/>
              <a:gd name="connsiteX30" fmla="*/ 315380 w 1833013"/>
              <a:gd name="connsiteY30" fmla="*/ 1694572 h 1872945"/>
              <a:gd name="connsiteX31" fmla="*/ 276049 w 1833013"/>
              <a:gd name="connsiteY31" fmla="*/ 1615911 h 1872945"/>
              <a:gd name="connsiteX32" fmla="*/ 335353 w 1833013"/>
              <a:gd name="connsiteY32" fmla="*/ 1576289 h 1872945"/>
              <a:gd name="connsiteX33" fmla="*/ 335353 w 1833013"/>
              <a:gd name="connsiteY33" fmla="*/ 1660667 h 1872945"/>
              <a:gd name="connsiteX34" fmla="*/ 289611 w 1833013"/>
              <a:gd name="connsiteY34" fmla="*/ 1582779 h 1872945"/>
              <a:gd name="connsiteX35" fmla="*/ 335353 w 1833013"/>
              <a:gd name="connsiteY35" fmla="*/ 1576289 h 1872945"/>
              <a:gd name="connsiteX36" fmla="*/ 460046 w 1833013"/>
              <a:gd name="connsiteY36" fmla="*/ 1556236 h 1872945"/>
              <a:gd name="connsiteX37" fmla="*/ 466646 w 1833013"/>
              <a:gd name="connsiteY37" fmla="*/ 1660667 h 1872945"/>
              <a:gd name="connsiteX38" fmla="*/ 394041 w 1833013"/>
              <a:gd name="connsiteY38" fmla="*/ 1569290 h 1872945"/>
              <a:gd name="connsiteX39" fmla="*/ 460046 w 1833013"/>
              <a:gd name="connsiteY39" fmla="*/ 1556236 h 1872945"/>
              <a:gd name="connsiteX40" fmla="*/ 72612 w 1833013"/>
              <a:gd name="connsiteY40" fmla="*/ 787248 h 1872945"/>
              <a:gd name="connsiteX41" fmla="*/ 86175 w 1833013"/>
              <a:gd name="connsiteY41" fmla="*/ 845567 h 1872945"/>
              <a:gd name="connsiteX42" fmla="*/ 72612 w 1833013"/>
              <a:gd name="connsiteY42" fmla="*/ 787248 h 1872945"/>
              <a:gd name="connsiteX43" fmla="*/ 506 w 1833013"/>
              <a:gd name="connsiteY43" fmla="*/ 445476 h 1872945"/>
              <a:gd name="connsiteX44" fmla="*/ 20171 w 1833013"/>
              <a:gd name="connsiteY44" fmla="*/ 445476 h 1872945"/>
              <a:gd name="connsiteX45" fmla="*/ 72613 w 1833013"/>
              <a:gd name="connsiteY45" fmla="*/ 773686 h 1872945"/>
              <a:gd name="connsiteX46" fmla="*/ 506 w 1833013"/>
              <a:gd name="connsiteY46" fmla="*/ 445476 h 1872945"/>
              <a:gd name="connsiteX47" fmla="*/ 558147 w 1833013"/>
              <a:gd name="connsiteY47" fmla="*/ 313920 h 1872945"/>
              <a:gd name="connsiteX48" fmla="*/ 577982 w 1833013"/>
              <a:gd name="connsiteY48" fmla="*/ 313920 h 1872945"/>
              <a:gd name="connsiteX49" fmla="*/ 624264 w 1833013"/>
              <a:gd name="connsiteY49" fmla="*/ 524014 h 1872945"/>
              <a:gd name="connsiteX50" fmla="*/ 657322 w 1833013"/>
              <a:gd name="connsiteY50" fmla="*/ 524014 h 1872945"/>
              <a:gd name="connsiteX51" fmla="*/ 703604 w 1833013"/>
              <a:gd name="connsiteY51" fmla="*/ 497753 h 1872945"/>
              <a:gd name="connsiteX52" fmla="*/ 710216 w 1833013"/>
              <a:gd name="connsiteY52" fmla="*/ 569972 h 1872945"/>
              <a:gd name="connsiteX53" fmla="*/ 558147 w 1833013"/>
              <a:gd name="connsiteY53" fmla="*/ 313920 h 1872945"/>
              <a:gd name="connsiteX54" fmla="*/ 670489 w 1833013"/>
              <a:gd name="connsiteY54" fmla="*/ 300358 h 1872945"/>
              <a:gd name="connsiteX55" fmla="*/ 696710 w 1833013"/>
              <a:gd name="connsiteY55" fmla="*/ 425132 h 1872945"/>
              <a:gd name="connsiteX56" fmla="*/ 670489 w 1833013"/>
              <a:gd name="connsiteY56" fmla="*/ 300358 h 1872945"/>
              <a:gd name="connsiteX57" fmla="*/ 1373042 w 1833013"/>
              <a:gd name="connsiteY57" fmla="*/ 136253 h 1872945"/>
              <a:gd name="connsiteX58" fmla="*/ 1353329 w 1833013"/>
              <a:gd name="connsiteY58" fmla="*/ 175689 h 1872945"/>
              <a:gd name="connsiteX59" fmla="*/ 1386184 w 1833013"/>
              <a:gd name="connsiteY59" fmla="*/ 169116 h 1872945"/>
              <a:gd name="connsiteX60" fmla="*/ 1412468 w 1833013"/>
              <a:gd name="connsiteY60" fmla="*/ 313712 h 1872945"/>
              <a:gd name="connsiteX61" fmla="*/ 1373042 w 1833013"/>
              <a:gd name="connsiteY61" fmla="*/ 313712 h 1872945"/>
              <a:gd name="connsiteX62" fmla="*/ 1373042 w 1833013"/>
              <a:gd name="connsiteY62" fmla="*/ 432018 h 1872945"/>
              <a:gd name="connsiteX63" fmla="*/ 1833013 w 1833013"/>
              <a:gd name="connsiteY63" fmla="*/ 1529633 h 1872945"/>
              <a:gd name="connsiteX64" fmla="*/ 853932 w 1833013"/>
              <a:gd name="connsiteY64" fmla="*/ 1733383 h 1872945"/>
              <a:gd name="connsiteX65" fmla="*/ 650231 w 1833013"/>
              <a:gd name="connsiteY65" fmla="*/ 1693947 h 1872945"/>
              <a:gd name="connsiteX66" fmla="*/ 637089 w 1833013"/>
              <a:gd name="connsiteY66" fmla="*/ 1733383 h 1872945"/>
              <a:gd name="connsiteX67" fmla="*/ 577950 w 1833013"/>
              <a:gd name="connsiteY67" fmla="*/ 1739955 h 1872945"/>
              <a:gd name="connsiteX68" fmla="*/ 545095 w 1833013"/>
              <a:gd name="connsiteY68" fmla="*/ 1700519 h 1872945"/>
              <a:gd name="connsiteX69" fmla="*/ 801365 w 1833013"/>
              <a:gd name="connsiteY69" fmla="*/ 1661085 h 1872945"/>
              <a:gd name="connsiteX70" fmla="*/ 663373 w 1833013"/>
              <a:gd name="connsiteY70" fmla="*/ 1661085 h 1872945"/>
              <a:gd name="connsiteX71" fmla="*/ 781651 w 1833013"/>
              <a:gd name="connsiteY71" fmla="*/ 1634795 h 1872945"/>
              <a:gd name="connsiteX72" fmla="*/ 505669 w 1833013"/>
              <a:gd name="connsiteY72" fmla="*/ 1654512 h 1872945"/>
              <a:gd name="connsiteX73" fmla="*/ 499098 w 1833013"/>
              <a:gd name="connsiteY73" fmla="*/ 1555923 h 1872945"/>
              <a:gd name="connsiteX74" fmla="*/ 650231 w 1833013"/>
              <a:gd name="connsiteY74" fmla="*/ 1549351 h 1872945"/>
              <a:gd name="connsiteX75" fmla="*/ 374248 w 1833013"/>
              <a:gd name="connsiteY75" fmla="*/ 1542779 h 1872945"/>
              <a:gd name="connsiteX76" fmla="*/ 308538 w 1833013"/>
              <a:gd name="connsiteY76" fmla="*/ 1365320 h 1872945"/>
              <a:gd name="connsiteX77" fmla="*/ 301967 w 1833013"/>
              <a:gd name="connsiteY77" fmla="*/ 1417900 h 1872945"/>
              <a:gd name="connsiteX78" fmla="*/ 249399 w 1833013"/>
              <a:gd name="connsiteY78" fmla="*/ 1358747 h 1872945"/>
              <a:gd name="connsiteX79" fmla="*/ 334822 w 1833013"/>
              <a:gd name="connsiteY79" fmla="*/ 1523061 h 1872945"/>
              <a:gd name="connsiteX80" fmla="*/ 295396 w 1833013"/>
              <a:gd name="connsiteY80" fmla="*/ 1549351 h 1872945"/>
              <a:gd name="connsiteX81" fmla="*/ 249399 w 1833013"/>
              <a:gd name="connsiteY81" fmla="*/ 1345602 h 1872945"/>
              <a:gd name="connsiteX82" fmla="*/ 52269 w 1833013"/>
              <a:gd name="connsiteY82" fmla="*/ 438590 h 1872945"/>
              <a:gd name="connsiteX83" fmla="*/ 479385 w 1833013"/>
              <a:gd name="connsiteY83" fmla="*/ 340002 h 1872945"/>
              <a:gd name="connsiteX84" fmla="*/ 715942 w 1833013"/>
              <a:gd name="connsiteY84" fmla="*/ 694920 h 1872945"/>
              <a:gd name="connsiteX85" fmla="*/ 761938 w 1833013"/>
              <a:gd name="connsiteY85" fmla="*/ 274277 h 1872945"/>
              <a:gd name="connsiteX86" fmla="*/ 1373042 w 1833013"/>
              <a:gd name="connsiteY86" fmla="*/ 136253 h 1872945"/>
              <a:gd name="connsiteX87" fmla="*/ 615335 w 1833013"/>
              <a:gd name="connsiteY87" fmla="*/ 458 h 1872945"/>
              <a:gd name="connsiteX88" fmla="*/ 684277 w 1833013"/>
              <a:gd name="connsiteY88" fmla="*/ 63694 h 1872945"/>
              <a:gd name="connsiteX89" fmla="*/ 579066 w 1833013"/>
              <a:gd name="connsiteY89" fmla="*/ 90059 h 1872945"/>
              <a:gd name="connsiteX90" fmla="*/ 559339 w 1833013"/>
              <a:gd name="connsiteY90" fmla="*/ 228477 h 1872945"/>
              <a:gd name="connsiteX91" fmla="*/ 533036 w 1833013"/>
              <a:gd name="connsiteY91" fmla="*/ 228477 h 1872945"/>
              <a:gd name="connsiteX92" fmla="*/ 615335 w 1833013"/>
              <a:gd name="connsiteY92" fmla="*/ 458 h 187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833013" h="1872945">
                <a:moveTo>
                  <a:pt x="500231" y="1782189"/>
                </a:moveTo>
                <a:cubicBezTo>
                  <a:pt x="508755" y="1783116"/>
                  <a:pt x="517382" y="1784763"/>
                  <a:pt x="525597" y="1786410"/>
                </a:cubicBezTo>
                <a:cubicBezTo>
                  <a:pt x="505879" y="1806172"/>
                  <a:pt x="459871" y="1819347"/>
                  <a:pt x="440153" y="1812760"/>
                </a:cubicBezTo>
                <a:cubicBezTo>
                  <a:pt x="446727" y="1792998"/>
                  <a:pt x="459871" y="1784763"/>
                  <a:pt x="475482" y="1782292"/>
                </a:cubicBezTo>
                <a:cubicBezTo>
                  <a:pt x="483287" y="1781057"/>
                  <a:pt x="491708" y="1781263"/>
                  <a:pt x="500231" y="1782189"/>
                </a:cubicBezTo>
                <a:close/>
                <a:moveTo>
                  <a:pt x="292122" y="1769504"/>
                </a:moveTo>
                <a:cubicBezTo>
                  <a:pt x="304353" y="1771143"/>
                  <a:pt x="315767" y="1779338"/>
                  <a:pt x="322290" y="1792448"/>
                </a:cubicBezTo>
                <a:cubicBezTo>
                  <a:pt x="322290" y="1805559"/>
                  <a:pt x="309244" y="1799003"/>
                  <a:pt x="309244" y="1812114"/>
                </a:cubicBezTo>
                <a:cubicBezTo>
                  <a:pt x="322290" y="1818669"/>
                  <a:pt x="335336" y="1831780"/>
                  <a:pt x="348382" y="1831780"/>
                </a:cubicBezTo>
                <a:cubicBezTo>
                  <a:pt x="367950" y="1831780"/>
                  <a:pt x="361427" y="1805559"/>
                  <a:pt x="394042" y="1812114"/>
                </a:cubicBezTo>
                <a:cubicBezTo>
                  <a:pt x="394042" y="1831780"/>
                  <a:pt x="374473" y="1838335"/>
                  <a:pt x="374473" y="1864555"/>
                </a:cubicBezTo>
                <a:cubicBezTo>
                  <a:pt x="348382" y="1864555"/>
                  <a:pt x="322290" y="1877665"/>
                  <a:pt x="289675" y="1871110"/>
                </a:cubicBezTo>
                <a:cubicBezTo>
                  <a:pt x="283153" y="1838335"/>
                  <a:pt x="257061" y="1825224"/>
                  <a:pt x="257061" y="1785893"/>
                </a:cubicBezTo>
                <a:cubicBezTo>
                  <a:pt x="266846" y="1772782"/>
                  <a:pt x="279892" y="1767866"/>
                  <a:pt x="292122" y="1769504"/>
                </a:cubicBezTo>
                <a:close/>
                <a:moveTo>
                  <a:pt x="366476" y="1738966"/>
                </a:moveTo>
                <a:cubicBezTo>
                  <a:pt x="372477" y="1738449"/>
                  <a:pt x="379394" y="1738862"/>
                  <a:pt x="387531" y="1740516"/>
                </a:cubicBezTo>
                <a:cubicBezTo>
                  <a:pt x="394041" y="1747127"/>
                  <a:pt x="387531" y="1760350"/>
                  <a:pt x="394041" y="1786798"/>
                </a:cubicBezTo>
                <a:cubicBezTo>
                  <a:pt x="374511" y="1786798"/>
                  <a:pt x="354982" y="1786798"/>
                  <a:pt x="335452" y="1786798"/>
                </a:cubicBezTo>
                <a:cubicBezTo>
                  <a:pt x="335452" y="1773574"/>
                  <a:pt x="335452" y="1766962"/>
                  <a:pt x="328942" y="1760350"/>
                </a:cubicBezTo>
                <a:cubicBezTo>
                  <a:pt x="338707" y="1750433"/>
                  <a:pt x="348472" y="1740516"/>
                  <a:pt x="366476" y="1738966"/>
                </a:cubicBezTo>
                <a:close/>
                <a:moveTo>
                  <a:pt x="450948" y="1723367"/>
                </a:moveTo>
                <a:cubicBezTo>
                  <a:pt x="464389" y="1724787"/>
                  <a:pt x="477020" y="1735542"/>
                  <a:pt x="479485" y="1760124"/>
                </a:cubicBezTo>
                <a:cubicBezTo>
                  <a:pt x="459767" y="1747013"/>
                  <a:pt x="453195" y="1773234"/>
                  <a:pt x="420331" y="1773234"/>
                </a:cubicBezTo>
                <a:cubicBezTo>
                  <a:pt x="403900" y="1744556"/>
                  <a:pt x="428547" y="1720998"/>
                  <a:pt x="450948" y="1723367"/>
                </a:cubicBezTo>
                <a:close/>
                <a:moveTo>
                  <a:pt x="611041" y="1655242"/>
                </a:moveTo>
                <a:cubicBezTo>
                  <a:pt x="578641" y="1687792"/>
                  <a:pt x="552722" y="1655242"/>
                  <a:pt x="611041" y="1655242"/>
                </a:cubicBezTo>
                <a:close/>
                <a:moveTo>
                  <a:pt x="387261" y="1634898"/>
                </a:moveTo>
                <a:cubicBezTo>
                  <a:pt x="400823" y="1641485"/>
                  <a:pt x="427948" y="1661248"/>
                  <a:pt x="414385" y="1681010"/>
                </a:cubicBezTo>
                <a:cubicBezTo>
                  <a:pt x="387261" y="1681010"/>
                  <a:pt x="394041" y="1648072"/>
                  <a:pt x="387261" y="1634898"/>
                </a:cubicBezTo>
                <a:close/>
                <a:moveTo>
                  <a:pt x="276049" y="1615911"/>
                </a:moveTo>
                <a:cubicBezTo>
                  <a:pt x="295715" y="1642131"/>
                  <a:pt x="308825" y="1661796"/>
                  <a:pt x="315380" y="1694572"/>
                </a:cubicBezTo>
                <a:cubicBezTo>
                  <a:pt x="282604" y="1688017"/>
                  <a:pt x="282604" y="1648686"/>
                  <a:pt x="276049" y="1615911"/>
                </a:cubicBezTo>
                <a:close/>
                <a:moveTo>
                  <a:pt x="335353" y="1576289"/>
                </a:moveTo>
                <a:cubicBezTo>
                  <a:pt x="361492" y="1608742"/>
                  <a:pt x="341888" y="1628214"/>
                  <a:pt x="335353" y="1660667"/>
                </a:cubicBezTo>
                <a:cubicBezTo>
                  <a:pt x="309215" y="1634704"/>
                  <a:pt x="309215" y="1615232"/>
                  <a:pt x="289611" y="1582779"/>
                </a:cubicBezTo>
                <a:cubicBezTo>
                  <a:pt x="296146" y="1569798"/>
                  <a:pt x="322284" y="1582779"/>
                  <a:pt x="335353" y="1576289"/>
                </a:cubicBezTo>
                <a:close/>
                <a:moveTo>
                  <a:pt x="460046" y="1556236"/>
                </a:moveTo>
                <a:cubicBezTo>
                  <a:pt x="446845" y="1601924"/>
                  <a:pt x="493047" y="1641086"/>
                  <a:pt x="466646" y="1660667"/>
                </a:cubicBezTo>
                <a:cubicBezTo>
                  <a:pt x="433644" y="1641086"/>
                  <a:pt x="420443" y="1601924"/>
                  <a:pt x="394041" y="1569290"/>
                </a:cubicBezTo>
                <a:cubicBezTo>
                  <a:pt x="407241" y="1556236"/>
                  <a:pt x="433644" y="1556236"/>
                  <a:pt x="460046" y="1556236"/>
                </a:cubicBezTo>
                <a:close/>
                <a:moveTo>
                  <a:pt x="72612" y="787248"/>
                </a:moveTo>
                <a:cubicBezTo>
                  <a:pt x="86175" y="793728"/>
                  <a:pt x="79393" y="826128"/>
                  <a:pt x="86175" y="845567"/>
                </a:cubicBezTo>
                <a:cubicBezTo>
                  <a:pt x="65831" y="839087"/>
                  <a:pt x="72612" y="806688"/>
                  <a:pt x="72612" y="787248"/>
                </a:cubicBezTo>
                <a:close/>
                <a:moveTo>
                  <a:pt x="506" y="445476"/>
                </a:moveTo>
                <a:cubicBezTo>
                  <a:pt x="7061" y="445476"/>
                  <a:pt x="13616" y="445476"/>
                  <a:pt x="20171" y="445476"/>
                </a:cubicBezTo>
                <a:cubicBezTo>
                  <a:pt x="33281" y="563631"/>
                  <a:pt x="72613" y="662094"/>
                  <a:pt x="72613" y="773686"/>
                </a:cubicBezTo>
                <a:cubicBezTo>
                  <a:pt x="52947" y="662094"/>
                  <a:pt x="-6049" y="550503"/>
                  <a:pt x="506" y="445476"/>
                </a:cubicBezTo>
                <a:close/>
                <a:moveTo>
                  <a:pt x="558147" y="313920"/>
                </a:moveTo>
                <a:cubicBezTo>
                  <a:pt x="564759" y="313920"/>
                  <a:pt x="571370" y="313920"/>
                  <a:pt x="577982" y="313920"/>
                </a:cubicBezTo>
                <a:cubicBezTo>
                  <a:pt x="584594" y="386140"/>
                  <a:pt x="617652" y="432098"/>
                  <a:pt x="624264" y="524014"/>
                </a:cubicBezTo>
                <a:cubicBezTo>
                  <a:pt x="637487" y="517448"/>
                  <a:pt x="650710" y="517448"/>
                  <a:pt x="657322" y="524014"/>
                </a:cubicBezTo>
                <a:cubicBezTo>
                  <a:pt x="683769" y="530579"/>
                  <a:pt x="670546" y="491187"/>
                  <a:pt x="703604" y="497753"/>
                </a:cubicBezTo>
                <a:cubicBezTo>
                  <a:pt x="716828" y="510884"/>
                  <a:pt x="710216" y="543710"/>
                  <a:pt x="710216" y="569972"/>
                </a:cubicBezTo>
                <a:cubicBezTo>
                  <a:pt x="584594" y="602800"/>
                  <a:pt x="571370" y="412401"/>
                  <a:pt x="558147" y="313920"/>
                </a:cubicBezTo>
                <a:close/>
                <a:moveTo>
                  <a:pt x="670489" y="300358"/>
                </a:moveTo>
                <a:cubicBezTo>
                  <a:pt x="703265" y="320058"/>
                  <a:pt x="696710" y="385729"/>
                  <a:pt x="696710" y="425132"/>
                </a:cubicBezTo>
                <a:cubicBezTo>
                  <a:pt x="670489" y="398864"/>
                  <a:pt x="663934" y="339760"/>
                  <a:pt x="670489" y="300358"/>
                </a:cubicBezTo>
                <a:close/>
                <a:moveTo>
                  <a:pt x="1373042" y="136253"/>
                </a:moveTo>
                <a:cubicBezTo>
                  <a:pt x="1379614" y="155971"/>
                  <a:pt x="1359900" y="155971"/>
                  <a:pt x="1353329" y="175689"/>
                </a:cubicBezTo>
                <a:cubicBezTo>
                  <a:pt x="1373042" y="182261"/>
                  <a:pt x="1379614" y="155971"/>
                  <a:pt x="1386184" y="169116"/>
                </a:cubicBezTo>
                <a:cubicBezTo>
                  <a:pt x="1399326" y="215123"/>
                  <a:pt x="1405898" y="261131"/>
                  <a:pt x="1412468" y="313712"/>
                </a:cubicBezTo>
                <a:cubicBezTo>
                  <a:pt x="1399326" y="313712"/>
                  <a:pt x="1386184" y="313712"/>
                  <a:pt x="1373042" y="313712"/>
                </a:cubicBezTo>
                <a:cubicBezTo>
                  <a:pt x="1373042" y="366292"/>
                  <a:pt x="1399326" y="386010"/>
                  <a:pt x="1373042" y="432018"/>
                </a:cubicBezTo>
                <a:cubicBezTo>
                  <a:pt x="1511034" y="806653"/>
                  <a:pt x="1642454" y="1201006"/>
                  <a:pt x="1833013" y="1529633"/>
                </a:cubicBezTo>
                <a:cubicBezTo>
                  <a:pt x="1537318" y="1608504"/>
                  <a:pt x="1215338" y="1680802"/>
                  <a:pt x="853932" y="1733383"/>
                </a:cubicBezTo>
                <a:cubicBezTo>
                  <a:pt x="807935" y="1674229"/>
                  <a:pt x="696228" y="1759673"/>
                  <a:pt x="650231" y="1693947"/>
                </a:cubicBezTo>
                <a:cubicBezTo>
                  <a:pt x="623947" y="1693947"/>
                  <a:pt x="656802" y="1720237"/>
                  <a:pt x="637089" y="1733383"/>
                </a:cubicBezTo>
                <a:cubicBezTo>
                  <a:pt x="610805" y="1726810"/>
                  <a:pt x="604234" y="1739955"/>
                  <a:pt x="577950" y="1739955"/>
                </a:cubicBezTo>
                <a:cubicBezTo>
                  <a:pt x="558237" y="1733383"/>
                  <a:pt x="558237" y="1713665"/>
                  <a:pt x="545095" y="1700519"/>
                </a:cubicBezTo>
                <a:cubicBezTo>
                  <a:pt x="610805" y="1661085"/>
                  <a:pt x="729083" y="1687375"/>
                  <a:pt x="801365" y="1661085"/>
                </a:cubicBezTo>
                <a:cubicBezTo>
                  <a:pt x="748796" y="1647939"/>
                  <a:pt x="715942" y="1661085"/>
                  <a:pt x="663373" y="1661085"/>
                </a:cubicBezTo>
                <a:cubicBezTo>
                  <a:pt x="683086" y="1621649"/>
                  <a:pt x="748796" y="1661085"/>
                  <a:pt x="781651" y="1634795"/>
                </a:cubicBezTo>
                <a:cubicBezTo>
                  <a:pt x="663373" y="1615077"/>
                  <a:pt x="623947" y="1647939"/>
                  <a:pt x="505669" y="1654512"/>
                </a:cubicBezTo>
                <a:cubicBezTo>
                  <a:pt x="499098" y="1628221"/>
                  <a:pt x="492527" y="1595359"/>
                  <a:pt x="499098" y="1555923"/>
                </a:cubicBezTo>
                <a:cubicBezTo>
                  <a:pt x="551666" y="1549351"/>
                  <a:pt x="604234" y="1542779"/>
                  <a:pt x="650231" y="1549351"/>
                </a:cubicBezTo>
                <a:cubicBezTo>
                  <a:pt x="577950" y="1523061"/>
                  <a:pt x="472814" y="1523061"/>
                  <a:pt x="374248" y="1542779"/>
                </a:cubicBezTo>
                <a:cubicBezTo>
                  <a:pt x="341393" y="1496771"/>
                  <a:pt x="367677" y="1398183"/>
                  <a:pt x="308538" y="1365320"/>
                </a:cubicBezTo>
                <a:cubicBezTo>
                  <a:pt x="295396" y="1371892"/>
                  <a:pt x="295396" y="1404755"/>
                  <a:pt x="301967" y="1417900"/>
                </a:cubicBezTo>
                <a:cubicBezTo>
                  <a:pt x="275683" y="1411327"/>
                  <a:pt x="282254" y="1365320"/>
                  <a:pt x="249399" y="1358747"/>
                </a:cubicBezTo>
                <a:cubicBezTo>
                  <a:pt x="249399" y="1417900"/>
                  <a:pt x="295396" y="1483625"/>
                  <a:pt x="334822" y="1523061"/>
                </a:cubicBezTo>
                <a:cubicBezTo>
                  <a:pt x="315109" y="1529633"/>
                  <a:pt x="321680" y="1555923"/>
                  <a:pt x="295396" y="1549351"/>
                </a:cubicBezTo>
                <a:cubicBezTo>
                  <a:pt x="262541" y="1496771"/>
                  <a:pt x="203402" y="1398183"/>
                  <a:pt x="249399" y="1345602"/>
                </a:cubicBezTo>
                <a:cubicBezTo>
                  <a:pt x="111408" y="1082700"/>
                  <a:pt x="157404" y="701492"/>
                  <a:pt x="52269" y="438590"/>
                </a:cubicBezTo>
                <a:cubicBezTo>
                  <a:pt x="190260" y="399155"/>
                  <a:pt x="334822" y="372865"/>
                  <a:pt x="479385" y="340002"/>
                </a:cubicBezTo>
                <a:cubicBezTo>
                  <a:pt x="531952" y="464880"/>
                  <a:pt x="525382" y="721210"/>
                  <a:pt x="715942" y="694920"/>
                </a:cubicBezTo>
                <a:cubicBezTo>
                  <a:pt x="860504" y="675202"/>
                  <a:pt x="775081" y="392582"/>
                  <a:pt x="761938" y="274277"/>
                </a:cubicBezTo>
                <a:cubicBezTo>
                  <a:pt x="959069" y="228269"/>
                  <a:pt x="1162770" y="175689"/>
                  <a:pt x="1373042" y="136253"/>
                </a:cubicBezTo>
                <a:close/>
                <a:moveTo>
                  <a:pt x="615335" y="458"/>
                </a:moveTo>
                <a:cubicBezTo>
                  <a:pt x="638659" y="3548"/>
                  <a:pt x="662906" y="22498"/>
                  <a:pt x="684277" y="63694"/>
                </a:cubicBezTo>
                <a:cubicBezTo>
                  <a:pt x="625096" y="50511"/>
                  <a:pt x="618520" y="103242"/>
                  <a:pt x="579066" y="90059"/>
                </a:cubicBezTo>
                <a:cubicBezTo>
                  <a:pt x="539612" y="123016"/>
                  <a:pt x="572490" y="202112"/>
                  <a:pt x="559339" y="228477"/>
                </a:cubicBezTo>
                <a:cubicBezTo>
                  <a:pt x="552763" y="228477"/>
                  <a:pt x="539612" y="228477"/>
                  <a:pt x="533036" y="228477"/>
                </a:cubicBezTo>
                <a:cubicBezTo>
                  <a:pt x="483718" y="124664"/>
                  <a:pt x="545365" y="-8810"/>
                  <a:pt x="615335" y="458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55B0-E02D-48C5-90F4-23679AC170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A197-87C6-4C22-A205-B9B0724A96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55B0-E02D-48C5-90F4-23679AC170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A197-87C6-4C22-A205-B9B0724A96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55B0-E02D-48C5-90F4-23679AC170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A197-87C6-4C22-A205-B9B0724A96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55B0-E02D-48C5-90F4-23679AC170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A197-87C6-4C22-A205-B9B0724A96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55B0-E02D-48C5-90F4-23679AC170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A197-87C6-4C22-A205-B9B0724A96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55B0-E02D-48C5-90F4-23679AC170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A197-87C6-4C22-A205-B9B0724A96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55B0-E02D-48C5-90F4-23679AC170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A197-87C6-4C22-A205-B9B0724A96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55B0-E02D-48C5-90F4-23679AC170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A197-87C6-4C22-A205-B9B0724A96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55B0-E02D-48C5-90F4-23679AC170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A197-87C6-4C22-A205-B9B0724A96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55B0-E02D-48C5-90F4-23679AC170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A197-87C6-4C22-A205-B9B0724A96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55B0-E02D-48C5-90F4-23679AC170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A197-87C6-4C22-A205-B9B0724A9650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1921714" y="2405169"/>
            <a:ext cx="3847346" cy="2583559"/>
          </a:xfrm>
          <a:custGeom>
            <a:avLst/>
            <a:gdLst>
              <a:gd name="connsiteX0" fmla="*/ 3847107 w 3847346"/>
              <a:gd name="connsiteY0" fmla="*/ 17512 h 2583559"/>
              <a:gd name="connsiteX1" fmla="*/ 3847346 w 3847346"/>
              <a:gd name="connsiteY1" fmla="*/ 17846 h 2583559"/>
              <a:gd name="connsiteX2" fmla="*/ 3847004 w 3847346"/>
              <a:gd name="connsiteY2" fmla="*/ 17849 h 2583559"/>
              <a:gd name="connsiteX3" fmla="*/ 10055 w 3847346"/>
              <a:gd name="connsiteY3" fmla="*/ 0 h 2583559"/>
              <a:gd name="connsiteX4" fmla="*/ 29246 w 3847346"/>
              <a:gd name="connsiteY4" fmla="*/ 4456 h 2583559"/>
              <a:gd name="connsiteX5" fmla="*/ 217856 w 3847346"/>
              <a:gd name="connsiteY5" fmla="*/ 18207 h 2583559"/>
              <a:gd name="connsiteX6" fmla="*/ 3790409 w 3847346"/>
              <a:gd name="connsiteY6" fmla="*/ 18207 h 2583559"/>
              <a:gd name="connsiteX7" fmla="*/ 3847004 w 3847346"/>
              <a:gd name="connsiteY7" fmla="*/ 17849 h 2583559"/>
              <a:gd name="connsiteX8" fmla="*/ 3843502 w 3847346"/>
              <a:gd name="connsiteY8" fmla="*/ 29330 h 2583559"/>
              <a:gd name="connsiteX9" fmla="*/ 3842284 w 3847346"/>
              <a:gd name="connsiteY9" fmla="*/ 28697 h 2583559"/>
              <a:gd name="connsiteX10" fmla="*/ 3843473 w 3847346"/>
              <a:gd name="connsiteY10" fmla="*/ 29426 h 2583559"/>
              <a:gd name="connsiteX11" fmla="*/ 3837282 w 3847346"/>
              <a:gd name="connsiteY11" fmla="*/ 49726 h 2583559"/>
              <a:gd name="connsiteX12" fmla="*/ 3832047 w 3847346"/>
              <a:gd name="connsiteY12" fmla="*/ 118139 h 2583559"/>
              <a:gd name="connsiteX13" fmla="*/ 3823719 w 3847346"/>
              <a:gd name="connsiteY13" fmla="*/ 2474857 h 2583559"/>
              <a:gd name="connsiteX14" fmla="*/ 3827237 w 3847346"/>
              <a:gd name="connsiteY14" fmla="*/ 2543593 h 2583559"/>
              <a:gd name="connsiteX15" fmla="*/ 3832830 w 3847346"/>
              <a:gd name="connsiteY15" fmla="*/ 2564059 h 2583559"/>
              <a:gd name="connsiteX16" fmla="*/ 3828890 w 3847346"/>
              <a:gd name="connsiteY16" fmla="*/ 2570442 h 2583559"/>
              <a:gd name="connsiteX17" fmla="*/ 3824517 w 3847346"/>
              <a:gd name="connsiteY17" fmla="*/ 2583559 h 2583559"/>
              <a:gd name="connsiteX18" fmla="*/ 3740444 w 3847346"/>
              <a:gd name="connsiteY18" fmla="*/ 2583117 h 2583559"/>
              <a:gd name="connsiteX19" fmla="*/ 39795 w 3847346"/>
              <a:gd name="connsiteY19" fmla="*/ 2574837 h 2583559"/>
              <a:gd name="connsiteX20" fmla="*/ 27506 w 3847346"/>
              <a:gd name="connsiteY20" fmla="*/ 2566330 h 2583559"/>
              <a:gd name="connsiteX21" fmla="*/ 19654 w 3847346"/>
              <a:gd name="connsiteY21" fmla="*/ 2560743 h 2583559"/>
              <a:gd name="connsiteX22" fmla="*/ 19778 w 3847346"/>
              <a:gd name="connsiteY22" fmla="*/ 2559805 h 2583559"/>
              <a:gd name="connsiteX23" fmla="*/ 36902 w 3847346"/>
              <a:gd name="connsiteY23" fmla="*/ 2484667 h 2583559"/>
              <a:gd name="connsiteX24" fmla="*/ 37481 w 3847346"/>
              <a:gd name="connsiteY24" fmla="*/ 2473784 h 2583559"/>
              <a:gd name="connsiteX25" fmla="*/ 37549 w 3847346"/>
              <a:gd name="connsiteY25" fmla="*/ 2502210 h 2583559"/>
              <a:gd name="connsiteX26" fmla="*/ 39367 w 3847346"/>
              <a:gd name="connsiteY26" fmla="*/ 2561002 h 2583559"/>
              <a:gd name="connsiteX27" fmla="*/ 39495 w 3847346"/>
              <a:gd name="connsiteY27" fmla="*/ 2430022 h 2583559"/>
              <a:gd name="connsiteX28" fmla="*/ 40778 w 3847346"/>
              <a:gd name="connsiteY28" fmla="*/ 2389622 h 2583559"/>
              <a:gd name="connsiteX29" fmla="*/ 40108 w 3847346"/>
              <a:gd name="connsiteY29" fmla="*/ 1803280 h 2583559"/>
              <a:gd name="connsiteX30" fmla="*/ 39495 w 3847346"/>
              <a:gd name="connsiteY30" fmla="*/ 2430022 h 2583559"/>
              <a:gd name="connsiteX31" fmla="*/ 39033 w 3847346"/>
              <a:gd name="connsiteY31" fmla="*/ 2444590 h 2583559"/>
              <a:gd name="connsiteX32" fmla="*/ 37481 w 3847346"/>
              <a:gd name="connsiteY32" fmla="*/ 2473784 h 2583559"/>
              <a:gd name="connsiteX33" fmla="*/ 37386 w 3847346"/>
              <a:gd name="connsiteY33" fmla="*/ 2434154 h 2583559"/>
              <a:gd name="connsiteX34" fmla="*/ 35018 w 3847346"/>
              <a:gd name="connsiteY34" fmla="*/ 1808647 h 2583559"/>
              <a:gd name="connsiteX35" fmla="*/ 9665 w 3847346"/>
              <a:gd name="connsiteY35" fmla="*/ 1552 h 2583559"/>
              <a:gd name="connsiteX36" fmla="*/ 9675 w 3847346"/>
              <a:gd name="connsiteY36" fmla="*/ 477 h 2583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847346" h="2583559">
                <a:moveTo>
                  <a:pt x="3847107" y="17512"/>
                </a:moveTo>
                <a:lnTo>
                  <a:pt x="3847346" y="17846"/>
                </a:lnTo>
                <a:lnTo>
                  <a:pt x="3847004" y="17849"/>
                </a:lnTo>
                <a:close/>
                <a:moveTo>
                  <a:pt x="10055" y="0"/>
                </a:moveTo>
                <a:lnTo>
                  <a:pt x="29246" y="4456"/>
                </a:lnTo>
                <a:cubicBezTo>
                  <a:pt x="77239" y="12677"/>
                  <a:pt x="139091" y="17861"/>
                  <a:pt x="217856" y="18207"/>
                </a:cubicBezTo>
                <a:cubicBezTo>
                  <a:pt x="847980" y="20982"/>
                  <a:pt x="3188044" y="1552"/>
                  <a:pt x="3790409" y="18207"/>
                </a:cubicBezTo>
                <a:lnTo>
                  <a:pt x="3847004" y="17849"/>
                </a:lnTo>
                <a:lnTo>
                  <a:pt x="3843502" y="29330"/>
                </a:lnTo>
                <a:lnTo>
                  <a:pt x="3842284" y="28697"/>
                </a:lnTo>
                <a:lnTo>
                  <a:pt x="3843473" y="29426"/>
                </a:lnTo>
                <a:lnTo>
                  <a:pt x="3837282" y="49726"/>
                </a:lnTo>
                <a:cubicBezTo>
                  <a:pt x="3833586" y="69832"/>
                  <a:pt x="3831700" y="92549"/>
                  <a:pt x="3832047" y="118139"/>
                </a:cubicBezTo>
                <a:cubicBezTo>
                  <a:pt x="3837598" y="527581"/>
                  <a:pt x="3838987" y="2064027"/>
                  <a:pt x="3823719" y="2474857"/>
                </a:cubicBezTo>
                <a:cubicBezTo>
                  <a:pt x="3822766" y="2500534"/>
                  <a:pt x="3824082" y="2523359"/>
                  <a:pt x="3827237" y="2543593"/>
                </a:cubicBezTo>
                <a:lnTo>
                  <a:pt x="3832830" y="2564059"/>
                </a:lnTo>
                <a:lnTo>
                  <a:pt x="3828890" y="2570442"/>
                </a:lnTo>
                <a:lnTo>
                  <a:pt x="3824517" y="2583559"/>
                </a:lnTo>
                <a:lnTo>
                  <a:pt x="3740444" y="2583117"/>
                </a:lnTo>
                <a:lnTo>
                  <a:pt x="39795" y="2574837"/>
                </a:lnTo>
                <a:lnTo>
                  <a:pt x="27506" y="2566330"/>
                </a:lnTo>
                <a:lnTo>
                  <a:pt x="19654" y="2560743"/>
                </a:lnTo>
                <a:lnTo>
                  <a:pt x="19778" y="2559805"/>
                </a:lnTo>
                <a:cubicBezTo>
                  <a:pt x="23895" y="2539826"/>
                  <a:pt x="31558" y="2562767"/>
                  <a:pt x="36902" y="2484667"/>
                </a:cubicBezTo>
                <a:lnTo>
                  <a:pt x="37481" y="2473784"/>
                </a:lnTo>
                <a:lnTo>
                  <a:pt x="37549" y="2502210"/>
                </a:lnTo>
                <a:cubicBezTo>
                  <a:pt x="37774" y="2539553"/>
                  <a:pt x="38281" y="2560278"/>
                  <a:pt x="39367" y="2561002"/>
                </a:cubicBezTo>
                <a:lnTo>
                  <a:pt x="39495" y="2430022"/>
                </a:lnTo>
                <a:lnTo>
                  <a:pt x="40778" y="2389622"/>
                </a:lnTo>
                <a:cubicBezTo>
                  <a:pt x="43305" y="2284200"/>
                  <a:pt x="43795" y="2106241"/>
                  <a:pt x="40108" y="1803280"/>
                </a:cubicBezTo>
                <a:lnTo>
                  <a:pt x="39495" y="2430022"/>
                </a:lnTo>
                <a:lnTo>
                  <a:pt x="39033" y="2444590"/>
                </a:lnTo>
                <a:lnTo>
                  <a:pt x="37481" y="2473784"/>
                </a:lnTo>
                <a:lnTo>
                  <a:pt x="37386" y="2434154"/>
                </a:lnTo>
                <a:cubicBezTo>
                  <a:pt x="37338" y="2301360"/>
                  <a:pt x="38111" y="2075257"/>
                  <a:pt x="35018" y="1808647"/>
                </a:cubicBezTo>
                <a:cubicBezTo>
                  <a:pt x="30069" y="1382073"/>
                  <a:pt x="-20806" y="299958"/>
                  <a:pt x="9665" y="1552"/>
                </a:cubicBezTo>
                <a:lnTo>
                  <a:pt x="9675" y="47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55B0-E02D-48C5-90F4-23679AC170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A197-87C6-4C22-A205-B9B0724A96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sp>
        <p:nvSpPr>
          <p:cNvPr id="16" name="图片占位符 15"/>
          <p:cNvSpPr>
            <a:spLocks noGrp="1"/>
          </p:cNvSpPr>
          <p:nvPr>
            <p:ph type="pic" sz="quarter" idx="13"/>
          </p:nvPr>
        </p:nvSpPr>
        <p:spPr>
          <a:xfrm>
            <a:off x="1503706" y="2429405"/>
            <a:ext cx="2586871" cy="1410722"/>
          </a:xfrm>
          <a:custGeom>
            <a:avLst/>
            <a:gdLst>
              <a:gd name="connsiteX0" fmla="*/ 2525702 w 2586871"/>
              <a:gd name="connsiteY0" fmla="*/ 0 h 1410722"/>
              <a:gd name="connsiteX1" fmla="*/ 2525702 w 2586871"/>
              <a:gd name="connsiteY1" fmla="*/ 431696 h 1410722"/>
              <a:gd name="connsiteX2" fmla="*/ 2563933 w 2586871"/>
              <a:gd name="connsiteY2" fmla="*/ 886519 h 1410722"/>
              <a:gd name="connsiteX3" fmla="*/ 2586871 w 2586871"/>
              <a:gd name="connsiteY3" fmla="*/ 1379887 h 1410722"/>
              <a:gd name="connsiteX4" fmla="*/ 1485818 w 2586871"/>
              <a:gd name="connsiteY4" fmla="*/ 1395304 h 1410722"/>
              <a:gd name="connsiteX5" fmla="*/ 2455 w 2586871"/>
              <a:gd name="connsiteY5" fmla="*/ 1410722 h 1410722"/>
              <a:gd name="connsiteX6" fmla="*/ 48333 w 2586871"/>
              <a:gd name="connsiteY6" fmla="*/ 1356760 h 1410722"/>
              <a:gd name="connsiteX7" fmla="*/ 2455 w 2586871"/>
              <a:gd name="connsiteY7" fmla="*/ 1302798 h 1410722"/>
              <a:gd name="connsiteX8" fmla="*/ 25394 w 2586871"/>
              <a:gd name="connsiteY8" fmla="*/ 647545 h 1410722"/>
              <a:gd name="connsiteX9" fmla="*/ 86564 w 2586871"/>
              <a:gd name="connsiteY9" fmla="*/ 38544 h 1410722"/>
              <a:gd name="connsiteX10" fmla="*/ 1592865 w 2586871"/>
              <a:gd name="connsiteY10" fmla="*/ 23127 h 1410722"/>
              <a:gd name="connsiteX11" fmla="*/ 2525702 w 2586871"/>
              <a:gd name="connsiteY11" fmla="*/ 0 h 141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86871" h="1410722">
                <a:moveTo>
                  <a:pt x="2525702" y="0"/>
                </a:moveTo>
                <a:cubicBezTo>
                  <a:pt x="2563933" y="138760"/>
                  <a:pt x="2525702" y="285228"/>
                  <a:pt x="2525702" y="431696"/>
                </a:cubicBezTo>
                <a:cubicBezTo>
                  <a:pt x="2518055" y="585874"/>
                  <a:pt x="2548640" y="732342"/>
                  <a:pt x="2563933" y="886519"/>
                </a:cubicBezTo>
                <a:cubicBezTo>
                  <a:pt x="2579225" y="1040697"/>
                  <a:pt x="2579225" y="1202583"/>
                  <a:pt x="2586871" y="1379887"/>
                </a:cubicBezTo>
                <a:cubicBezTo>
                  <a:pt x="2258085" y="1295089"/>
                  <a:pt x="1883421" y="1403013"/>
                  <a:pt x="1485818" y="1395304"/>
                </a:cubicBezTo>
                <a:cubicBezTo>
                  <a:pt x="981169" y="1379887"/>
                  <a:pt x="461227" y="1356760"/>
                  <a:pt x="2455" y="1410722"/>
                </a:cubicBezTo>
                <a:cubicBezTo>
                  <a:pt x="2455" y="1379887"/>
                  <a:pt x="33040" y="1379887"/>
                  <a:pt x="48333" y="1356760"/>
                </a:cubicBezTo>
                <a:cubicBezTo>
                  <a:pt x="48333" y="1325925"/>
                  <a:pt x="-12837" y="1356760"/>
                  <a:pt x="2455" y="1302798"/>
                </a:cubicBezTo>
                <a:cubicBezTo>
                  <a:pt x="10102" y="1079241"/>
                  <a:pt x="25394" y="878811"/>
                  <a:pt x="25394" y="647545"/>
                </a:cubicBezTo>
                <a:cubicBezTo>
                  <a:pt x="25394" y="423988"/>
                  <a:pt x="10102" y="215848"/>
                  <a:pt x="86564" y="38544"/>
                </a:cubicBezTo>
                <a:cubicBezTo>
                  <a:pt x="660029" y="46253"/>
                  <a:pt x="1034693" y="30836"/>
                  <a:pt x="1592865" y="23127"/>
                </a:cubicBezTo>
                <a:cubicBezTo>
                  <a:pt x="1898713" y="15418"/>
                  <a:pt x="2204561" y="7709"/>
                  <a:pt x="252570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4"/>
          </p:nvPr>
        </p:nvSpPr>
        <p:spPr>
          <a:xfrm>
            <a:off x="4802566" y="2429405"/>
            <a:ext cx="2586871" cy="1410722"/>
          </a:xfrm>
          <a:custGeom>
            <a:avLst/>
            <a:gdLst>
              <a:gd name="connsiteX0" fmla="*/ 2525702 w 2586871"/>
              <a:gd name="connsiteY0" fmla="*/ 0 h 1410722"/>
              <a:gd name="connsiteX1" fmla="*/ 2525702 w 2586871"/>
              <a:gd name="connsiteY1" fmla="*/ 431696 h 1410722"/>
              <a:gd name="connsiteX2" fmla="*/ 2563933 w 2586871"/>
              <a:gd name="connsiteY2" fmla="*/ 886519 h 1410722"/>
              <a:gd name="connsiteX3" fmla="*/ 2586871 w 2586871"/>
              <a:gd name="connsiteY3" fmla="*/ 1379887 h 1410722"/>
              <a:gd name="connsiteX4" fmla="*/ 1485818 w 2586871"/>
              <a:gd name="connsiteY4" fmla="*/ 1395304 h 1410722"/>
              <a:gd name="connsiteX5" fmla="*/ 2455 w 2586871"/>
              <a:gd name="connsiteY5" fmla="*/ 1410722 h 1410722"/>
              <a:gd name="connsiteX6" fmla="*/ 48333 w 2586871"/>
              <a:gd name="connsiteY6" fmla="*/ 1356760 h 1410722"/>
              <a:gd name="connsiteX7" fmla="*/ 2455 w 2586871"/>
              <a:gd name="connsiteY7" fmla="*/ 1302798 h 1410722"/>
              <a:gd name="connsiteX8" fmla="*/ 25394 w 2586871"/>
              <a:gd name="connsiteY8" fmla="*/ 647545 h 1410722"/>
              <a:gd name="connsiteX9" fmla="*/ 86564 w 2586871"/>
              <a:gd name="connsiteY9" fmla="*/ 38544 h 1410722"/>
              <a:gd name="connsiteX10" fmla="*/ 1592865 w 2586871"/>
              <a:gd name="connsiteY10" fmla="*/ 23127 h 1410722"/>
              <a:gd name="connsiteX11" fmla="*/ 2525702 w 2586871"/>
              <a:gd name="connsiteY11" fmla="*/ 0 h 141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86871" h="1410722">
                <a:moveTo>
                  <a:pt x="2525702" y="0"/>
                </a:moveTo>
                <a:cubicBezTo>
                  <a:pt x="2563933" y="138760"/>
                  <a:pt x="2525702" y="285228"/>
                  <a:pt x="2525702" y="431696"/>
                </a:cubicBezTo>
                <a:cubicBezTo>
                  <a:pt x="2518055" y="585874"/>
                  <a:pt x="2548640" y="732342"/>
                  <a:pt x="2563933" y="886519"/>
                </a:cubicBezTo>
                <a:cubicBezTo>
                  <a:pt x="2579225" y="1040697"/>
                  <a:pt x="2579225" y="1202583"/>
                  <a:pt x="2586871" y="1379887"/>
                </a:cubicBezTo>
                <a:cubicBezTo>
                  <a:pt x="2258085" y="1295089"/>
                  <a:pt x="1883421" y="1403013"/>
                  <a:pt x="1485818" y="1395304"/>
                </a:cubicBezTo>
                <a:cubicBezTo>
                  <a:pt x="981169" y="1379887"/>
                  <a:pt x="461227" y="1356760"/>
                  <a:pt x="2455" y="1410722"/>
                </a:cubicBezTo>
                <a:cubicBezTo>
                  <a:pt x="2455" y="1379887"/>
                  <a:pt x="33040" y="1379887"/>
                  <a:pt x="48333" y="1356760"/>
                </a:cubicBezTo>
                <a:cubicBezTo>
                  <a:pt x="48333" y="1325925"/>
                  <a:pt x="-12837" y="1356760"/>
                  <a:pt x="2455" y="1302798"/>
                </a:cubicBezTo>
                <a:cubicBezTo>
                  <a:pt x="10102" y="1079241"/>
                  <a:pt x="25394" y="878811"/>
                  <a:pt x="25394" y="647545"/>
                </a:cubicBezTo>
                <a:cubicBezTo>
                  <a:pt x="25394" y="423988"/>
                  <a:pt x="10102" y="215848"/>
                  <a:pt x="86564" y="38544"/>
                </a:cubicBezTo>
                <a:cubicBezTo>
                  <a:pt x="660029" y="46253"/>
                  <a:pt x="1034693" y="30836"/>
                  <a:pt x="1592865" y="23127"/>
                </a:cubicBezTo>
                <a:cubicBezTo>
                  <a:pt x="1898713" y="15418"/>
                  <a:pt x="2204561" y="7709"/>
                  <a:pt x="252570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5"/>
          </p:nvPr>
        </p:nvSpPr>
        <p:spPr>
          <a:xfrm>
            <a:off x="8101425" y="2429405"/>
            <a:ext cx="2586871" cy="1410722"/>
          </a:xfrm>
          <a:custGeom>
            <a:avLst/>
            <a:gdLst>
              <a:gd name="connsiteX0" fmla="*/ 2525702 w 2586871"/>
              <a:gd name="connsiteY0" fmla="*/ 0 h 1410722"/>
              <a:gd name="connsiteX1" fmla="*/ 2525702 w 2586871"/>
              <a:gd name="connsiteY1" fmla="*/ 431696 h 1410722"/>
              <a:gd name="connsiteX2" fmla="*/ 2563933 w 2586871"/>
              <a:gd name="connsiteY2" fmla="*/ 886519 h 1410722"/>
              <a:gd name="connsiteX3" fmla="*/ 2586871 w 2586871"/>
              <a:gd name="connsiteY3" fmla="*/ 1379887 h 1410722"/>
              <a:gd name="connsiteX4" fmla="*/ 1485818 w 2586871"/>
              <a:gd name="connsiteY4" fmla="*/ 1395304 h 1410722"/>
              <a:gd name="connsiteX5" fmla="*/ 2455 w 2586871"/>
              <a:gd name="connsiteY5" fmla="*/ 1410722 h 1410722"/>
              <a:gd name="connsiteX6" fmla="*/ 48333 w 2586871"/>
              <a:gd name="connsiteY6" fmla="*/ 1356760 h 1410722"/>
              <a:gd name="connsiteX7" fmla="*/ 2455 w 2586871"/>
              <a:gd name="connsiteY7" fmla="*/ 1302798 h 1410722"/>
              <a:gd name="connsiteX8" fmla="*/ 25394 w 2586871"/>
              <a:gd name="connsiteY8" fmla="*/ 647545 h 1410722"/>
              <a:gd name="connsiteX9" fmla="*/ 86564 w 2586871"/>
              <a:gd name="connsiteY9" fmla="*/ 38544 h 1410722"/>
              <a:gd name="connsiteX10" fmla="*/ 1592865 w 2586871"/>
              <a:gd name="connsiteY10" fmla="*/ 23127 h 1410722"/>
              <a:gd name="connsiteX11" fmla="*/ 2525702 w 2586871"/>
              <a:gd name="connsiteY11" fmla="*/ 0 h 141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86871" h="1410722">
                <a:moveTo>
                  <a:pt x="2525702" y="0"/>
                </a:moveTo>
                <a:cubicBezTo>
                  <a:pt x="2563933" y="138760"/>
                  <a:pt x="2525702" y="285228"/>
                  <a:pt x="2525702" y="431696"/>
                </a:cubicBezTo>
                <a:cubicBezTo>
                  <a:pt x="2518055" y="585874"/>
                  <a:pt x="2548640" y="732342"/>
                  <a:pt x="2563933" y="886519"/>
                </a:cubicBezTo>
                <a:cubicBezTo>
                  <a:pt x="2579225" y="1040697"/>
                  <a:pt x="2579225" y="1202583"/>
                  <a:pt x="2586871" y="1379887"/>
                </a:cubicBezTo>
                <a:cubicBezTo>
                  <a:pt x="2258085" y="1295089"/>
                  <a:pt x="1883421" y="1403013"/>
                  <a:pt x="1485818" y="1395304"/>
                </a:cubicBezTo>
                <a:cubicBezTo>
                  <a:pt x="981169" y="1379887"/>
                  <a:pt x="461227" y="1356760"/>
                  <a:pt x="2455" y="1410722"/>
                </a:cubicBezTo>
                <a:cubicBezTo>
                  <a:pt x="2455" y="1379887"/>
                  <a:pt x="33040" y="1379887"/>
                  <a:pt x="48333" y="1356760"/>
                </a:cubicBezTo>
                <a:cubicBezTo>
                  <a:pt x="48333" y="1325925"/>
                  <a:pt x="-12837" y="1356760"/>
                  <a:pt x="2455" y="1302798"/>
                </a:cubicBezTo>
                <a:cubicBezTo>
                  <a:pt x="10102" y="1079241"/>
                  <a:pt x="25394" y="878811"/>
                  <a:pt x="25394" y="647545"/>
                </a:cubicBezTo>
                <a:cubicBezTo>
                  <a:pt x="25394" y="423988"/>
                  <a:pt x="10102" y="215848"/>
                  <a:pt x="86564" y="38544"/>
                </a:cubicBezTo>
                <a:cubicBezTo>
                  <a:pt x="660029" y="46253"/>
                  <a:pt x="1034693" y="30836"/>
                  <a:pt x="1592865" y="23127"/>
                </a:cubicBezTo>
                <a:cubicBezTo>
                  <a:pt x="1898713" y="15418"/>
                  <a:pt x="2204561" y="7709"/>
                  <a:pt x="252570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55B0-E02D-48C5-90F4-23679AC170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A197-87C6-4C22-A205-B9B0724A96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C55B0-E02D-48C5-90F4-23679AC170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6A197-87C6-4C22-A205-B9B0724A965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1" Type="http://schemas.openxmlformats.org/officeDocument/2006/relationships/slideLayout" Target="../slideLayouts/slideLayout7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3.jpeg"/><Relationship Id="rId3" Type="http://schemas.openxmlformats.org/officeDocument/2006/relationships/image" Target="../media/image22.png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56.xml"/><Relationship Id="rId8" Type="http://schemas.openxmlformats.org/officeDocument/2006/relationships/tags" Target="../tags/tag55.xml"/><Relationship Id="rId7" Type="http://schemas.openxmlformats.org/officeDocument/2006/relationships/hyperlink" Target="http://yuhaocai.pythonanywhere.com/" TargetMode="External"/><Relationship Id="rId6" Type="http://schemas.openxmlformats.org/officeDocument/2006/relationships/tags" Target="../tags/tag54.xml"/><Relationship Id="rId5" Type="http://schemas.openxmlformats.org/officeDocument/2006/relationships/hyperlink" Target="https://github.com/Rhylan2333/My_Big_data_minored_in_the_final_assignment_of_the_first_semester" TargetMode="Externa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57.xml"/><Relationship Id="rId1" Type="http://schemas.openxmlformats.org/officeDocument/2006/relationships/tags" Target="../tags/tag50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1" Type="http://schemas.openxmlformats.org/officeDocument/2006/relationships/slideLayout" Target="../slideLayouts/slideLayout7.xml"/><Relationship Id="rId20" Type="http://schemas.openxmlformats.org/officeDocument/2006/relationships/tags" Target="../tags/tag77.xml"/><Relationship Id="rId2" Type="http://schemas.openxmlformats.org/officeDocument/2006/relationships/tags" Target="../tags/tag59.xml"/><Relationship Id="rId19" Type="http://schemas.openxmlformats.org/officeDocument/2006/relationships/tags" Target="../tags/tag76.xml"/><Relationship Id="rId18" Type="http://schemas.openxmlformats.org/officeDocument/2006/relationships/tags" Target="../tags/tag75.xml"/><Relationship Id="rId17" Type="http://schemas.openxmlformats.org/officeDocument/2006/relationships/tags" Target="../tags/tag74.xml"/><Relationship Id="rId16" Type="http://schemas.openxmlformats.org/officeDocument/2006/relationships/tags" Target="../tags/tag73.xml"/><Relationship Id="rId15" Type="http://schemas.openxmlformats.org/officeDocument/2006/relationships/tags" Target="../tags/tag72.xml"/><Relationship Id="rId14" Type="http://schemas.openxmlformats.org/officeDocument/2006/relationships/tags" Target="../tags/tag71.xml"/><Relationship Id="rId13" Type="http://schemas.openxmlformats.org/officeDocument/2006/relationships/tags" Target="../tags/tag70.xml"/><Relationship Id="rId12" Type="http://schemas.openxmlformats.org/officeDocument/2006/relationships/tags" Target="../tags/tag69.xml"/><Relationship Id="rId11" Type="http://schemas.openxmlformats.org/officeDocument/2006/relationships/tags" Target="../tags/tag68.xml"/><Relationship Id="rId10" Type="http://schemas.openxmlformats.org/officeDocument/2006/relationships/tags" Target="../tags/tag67.xml"/><Relationship Id="rId1" Type="http://schemas.openxmlformats.org/officeDocument/2006/relationships/tags" Target="../tags/tag58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1" Type="http://schemas.openxmlformats.org/officeDocument/2006/relationships/notesSlide" Target="../notesSlides/notesSlide1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8.jpeg"/><Relationship Id="rId3" Type="http://schemas.openxmlformats.org/officeDocument/2006/relationships/tags" Target="../tags/tag36.xml"/><Relationship Id="rId2" Type="http://schemas.openxmlformats.org/officeDocument/2006/relationships/image" Target="../media/image7.jpeg"/><Relationship Id="rId1" Type="http://schemas.openxmlformats.org/officeDocument/2006/relationships/tags" Target="../tags/tag35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Relationship Id="rId3" Type="http://schemas.openxmlformats.org/officeDocument/2006/relationships/image" Target="../media/image9.jpeg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4.jpeg"/><Relationship Id="rId3" Type="http://schemas.openxmlformats.org/officeDocument/2006/relationships/image" Target="../media/image13.jpeg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6.jpeg"/><Relationship Id="rId3" Type="http://schemas.openxmlformats.org/officeDocument/2006/relationships/image" Target="../media/image15.jpeg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image" Target="../media/image17.png"/><Relationship Id="rId1" Type="http://schemas.openxmlformats.org/officeDocument/2006/relationships/tags" Target="../tags/tag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PA_chenying0907 48"/>
          <p:cNvGrpSpPr/>
          <p:nvPr>
            <p:custDataLst>
              <p:tags r:id="rId1"/>
            </p:custDataLst>
          </p:nvPr>
        </p:nvGrpSpPr>
        <p:grpSpPr>
          <a:xfrm>
            <a:off x="4863465" y="1817370"/>
            <a:ext cx="7064375" cy="3103244"/>
            <a:chOff x="5223535" y="1572297"/>
            <a:chExt cx="7341870" cy="3103001"/>
          </a:xfrm>
        </p:grpSpPr>
        <p:sp>
          <p:nvSpPr>
            <p:cNvPr id="50" name="文本框 49"/>
            <p:cNvSpPr txBox="1"/>
            <p:nvPr/>
          </p:nvSpPr>
          <p:spPr>
            <a:xfrm>
              <a:off x="5223535" y="1572297"/>
              <a:ext cx="7341870" cy="1568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新疆地区田间棉铃虫数量及其危害信息管理平台</a:t>
              </a:r>
              <a:endParaRPr kumimoji="0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6132937" y="3476512"/>
              <a:ext cx="5523066" cy="1198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kern="0" noProof="0" dirty="0" smtClean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Python与数据库综合实践课程作业</a:t>
              </a:r>
              <a:endParaRPr lang="en-US" altLang="zh-CN" sz="2400" b="1" kern="0" noProof="0" dirty="0" smtClean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altLang="zh-CN" sz="2400" b="1" kern="0" noProof="0" dirty="0" smtClean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b="1" kern="0" noProof="0" dirty="0" smtClean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制作人：Yu-Hao Cai（</a:t>
              </a:r>
              <a:r>
                <a:rPr lang="zh-CN" altLang="en-US" sz="2400" b="1" kern="0" noProof="0" dirty="0" smtClean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菜菜）</a:t>
              </a:r>
              <a:endParaRPr lang="zh-CN" altLang="en-US" sz="2400" b="1" kern="0" noProof="0" dirty="0" smtClean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>
              <a:off x="6372516" y="3307070"/>
              <a:ext cx="5043515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335183" y="723583"/>
            <a:ext cx="4246978" cy="5199469"/>
            <a:chOff x="1065" y="1733"/>
            <a:chExt cx="6688" cy="8188"/>
          </a:xfrm>
        </p:grpSpPr>
        <p:grpSp>
          <p:nvGrpSpPr>
            <p:cNvPr id="36" name="PA_chenying0907 35"/>
            <p:cNvGrpSpPr/>
            <p:nvPr>
              <p:custDataLst>
                <p:tags r:id="rId2"/>
              </p:custDataLst>
            </p:nvPr>
          </p:nvGrpSpPr>
          <p:grpSpPr>
            <a:xfrm>
              <a:off x="6458" y="3183"/>
              <a:ext cx="1295" cy="2793"/>
              <a:chOff x="4527550" y="2020888"/>
              <a:chExt cx="822326" cy="1773238"/>
            </a:xfrm>
          </p:grpSpPr>
          <p:sp>
            <p:nvSpPr>
              <p:cNvPr id="21" name="Freeform 19"/>
              <p:cNvSpPr/>
              <p:nvPr/>
            </p:nvSpPr>
            <p:spPr bwMode="auto">
              <a:xfrm>
                <a:off x="4741863" y="3059113"/>
                <a:ext cx="454025" cy="735013"/>
              </a:xfrm>
              <a:custGeom>
                <a:avLst/>
                <a:gdLst>
                  <a:gd name="T0" fmla="*/ 286 w 286"/>
                  <a:gd name="T1" fmla="*/ 0 h 463"/>
                  <a:gd name="T2" fmla="*/ 278 w 286"/>
                  <a:gd name="T3" fmla="*/ 16 h 463"/>
                  <a:gd name="T4" fmla="*/ 270 w 286"/>
                  <a:gd name="T5" fmla="*/ 32 h 463"/>
                  <a:gd name="T6" fmla="*/ 264 w 286"/>
                  <a:gd name="T7" fmla="*/ 43 h 463"/>
                  <a:gd name="T8" fmla="*/ 264 w 286"/>
                  <a:gd name="T9" fmla="*/ 46 h 463"/>
                  <a:gd name="T10" fmla="*/ 256 w 286"/>
                  <a:gd name="T11" fmla="*/ 62 h 463"/>
                  <a:gd name="T12" fmla="*/ 253 w 286"/>
                  <a:gd name="T13" fmla="*/ 65 h 463"/>
                  <a:gd name="T14" fmla="*/ 248 w 286"/>
                  <a:gd name="T15" fmla="*/ 78 h 463"/>
                  <a:gd name="T16" fmla="*/ 243 w 286"/>
                  <a:gd name="T17" fmla="*/ 92 h 463"/>
                  <a:gd name="T18" fmla="*/ 237 w 286"/>
                  <a:gd name="T19" fmla="*/ 100 h 463"/>
                  <a:gd name="T20" fmla="*/ 229 w 286"/>
                  <a:gd name="T21" fmla="*/ 119 h 463"/>
                  <a:gd name="T22" fmla="*/ 224 w 286"/>
                  <a:gd name="T23" fmla="*/ 127 h 463"/>
                  <a:gd name="T24" fmla="*/ 218 w 286"/>
                  <a:gd name="T25" fmla="*/ 137 h 463"/>
                  <a:gd name="T26" fmla="*/ 216 w 286"/>
                  <a:gd name="T27" fmla="*/ 146 h 463"/>
                  <a:gd name="T28" fmla="*/ 213 w 286"/>
                  <a:gd name="T29" fmla="*/ 154 h 463"/>
                  <a:gd name="T30" fmla="*/ 205 w 286"/>
                  <a:gd name="T31" fmla="*/ 167 h 463"/>
                  <a:gd name="T32" fmla="*/ 199 w 286"/>
                  <a:gd name="T33" fmla="*/ 178 h 463"/>
                  <a:gd name="T34" fmla="*/ 191 w 286"/>
                  <a:gd name="T35" fmla="*/ 194 h 463"/>
                  <a:gd name="T36" fmla="*/ 183 w 286"/>
                  <a:gd name="T37" fmla="*/ 213 h 463"/>
                  <a:gd name="T38" fmla="*/ 175 w 286"/>
                  <a:gd name="T39" fmla="*/ 229 h 463"/>
                  <a:gd name="T40" fmla="*/ 172 w 286"/>
                  <a:gd name="T41" fmla="*/ 240 h 463"/>
                  <a:gd name="T42" fmla="*/ 164 w 286"/>
                  <a:gd name="T43" fmla="*/ 256 h 463"/>
                  <a:gd name="T44" fmla="*/ 162 w 286"/>
                  <a:gd name="T45" fmla="*/ 259 h 463"/>
                  <a:gd name="T46" fmla="*/ 153 w 286"/>
                  <a:gd name="T47" fmla="*/ 275 h 463"/>
                  <a:gd name="T48" fmla="*/ 148 w 286"/>
                  <a:gd name="T49" fmla="*/ 291 h 463"/>
                  <a:gd name="T50" fmla="*/ 145 w 286"/>
                  <a:gd name="T51" fmla="*/ 294 h 463"/>
                  <a:gd name="T52" fmla="*/ 145 w 286"/>
                  <a:gd name="T53" fmla="*/ 296 h 463"/>
                  <a:gd name="T54" fmla="*/ 143 w 286"/>
                  <a:gd name="T55" fmla="*/ 302 h 463"/>
                  <a:gd name="T56" fmla="*/ 135 w 286"/>
                  <a:gd name="T57" fmla="*/ 315 h 463"/>
                  <a:gd name="T58" fmla="*/ 129 w 286"/>
                  <a:gd name="T59" fmla="*/ 334 h 463"/>
                  <a:gd name="T60" fmla="*/ 124 w 286"/>
                  <a:gd name="T61" fmla="*/ 339 h 463"/>
                  <a:gd name="T62" fmla="*/ 124 w 286"/>
                  <a:gd name="T63" fmla="*/ 342 h 463"/>
                  <a:gd name="T64" fmla="*/ 121 w 286"/>
                  <a:gd name="T65" fmla="*/ 348 h 463"/>
                  <a:gd name="T66" fmla="*/ 113 w 286"/>
                  <a:gd name="T67" fmla="*/ 366 h 463"/>
                  <a:gd name="T68" fmla="*/ 108 w 286"/>
                  <a:gd name="T69" fmla="*/ 377 h 463"/>
                  <a:gd name="T70" fmla="*/ 99 w 286"/>
                  <a:gd name="T71" fmla="*/ 393 h 463"/>
                  <a:gd name="T72" fmla="*/ 97 w 286"/>
                  <a:gd name="T73" fmla="*/ 401 h 463"/>
                  <a:gd name="T74" fmla="*/ 91 w 286"/>
                  <a:gd name="T75" fmla="*/ 412 h 463"/>
                  <a:gd name="T76" fmla="*/ 86 w 286"/>
                  <a:gd name="T77" fmla="*/ 426 h 463"/>
                  <a:gd name="T78" fmla="*/ 86 w 286"/>
                  <a:gd name="T79" fmla="*/ 426 h 463"/>
                  <a:gd name="T80" fmla="*/ 81 w 286"/>
                  <a:gd name="T81" fmla="*/ 436 h 463"/>
                  <a:gd name="T82" fmla="*/ 75 w 286"/>
                  <a:gd name="T83" fmla="*/ 450 h 463"/>
                  <a:gd name="T84" fmla="*/ 72 w 286"/>
                  <a:gd name="T85" fmla="*/ 453 h 463"/>
                  <a:gd name="T86" fmla="*/ 72 w 286"/>
                  <a:gd name="T87" fmla="*/ 458 h 463"/>
                  <a:gd name="T88" fmla="*/ 70 w 286"/>
                  <a:gd name="T89" fmla="*/ 463 h 463"/>
                  <a:gd name="T90" fmla="*/ 70 w 286"/>
                  <a:gd name="T91" fmla="*/ 463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86" h="463">
                    <a:moveTo>
                      <a:pt x="0" y="164"/>
                    </a:moveTo>
                    <a:lnTo>
                      <a:pt x="286" y="0"/>
                    </a:lnTo>
                    <a:lnTo>
                      <a:pt x="21" y="162"/>
                    </a:lnTo>
                    <a:lnTo>
                      <a:pt x="278" y="16"/>
                    </a:lnTo>
                    <a:lnTo>
                      <a:pt x="43" y="162"/>
                    </a:lnTo>
                    <a:lnTo>
                      <a:pt x="270" y="32"/>
                    </a:lnTo>
                    <a:lnTo>
                      <a:pt x="56" y="162"/>
                    </a:lnTo>
                    <a:lnTo>
                      <a:pt x="264" y="43"/>
                    </a:lnTo>
                    <a:lnTo>
                      <a:pt x="59" y="164"/>
                    </a:lnTo>
                    <a:lnTo>
                      <a:pt x="264" y="46"/>
                    </a:lnTo>
                    <a:lnTo>
                      <a:pt x="67" y="170"/>
                    </a:lnTo>
                    <a:lnTo>
                      <a:pt x="256" y="62"/>
                    </a:lnTo>
                    <a:lnTo>
                      <a:pt x="67" y="172"/>
                    </a:lnTo>
                    <a:lnTo>
                      <a:pt x="253" y="65"/>
                    </a:lnTo>
                    <a:lnTo>
                      <a:pt x="70" y="181"/>
                    </a:lnTo>
                    <a:lnTo>
                      <a:pt x="248" y="78"/>
                    </a:lnTo>
                    <a:lnTo>
                      <a:pt x="70" y="191"/>
                    </a:lnTo>
                    <a:lnTo>
                      <a:pt x="243" y="92"/>
                    </a:lnTo>
                    <a:lnTo>
                      <a:pt x="70" y="197"/>
                    </a:lnTo>
                    <a:lnTo>
                      <a:pt x="237" y="100"/>
                    </a:lnTo>
                    <a:lnTo>
                      <a:pt x="70" y="210"/>
                    </a:lnTo>
                    <a:lnTo>
                      <a:pt x="229" y="119"/>
                    </a:lnTo>
                    <a:lnTo>
                      <a:pt x="70" y="218"/>
                    </a:lnTo>
                    <a:lnTo>
                      <a:pt x="224" y="127"/>
                    </a:lnTo>
                    <a:lnTo>
                      <a:pt x="70" y="224"/>
                    </a:lnTo>
                    <a:lnTo>
                      <a:pt x="218" y="137"/>
                    </a:lnTo>
                    <a:lnTo>
                      <a:pt x="70" y="232"/>
                    </a:lnTo>
                    <a:lnTo>
                      <a:pt x="216" y="146"/>
                    </a:lnTo>
                    <a:lnTo>
                      <a:pt x="70" y="234"/>
                    </a:lnTo>
                    <a:lnTo>
                      <a:pt x="213" y="154"/>
                    </a:lnTo>
                    <a:lnTo>
                      <a:pt x="70" y="245"/>
                    </a:lnTo>
                    <a:lnTo>
                      <a:pt x="205" y="167"/>
                    </a:lnTo>
                    <a:lnTo>
                      <a:pt x="70" y="253"/>
                    </a:lnTo>
                    <a:lnTo>
                      <a:pt x="199" y="178"/>
                    </a:lnTo>
                    <a:lnTo>
                      <a:pt x="70" y="267"/>
                    </a:lnTo>
                    <a:lnTo>
                      <a:pt x="191" y="194"/>
                    </a:lnTo>
                    <a:lnTo>
                      <a:pt x="70" y="277"/>
                    </a:lnTo>
                    <a:lnTo>
                      <a:pt x="183" y="213"/>
                    </a:lnTo>
                    <a:lnTo>
                      <a:pt x="70" y="291"/>
                    </a:lnTo>
                    <a:lnTo>
                      <a:pt x="175" y="229"/>
                    </a:lnTo>
                    <a:lnTo>
                      <a:pt x="70" y="299"/>
                    </a:lnTo>
                    <a:lnTo>
                      <a:pt x="172" y="240"/>
                    </a:lnTo>
                    <a:lnTo>
                      <a:pt x="70" y="310"/>
                    </a:lnTo>
                    <a:lnTo>
                      <a:pt x="164" y="256"/>
                    </a:lnTo>
                    <a:lnTo>
                      <a:pt x="70" y="312"/>
                    </a:lnTo>
                    <a:lnTo>
                      <a:pt x="162" y="259"/>
                    </a:lnTo>
                    <a:lnTo>
                      <a:pt x="70" y="326"/>
                    </a:lnTo>
                    <a:lnTo>
                      <a:pt x="153" y="275"/>
                    </a:lnTo>
                    <a:lnTo>
                      <a:pt x="70" y="337"/>
                    </a:lnTo>
                    <a:lnTo>
                      <a:pt x="148" y="291"/>
                    </a:lnTo>
                    <a:lnTo>
                      <a:pt x="70" y="337"/>
                    </a:lnTo>
                    <a:lnTo>
                      <a:pt x="145" y="294"/>
                    </a:lnTo>
                    <a:lnTo>
                      <a:pt x="70" y="339"/>
                    </a:lnTo>
                    <a:lnTo>
                      <a:pt x="145" y="296"/>
                    </a:lnTo>
                    <a:lnTo>
                      <a:pt x="70" y="342"/>
                    </a:lnTo>
                    <a:lnTo>
                      <a:pt x="143" y="302"/>
                    </a:lnTo>
                    <a:lnTo>
                      <a:pt x="70" y="356"/>
                    </a:lnTo>
                    <a:lnTo>
                      <a:pt x="135" y="315"/>
                    </a:lnTo>
                    <a:lnTo>
                      <a:pt x="70" y="366"/>
                    </a:lnTo>
                    <a:lnTo>
                      <a:pt x="129" y="334"/>
                    </a:lnTo>
                    <a:lnTo>
                      <a:pt x="70" y="372"/>
                    </a:lnTo>
                    <a:lnTo>
                      <a:pt x="124" y="339"/>
                    </a:lnTo>
                    <a:lnTo>
                      <a:pt x="70" y="374"/>
                    </a:lnTo>
                    <a:lnTo>
                      <a:pt x="124" y="342"/>
                    </a:lnTo>
                    <a:lnTo>
                      <a:pt x="70" y="380"/>
                    </a:lnTo>
                    <a:lnTo>
                      <a:pt x="121" y="348"/>
                    </a:lnTo>
                    <a:lnTo>
                      <a:pt x="70" y="391"/>
                    </a:lnTo>
                    <a:lnTo>
                      <a:pt x="113" y="366"/>
                    </a:lnTo>
                    <a:lnTo>
                      <a:pt x="70" y="399"/>
                    </a:lnTo>
                    <a:lnTo>
                      <a:pt x="108" y="377"/>
                    </a:lnTo>
                    <a:lnTo>
                      <a:pt x="70" y="412"/>
                    </a:lnTo>
                    <a:lnTo>
                      <a:pt x="99" y="393"/>
                    </a:lnTo>
                    <a:lnTo>
                      <a:pt x="70" y="418"/>
                    </a:lnTo>
                    <a:lnTo>
                      <a:pt x="97" y="401"/>
                    </a:lnTo>
                    <a:lnTo>
                      <a:pt x="70" y="426"/>
                    </a:lnTo>
                    <a:lnTo>
                      <a:pt x="91" y="412"/>
                    </a:lnTo>
                    <a:lnTo>
                      <a:pt x="70" y="436"/>
                    </a:lnTo>
                    <a:lnTo>
                      <a:pt x="86" y="426"/>
                    </a:lnTo>
                    <a:lnTo>
                      <a:pt x="70" y="436"/>
                    </a:lnTo>
                    <a:lnTo>
                      <a:pt x="86" y="426"/>
                    </a:lnTo>
                    <a:lnTo>
                      <a:pt x="70" y="442"/>
                    </a:lnTo>
                    <a:lnTo>
                      <a:pt x="81" y="436"/>
                    </a:lnTo>
                    <a:lnTo>
                      <a:pt x="70" y="453"/>
                    </a:lnTo>
                    <a:lnTo>
                      <a:pt x="75" y="450"/>
                    </a:lnTo>
                    <a:lnTo>
                      <a:pt x="70" y="455"/>
                    </a:lnTo>
                    <a:lnTo>
                      <a:pt x="72" y="453"/>
                    </a:lnTo>
                    <a:lnTo>
                      <a:pt x="70" y="461"/>
                    </a:lnTo>
                    <a:lnTo>
                      <a:pt x="72" y="458"/>
                    </a:lnTo>
                    <a:lnTo>
                      <a:pt x="70" y="463"/>
                    </a:lnTo>
                    <a:lnTo>
                      <a:pt x="70" y="463"/>
                    </a:lnTo>
                    <a:lnTo>
                      <a:pt x="70" y="463"/>
                    </a:lnTo>
                    <a:lnTo>
                      <a:pt x="70" y="463"/>
                    </a:lnTo>
                  </a:path>
                </a:pathLst>
              </a:custGeom>
              <a:noFill/>
              <a:ln w="0" cap="rnd">
                <a:solidFill>
                  <a:schemeClr val="accent6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20"/>
              <p:cNvSpPr/>
              <p:nvPr/>
            </p:nvSpPr>
            <p:spPr bwMode="auto">
              <a:xfrm>
                <a:off x="4527550" y="3028950"/>
                <a:ext cx="681038" cy="373063"/>
              </a:xfrm>
              <a:custGeom>
                <a:avLst/>
                <a:gdLst>
                  <a:gd name="T0" fmla="*/ 24 w 429"/>
                  <a:gd name="T1" fmla="*/ 97 h 235"/>
                  <a:gd name="T2" fmla="*/ 35 w 429"/>
                  <a:gd name="T3" fmla="*/ 92 h 235"/>
                  <a:gd name="T4" fmla="*/ 10 w 429"/>
                  <a:gd name="T5" fmla="*/ 116 h 235"/>
                  <a:gd name="T6" fmla="*/ 54 w 429"/>
                  <a:gd name="T7" fmla="*/ 89 h 235"/>
                  <a:gd name="T8" fmla="*/ 5 w 429"/>
                  <a:gd name="T9" fmla="*/ 129 h 235"/>
                  <a:gd name="T10" fmla="*/ 67 w 429"/>
                  <a:gd name="T11" fmla="*/ 94 h 235"/>
                  <a:gd name="T12" fmla="*/ 2 w 429"/>
                  <a:gd name="T13" fmla="*/ 135 h 235"/>
                  <a:gd name="T14" fmla="*/ 72 w 429"/>
                  <a:gd name="T15" fmla="*/ 97 h 235"/>
                  <a:gd name="T16" fmla="*/ 2 w 429"/>
                  <a:gd name="T17" fmla="*/ 143 h 235"/>
                  <a:gd name="T18" fmla="*/ 75 w 429"/>
                  <a:gd name="T19" fmla="*/ 100 h 235"/>
                  <a:gd name="T20" fmla="*/ 2 w 429"/>
                  <a:gd name="T21" fmla="*/ 146 h 235"/>
                  <a:gd name="T22" fmla="*/ 81 w 429"/>
                  <a:gd name="T23" fmla="*/ 100 h 235"/>
                  <a:gd name="T24" fmla="*/ 0 w 429"/>
                  <a:gd name="T25" fmla="*/ 162 h 235"/>
                  <a:gd name="T26" fmla="*/ 91 w 429"/>
                  <a:gd name="T27" fmla="*/ 108 h 235"/>
                  <a:gd name="T28" fmla="*/ 0 w 429"/>
                  <a:gd name="T29" fmla="*/ 167 h 235"/>
                  <a:gd name="T30" fmla="*/ 97 w 429"/>
                  <a:gd name="T31" fmla="*/ 113 h 235"/>
                  <a:gd name="T32" fmla="*/ 2 w 429"/>
                  <a:gd name="T33" fmla="*/ 173 h 235"/>
                  <a:gd name="T34" fmla="*/ 102 w 429"/>
                  <a:gd name="T35" fmla="*/ 116 h 235"/>
                  <a:gd name="T36" fmla="*/ 2 w 429"/>
                  <a:gd name="T37" fmla="*/ 175 h 235"/>
                  <a:gd name="T38" fmla="*/ 102 w 429"/>
                  <a:gd name="T39" fmla="*/ 116 h 235"/>
                  <a:gd name="T40" fmla="*/ 2 w 429"/>
                  <a:gd name="T41" fmla="*/ 175 h 235"/>
                  <a:gd name="T42" fmla="*/ 102 w 429"/>
                  <a:gd name="T43" fmla="*/ 116 h 235"/>
                  <a:gd name="T44" fmla="*/ 2 w 429"/>
                  <a:gd name="T45" fmla="*/ 181 h 235"/>
                  <a:gd name="T46" fmla="*/ 108 w 429"/>
                  <a:gd name="T47" fmla="*/ 121 h 235"/>
                  <a:gd name="T48" fmla="*/ 2 w 429"/>
                  <a:gd name="T49" fmla="*/ 183 h 235"/>
                  <a:gd name="T50" fmla="*/ 110 w 429"/>
                  <a:gd name="T51" fmla="*/ 121 h 235"/>
                  <a:gd name="T52" fmla="*/ 5 w 429"/>
                  <a:gd name="T53" fmla="*/ 194 h 235"/>
                  <a:gd name="T54" fmla="*/ 116 w 429"/>
                  <a:gd name="T55" fmla="*/ 129 h 235"/>
                  <a:gd name="T56" fmla="*/ 5 w 429"/>
                  <a:gd name="T57" fmla="*/ 197 h 235"/>
                  <a:gd name="T58" fmla="*/ 118 w 429"/>
                  <a:gd name="T59" fmla="*/ 132 h 235"/>
                  <a:gd name="T60" fmla="*/ 8 w 429"/>
                  <a:gd name="T61" fmla="*/ 200 h 235"/>
                  <a:gd name="T62" fmla="*/ 121 w 429"/>
                  <a:gd name="T63" fmla="*/ 135 h 235"/>
                  <a:gd name="T64" fmla="*/ 8 w 429"/>
                  <a:gd name="T65" fmla="*/ 202 h 235"/>
                  <a:gd name="T66" fmla="*/ 124 w 429"/>
                  <a:gd name="T67" fmla="*/ 135 h 235"/>
                  <a:gd name="T68" fmla="*/ 10 w 429"/>
                  <a:gd name="T69" fmla="*/ 210 h 235"/>
                  <a:gd name="T70" fmla="*/ 137 w 429"/>
                  <a:gd name="T71" fmla="*/ 138 h 235"/>
                  <a:gd name="T72" fmla="*/ 13 w 429"/>
                  <a:gd name="T73" fmla="*/ 210 h 235"/>
                  <a:gd name="T74" fmla="*/ 143 w 429"/>
                  <a:gd name="T75" fmla="*/ 138 h 235"/>
                  <a:gd name="T76" fmla="*/ 18 w 429"/>
                  <a:gd name="T77" fmla="*/ 221 h 235"/>
                  <a:gd name="T78" fmla="*/ 164 w 429"/>
                  <a:gd name="T79" fmla="*/ 138 h 235"/>
                  <a:gd name="T80" fmla="*/ 27 w 429"/>
                  <a:gd name="T81" fmla="*/ 226 h 235"/>
                  <a:gd name="T82" fmla="*/ 180 w 429"/>
                  <a:gd name="T83" fmla="*/ 138 h 235"/>
                  <a:gd name="T84" fmla="*/ 32 w 429"/>
                  <a:gd name="T85" fmla="*/ 229 h 235"/>
                  <a:gd name="T86" fmla="*/ 429 w 429"/>
                  <a:gd name="T87" fmla="*/ 0 h 235"/>
                  <a:gd name="T88" fmla="*/ 35 w 429"/>
                  <a:gd name="T89" fmla="*/ 232 h 235"/>
                  <a:gd name="T90" fmla="*/ 426 w 429"/>
                  <a:gd name="T91" fmla="*/ 6 h 235"/>
                  <a:gd name="T92" fmla="*/ 37 w 429"/>
                  <a:gd name="T93" fmla="*/ 235 h 235"/>
                  <a:gd name="T94" fmla="*/ 423 w 429"/>
                  <a:gd name="T95" fmla="*/ 11 h 235"/>
                  <a:gd name="T96" fmla="*/ 45 w 429"/>
                  <a:gd name="T97" fmla="*/ 235 h 235"/>
                  <a:gd name="T98" fmla="*/ 135 w 429"/>
                  <a:gd name="T99" fmla="*/ 183 h 235"/>
                  <a:gd name="T100" fmla="*/ 51 w 429"/>
                  <a:gd name="T101" fmla="*/ 235 h 235"/>
                  <a:gd name="T102" fmla="*/ 121 w 429"/>
                  <a:gd name="T103" fmla="*/ 194 h 235"/>
                  <a:gd name="T104" fmla="*/ 78 w 429"/>
                  <a:gd name="T105" fmla="*/ 229 h 235"/>
                  <a:gd name="T106" fmla="*/ 86 w 429"/>
                  <a:gd name="T107" fmla="*/ 22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29" h="235">
                    <a:moveTo>
                      <a:pt x="24" y="97"/>
                    </a:moveTo>
                    <a:lnTo>
                      <a:pt x="35" y="92"/>
                    </a:lnTo>
                    <a:lnTo>
                      <a:pt x="10" y="116"/>
                    </a:lnTo>
                    <a:lnTo>
                      <a:pt x="54" y="89"/>
                    </a:lnTo>
                    <a:lnTo>
                      <a:pt x="5" y="129"/>
                    </a:lnTo>
                    <a:lnTo>
                      <a:pt x="67" y="94"/>
                    </a:lnTo>
                    <a:lnTo>
                      <a:pt x="2" y="135"/>
                    </a:lnTo>
                    <a:lnTo>
                      <a:pt x="72" y="97"/>
                    </a:lnTo>
                    <a:lnTo>
                      <a:pt x="2" y="143"/>
                    </a:lnTo>
                    <a:lnTo>
                      <a:pt x="75" y="100"/>
                    </a:lnTo>
                    <a:lnTo>
                      <a:pt x="2" y="146"/>
                    </a:lnTo>
                    <a:lnTo>
                      <a:pt x="81" y="100"/>
                    </a:lnTo>
                    <a:lnTo>
                      <a:pt x="0" y="162"/>
                    </a:lnTo>
                    <a:lnTo>
                      <a:pt x="91" y="108"/>
                    </a:lnTo>
                    <a:lnTo>
                      <a:pt x="0" y="167"/>
                    </a:lnTo>
                    <a:lnTo>
                      <a:pt x="97" y="113"/>
                    </a:lnTo>
                    <a:lnTo>
                      <a:pt x="2" y="173"/>
                    </a:lnTo>
                    <a:lnTo>
                      <a:pt x="102" y="116"/>
                    </a:lnTo>
                    <a:lnTo>
                      <a:pt x="2" y="175"/>
                    </a:lnTo>
                    <a:lnTo>
                      <a:pt x="102" y="116"/>
                    </a:lnTo>
                    <a:lnTo>
                      <a:pt x="2" y="175"/>
                    </a:lnTo>
                    <a:lnTo>
                      <a:pt x="102" y="116"/>
                    </a:lnTo>
                    <a:lnTo>
                      <a:pt x="2" y="181"/>
                    </a:lnTo>
                    <a:lnTo>
                      <a:pt x="108" y="121"/>
                    </a:lnTo>
                    <a:lnTo>
                      <a:pt x="2" y="183"/>
                    </a:lnTo>
                    <a:lnTo>
                      <a:pt x="110" y="121"/>
                    </a:lnTo>
                    <a:lnTo>
                      <a:pt x="5" y="194"/>
                    </a:lnTo>
                    <a:lnTo>
                      <a:pt x="116" y="129"/>
                    </a:lnTo>
                    <a:lnTo>
                      <a:pt x="5" y="197"/>
                    </a:lnTo>
                    <a:lnTo>
                      <a:pt x="118" y="132"/>
                    </a:lnTo>
                    <a:lnTo>
                      <a:pt x="8" y="200"/>
                    </a:lnTo>
                    <a:lnTo>
                      <a:pt x="121" y="135"/>
                    </a:lnTo>
                    <a:lnTo>
                      <a:pt x="8" y="202"/>
                    </a:lnTo>
                    <a:lnTo>
                      <a:pt x="124" y="135"/>
                    </a:lnTo>
                    <a:lnTo>
                      <a:pt x="10" y="210"/>
                    </a:lnTo>
                    <a:lnTo>
                      <a:pt x="137" y="138"/>
                    </a:lnTo>
                    <a:lnTo>
                      <a:pt x="13" y="210"/>
                    </a:lnTo>
                    <a:lnTo>
                      <a:pt x="143" y="138"/>
                    </a:lnTo>
                    <a:lnTo>
                      <a:pt x="18" y="221"/>
                    </a:lnTo>
                    <a:lnTo>
                      <a:pt x="164" y="138"/>
                    </a:lnTo>
                    <a:lnTo>
                      <a:pt x="27" y="226"/>
                    </a:lnTo>
                    <a:lnTo>
                      <a:pt x="180" y="138"/>
                    </a:lnTo>
                    <a:lnTo>
                      <a:pt x="32" y="229"/>
                    </a:lnTo>
                    <a:lnTo>
                      <a:pt x="429" y="0"/>
                    </a:lnTo>
                    <a:lnTo>
                      <a:pt x="35" y="232"/>
                    </a:lnTo>
                    <a:lnTo>
                      <a:pt x="426" y="6"/>
                    </a:lnTo>
                    <a:lnTo>
                      <a:pt x="37" y="235"/>
                    </a:lnTo>
                    <a:lnTo>
                      <a:pt x="423" y="11"/>
                    </a:lnTo>
                    <a:lnTo>
                      <a:pt x="45" y="235"/>
                    </a:lnTo>
                    <a:lnTo>
                      <a:pt x="135" y="183"/>
                    </a:lnTo>
                    <a:lnTo>
                      <a:pt x="51" y="235"/>
                    </a:lnTo>
                    <a:lnTo>
                      <a:pt x="121" y="194"/>
                    </a:lnTo>
                    <a:lnTo>
                      <a:pt x="78" y="229"/>
                    </a:lnTo>
                    <a:lnTo>
                      <a:pt x="86" y="224"/>
                    </a:lnTo>
                  </a:path>
                </a:pathLst>
              </a:custGeom>
              <a:noFill/>
              <a:ln w="0" cap="rnd">
                <a:solidFill>
                  <a:schemeClr val="accent6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1"/>
              <p:cNvSpPr/>
              <p:nvPr/>
            </p:nvSpPr>
            <p:spPr bwMode="auto">
              <a:xfrm>
                <a:off x="4840288" y="2465388"/>
                <a:ext cx="509588" cy="777875"/>
              </a:xfrm>
              <a:custGeom>
                <a:avLst/>
                <a:gdLst>
                  <a:gd name="T0" fmla="*/ 8 w 321"/>
                  <a:gd name="T1" fmla="*/ 45 h 490"/>
                  <a:gd name="T2" fmla="*/ 19 w 321"/>
                  <a:gd name="T3" fmla="*/ 45 h 490"/>
                  <a:gd name="T4" fmla="*/ 35 w 321"/>
                  <a:gd name="T5" fmla="*/ 45 h 490"/>
                  <a:gd name="T6" fmla="*/ 40 w 321"/>
                  <a:gd name="T7" fmla="*/ 45 h 490"/>
                  <a:gd name="T8" fmla="*/ 48 w 321"/>
                  <a:gd name="T9" fmla="*/ 51 h 490"/>
                  <a:gd name="T10" fmla="*/ 56 w 321"/>
                  <a:gd name="T11" fmla="*/ 59 h 490"/>
                  <a:gd name="T12" fmla="*/ 64 w 321"/>
                  <a:gd name="T13" fmla="*/ 64 h 490"/>
                  <a:gd name="T14" fmla="*/ 67 w 321"/>
                  <a:gd name="T15" fmla="*/ 67 h 490"/>
                  <a:gd name="T16" fmla="*/ 70 w 321"/>
                  <a:gd name="T17" fmla="*/ 70 h 490"/>
                  <a:gd name="T18" fmla="*/ 75 w 321"/>
                  <a:gd name="T19" fmla="*/ 75 h 490"/>
                  <a:gd name="T20" fmla="*/ 75 w 321"/>
                  <a:gd name="T21" fmla="*/ 75 h 490"/>
                  <a:gd name="T22" fmla="*/ 81 w 321"/>
                  <a:gd name="T23" fmla="*/ 78 h 490"/>
                  <a:gd name="T24" fmla="*/ 89 w 321"/>
                  <a:gd name="T25" fmla="*/ 83 h 490"/>
                  <a:gd name="T26" fmla="*/ 91 w 321"/>
                  <a:gd name="T27" fmla="*/ 86 h 490"/>
                  <a:gd name="T28" fmla="*/ 97 w 321"/>
                  <a:gd name="T29" fmla="*/ 86 h 490"/>
                  <a:gd name="T30" fmla="*/ 108 w 321"/>
                  <a:gd name="T31" fmla="*/ 91 h 490"/>
                  <a:gd name="T32" fmla="*/ 118 w 321"/>
                  <a:gd name="T33" fmla="*/ 94 h 490"/>
                  <a:gd name="T34" fmla="*/ 127 w 321"/>
                  <a:gd name="T35" fmla="*/ 94 h 490"/>
                  <a:gd name="T36" fmla="*/ 135 w 321"/>
                  <a:gd name="T37" fmla="*/ 94 h 490"/>
                  <a:gd name="T38" fmla="*/ 321 w 321"/>
                  <a:gd name="T39" fmla="*/ 0 h 490"/>
                  <a:gd name="T40" fmla="*/ 321 w 321"/>
                  <a:gd name="T41" fmla="*/ 13 h 490"/>
                  <a:gd name="T42" fmla="*/ 321 w 321"/>
                  <a:gd name="T43" fmla="*/ 16 h 490"/>
                  <a:gd name="T44" fmla="*/ 321 w 321"/>
                  <a:gd name="T45" fmla="*/ 21 h 490"/>
                  <a:gd name="T46" fmla="*/ 321 w 321"/>
                  <a:gd name="T47" fmla="*/ 29 h 490"/>
                  <a:gd name="T48" fmla="*/ 318 w 321"/>
                  <a:gd name="T49" fmla="*/ 40 h 490"/>
                  <a:gd name="T50" fmla="*/ 318 w 321"/>
                  <a:gd name="T51" fmla="*/ 48 h 490"/>
                  <a:gd name="T52" fmla="*/ 318 w 321"/>
                  <a:gd name="T53" fmla="*/ 59 h 490"/>
                  <a:gd name="T54" fmla="*/ 318 w 321"/>
                  <a:gd name="T55" fmla="*/ 64 h 490"/>
                  <a:gd name="T56" fmla="*/ 316 w 321"/>
                  <a:gd name="T57" fmla="*/ 72 h 490"/>
                  <a:gd name="T58" fmla="*/ 316 w 321"/>
                  <a:gd name="T59" fmla="*/ 80 h 490"/>
                  <a:gd name="T60" fmla="*/ 316 w 321"/>
                  <a:gd name="T61" fmla="*/ 86 h 490"/>
                  <a:gd name="T62" fmla="*/ 313 w 321"/>
                  <a:gd name="T63" fmla="*/ 97 h 490"/>
                  <a:gd name="T64" fmla="*/ 313 w 321"/>
                  <a:gd name="T65" fmla="*/ 105 h 490"/>
                  <a:gd name="T66" fmla="*/ 310 w 321"/>
                  <a:gd name="T67" fmla="*/ 118 h 490"/>
                  <a:gd name="T68" fmla="*/ 310 w 321"/>
                  <a:gd name="T69" fmla="*/ 121 h 490"/>
                  <a:gd name="T70" fmla="*/ 307 w 321"/>
                  <a:gd name="T71" fmla="*/ 126 h 490"/>
                  <a:gd name="T72" fmla="*/ 307 w 321"/>
                  <a:gd name="T73" fmla="*/ 134 h 490"/>
                  <a:gd name="T74" fmla="*/ 305 w 321"/>
                  <a:gd name="T75" fmla="*/ 140 h 490"/>
                  <a:gd name="T76" fmla="*/ 305 w 321"/>
                  <a:gd name="T77" fmla="*/ 145 h 490"/>
                  <a:gd name="T78" fmla="*/ 302 w 321"/>
                  <a:gd name="T79" fmla="*/ 156 h 490"/>
                  <a:gd name="T80" fmla="*/ 302 w 321"/>
                  <a:gd name="T81" fmla="*/ 159 h 490"/>
                  <a:gd name="T82" fmla="*/ 299 w 321"/>
                  <a:gd name="T83" fmla="*/ 169 h 490"/>
                  <a:gd name="T84" fmla="*/ 297 w 321"/>
                  <a:gd name="T85" fmla="*/ 180 h 490"/>
                  <a:gd name="T86" fmla="*/ 291 w 321"/>
                  <a:gd name="T87" fmla="*/ 194 h 490"/>
                  <a:gd name="T88" fmla="*/ 289 w 321"/>
                  <a:gd name="T89" fmla="*/ 204 h 490"/>
                  <a:gd name="T90" fmla="*/ 286 w 321"/>
                  <a:gd name="T91" fmla="*/ 218 h 490"/>
                  <a:gd name="T92" fmla="*/ 283 w 321"/>
                  <a:gd name="T93" fmla="*/ 226 h 490"/>
                  <a:gd name="T94" fmla="*/ 280 w 321"/>
                  <a:gd name="T95" fmla="*/ 231 h 490"/>
                  <a:gd name="T96" fmla="*/ 278 w 321"/>
                  <a:gd name="T97" fmla="*/ 245 h 490"/>
                  <a:gd name="T98" fmla="*/ 272 w 321"/>
                  <a:gd name="T99" fmla="*/ 261 h 490"/>
                  <a:gd name="T100" fmla="*/ 270 w 321"/>
                  <a:gd name="T101" fmla="*/ 264 h 490"/>
                  <a:gd name="T102" fmla="*/ 270 w 321"/>
                  <a:gd name="T103" fmla="*/ 266 h 490"/>
                  <a:gd name="T104" fmla="*/ 267 w 321"/>
                  <a:gd name="T105" fmla="*/ 272 h 490"/>
                  <a:gd name="T106" fmla="*/ 262 w 321"/>
                  <a:gd name="T107" fmla="*/ 285 h 490"/>
                  <a:gd name="T108" fmla="*/ 262 w 321"/>
                  <a:gd name="T109" fmla="*/ 285 h 490"/>
                  <a:gd name="T110" fmla="*/ 256 w 321"/>
                  <a:gd name="T111" fmla="*/ 299 h 490"/>
                  <a:gd name="T112" fmla="*/ 256 w 321"/>
                  <a:gd name="T113" fmla="*/ 299 h 490"/>
                  <a:gd name="T114" fmla="*/ 248 w 321"/>
                  <a:gd name="T115" fmla="*/ 317 h 490"/>
                  <a:gd name="T116" fmla="*/ 245 w 321"/>
                  <a:gd name="T117" fmla="*/ 323 h 490"/>
                  <a:gd name="T118" fmla="*/ 243 w 321"/>
                  <a:gd name="T119" fmla="*/ 331 h 490"/>
                  <a:gd name="T120" fmla="*/ 235 w 321"/>
                  <a:gd name="T121" fmla="*/ 347 h 490"/>
                  <a:gd name="T122" fmla="*/ 232 w 321"/>
                  <a:gd name="T123" fmla="*/ 355 h 4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21" h="490">
                    <a:moveTo>
                      <a:pt x="5" y="48"/>
                    </a:moveTo>
                    <a:lnTo>
                      <a:pt x="8" y="45"/>
                    </a:lnTo>
                    <a:lnTo>
                      <a:pt x="5" y="54"/>
                    </a:lnTo>
                    <a:lnTo>
                      <a:pt x="19" y="45"/>
                    </a:lnTo>
                    <a:lnTo>
                      <a:pt x="5" y="64"/>
                    </a:lnTo>
                    <a:lnTo>
                      <a:pt x="35" y="45"/>
                    </a:lnTo>
                    <a:lnTo>
                      <a:pt x="5" y="67"/>
                    </a:lnTo>
                    <a:lnTo>
                      <a:pt x="40" y="45"/>
                    </a:lnTo>
                    <a:lnTo>
                      <a:pt x="5" y="75"/>
                    </a:lnTo>
                    <a:lnTo>
                      <a:pt x="48" y="51"/>
                    </a:lnTo>
                    <a:lnTo>
                      <a:pt x="5" y="89"/>
                    </a:lnTo>
                    <a:lnTo>
                      <a:pt x="56" y="59"/>
                    </a:lnTo>
                    <a:lnTo>
                      <a:pt x="5" y="99"/>
                    </a:lnTo>
                    <a:lnTo>
                      <a:pt x="64" y="64"/>
                    </a:lnTo>
                    <a:lnTo>
                      <a:pt x="5" y="102"/>
                    </a:lnTo>
                    <a:lnTo>
                      <a:pt x="67" y="67"/>
                    </a:lnTo>
                    <a:lnTo>
                      <a:pt x="5" y="105"/>
                    </a:lnTo>
                    <a:lnTo>
                      <a:pt x="70" y="70"/>
                    </a:lnTo>
                    <a:lnTo>
                      <a:pt x="5" y="113"/>
                    </a:lnTo>
                    <a:lnTo>
                      <a:pt x="75" y="75"/>
                    </a:lnTo>
                    <a:lnTo>
                      <a:pt x="5" y="115"/>
                    </a:lnTo>
                    <a:lnTo>
                      <a:pt x="75" y="75"/>
                    </a:lnTo>
                    <a:lnTo>
                      <a:pt x="5" y="124"/>
                    </a:lnTo>
                    <a:lnTo>
                      <a:pt x="81" y="78"/>
                    </a:lnTo>
                    <a:lnTo>
                      <a:pt x="5" y="132"/>
                    </a:lnTo>
                    <a:lnTo>
                      <a:pt x="89" y="83"/>
                    </a:lnTo>
                    <a:lnTo>
                      <a:pt x="5" y="134"/>
                    </a:lnTo>
                    <a:lnTo>
                      <a:pt x="91" y="86"/>
                    </a:lnTo>
                    <a:lnTo>
                      <a:pt x="5" y="140"/>
                    </a:lnTo>
                    <a:lnTo>
                      <a:pt x="97" y="86"/>
                    </a:lnTo>
                    <a:lnTo>
                      <a:pt x="5" y="150"/>
                    </a:lnTo>
                    <a:lnTo>
                      <a:pt x="108" y="91"/>
                    </a:lnTo>
                    <a:lnTo>
                      <a:pt x="5" y="159"/>
                    </a:lnTo>
                    <a:lnTo>
                      <a:pt x="118" y="94"/>
                    </a:lnTo>
                    <a:lnTo>
                      <a:pt x="5" y="164"/>
                    </a:lnTo>
                    <a:lnTo>
                      <a:pt x="127" y="94"/>
                    </a:lnTo>
                    <a:lnTo>
                      <a:pt x="5" y="169"/>
                    </a:lnTo>
                    <a:lnTo>
                      <a:pt x="135" y="94"/>
                    </a:lnTo>
                    <a:lnTo>
                      <a:pt x="5" y="183"/>
                    </a:lnTo>
                    <a:lnTo>
                      <a:pt x="321" y="0"/>
                    </a:lnTo>
                    <a:lnTo>
                      <a:pt x="5" y="196"/>
                    </a:lnTo>
                    <a:lnTo>
                      <a:pt x="321" y="13"/>
                    </a:lnTo>
                    <a:lnTo>
                      <a:pt x="5" y="199"/>
                    </a:lnTo>
                    <a:lnTo>
                      <a:pt x="321" y="16"/>
                    </a:lnTo>
                    <a:lnTo>
                      <a:pt x="5" y="202"/>
                    </a:lnTo>
                    <a:lnTo>
                      <a:pt x="321" y="21"/>
                    </a:lnTo>
                    <a:lnTo>
                      <a:pt x="5" y="210"/>
                    </a:lnTo>
                    <a:lnTo>
                      <a:pt x="321" y="29"/>
                    </a:lnTo>
                    <a:lnTo>
                      <a:pt x="5" y="221"/>
                    </a:lnTo>
                    <a:lnTo>
                      <a:pt x="318" y="40"/>
                    </a:lnTo>
                    <a:lnTo>
                      <a:pt x="5" y="229"/>
                    </a:lnTo>
                    <a:lnTo>
                      <a:pt x="318" y="48"/>
                    </a:lnTo>
                    <a:lnTo>
                      <a:pt x="5" y="237"/>
                    </a:lnTo>
                    <a:lnTo>
                      <a:pt x="318" y="59"/>
                    </a:lnTo>
                    <a:lnTo>
                      <a:pt x="5" y="245"/>
                    </a:lnTo>
                    <a:lnTo>
                      <a:pt x="318" y="64"/>
                    </a:lnTo>
                    <a:lnTo>
                      <a:pt x="5" y="250"/>
                    </a:lnTo>
                    <a:lnTo>
                      <a:pt x="316" y="72"/>
                    </a:lnTo>
                    <a:lnTo>
                      <a:pt x="5" y="258"/>
                    </a:lnTo>
                    <a:lnTo>
                      <a:pt x="316" y="80"/>
                    </a:lnTo>
                    <a:lnTo>
                      <a:pt x="5" y="264"/>
                    </a:lnTo>
                    <a:lnTo>
                      <a:pt x="316" y="86"/>
                    </a:lnTo>
                    <a:lnTo>
                      <a:pt x="5" y="272"/>
                    </a:lnTo>
                    <a:lnTo>
                      <a:pt x="313" y="97"/>
                    </a:lnTo>
                    <a:lnTo>
                      <a:pt x="5" y="280"/>
                    </a:lnTo>
                    <a:lnTo>
                      <a:pt x="313" y="105"/>
                    </a:lnTo>
                    <a:lnTo>
                      <a:pt x="5" y="293"/>
                    </a:lnTo>
                    <a:lnTo>
                      <a:pt x="310" y="118"/>
                    </a:lnTo>
                    <a:lnTo>
                      <a:pt x="5" y="296"/>
                    </a:lnTo>
                    <a:lnTo>
                      <a:pt x="310" y="121"/>
                    </a:lnTo>
                    <a:lnTo>
                      <a:pt x="5" y="301"/>
                    </a:lnTo>
                    <a:lnTo>
                      <a:pt x="307" y="126"/>
                    </a:lnTo>
                    <a:lnTo>
                      <a:pt x="5" y="307"/>
                    </a:lnTo>
                    <a:lnTo>
                      <a:pt x="307" y="134"/>
                    </a:lnTo>
                    <a:lnTo>
                      <a:pt x="5" y="312"/>
                    </a:lnTo>
                    <a:lnTo>
                      <a:pt x="305" y="140"/>
                    </a:lnTo>
                    <a:lnTo>
                      <a:pt x="5" y="317"/>
                    </a:lnTo>
                    <a:lnTo>
                      <a:pt x="305" y="145"/>
                    </a:lnTo>
                    <a:lnTo>
                      <a:pt x="5" y="328"/>
                    </a:lnTo>
                    <a:lnTo>
                      <a:pt x="302" y="156"/>
                    </a:lnTo>
                    <a:lnTo>
                      <a:pt x="5" y="331"/>
                    </a:lnTo>
                    <a:lnTo>
                      <a:pt x="302" y="159"/>
                    </a:lnTo>
                    <a:lnTo>
                      <a:pt x="5" y="339"/>
                    </a:lnTo>
                    <a:lnTo>
                      <a:pt x="299" y="169"/>
                    </a:lnTo>
                    <a:lnTo>
                      <a:pt x="5" y="347"/>
                    </a:lnTo>
                    <a:lnTo>
                      <a:pt x="297" y="180"/>
                    </a:lnTo>
                    <a:lnTo>
                      <a:pt x="5" y="361"/>
                    </a:lnTo>
                    <a:lnTo>
                      <a:pt x="291" y="194"/>
                    </a:lnTo>
                    <a:lnTo>
                      <a:pt x="5" y="369"/>
                    </a:lnTo>
                    <a:lnTo>
                      <a:pt x="289" y="204"/>
                    </a:lnTo>
                    <a:lnTo>
                      <a:pt x="5" y="379"/>
                    </a:lnTo>
                    <a:lnTo>
                      <a:pt x="286" y="218"/>
                    </a:lnTo>
                    <a:lnTo>
                      <a:pt x="5" y="385"/>
                    </a:lnTo>
                    <a:lnTo>
                      <a:pt x="283" y="226"/>
                    </a:lnTo>
                    <a:lnTo>
                      <a:pt x="5" y="390"/>
                    </a:lnTo>
                    <a:lnTo>
                      <a:pt x="280" y="231"/>
                    </a:lnTo>
                    <a:lnTo>
                      <a:pt x="5" y="401"/>
                    </a:lnTo>
                    <a:lnTo>
                      <a:pt x="278" y="245"/>
                    </a:lnTo>
                    <a:lnTo>
                      <a:pt x="5" y="412"/>
                    </a:lnTo>
                    <a:lnTo>
                      <a:pt x="272" y="261"/>
                    </a:lnTo>
                    <a:lnTo>
                      <a:pt x="5" y="414"/>
                    </a:lnTo>
                    <a:lnTo>
                      <a:pt x="270" y="264"/>
                    </a:lnTo>
                    <a:lnTo>
                      <a:pt x="5" y="417"/>
                    </a:lnTo>
                    <a:lnTo>
                      <a:pt x="270" y="266"/>
                    </a:lnTo>
                    <a:lnTo>
                      <a:pt x="5" y="420"/>
                    </a:lnTo>
                    <a:lnTo>
                      <a:pt x="267" y="272"/>
                    </a:lnTo>
                    <a:lnTo>
                      <a:pt x="5" y="431"/>
                    </a:lnTo>
                    <a:lnTo>
                      <a:pt x="262" y="285"/>
                    </a:lnTo>
                    <a:lnTo>
                      <a:pt x="5" y="433"/>
                    </a:lnTo>
                    <a:lnTo>
                      <a:pt x="262" y="285"/>
                    </a:lnTo>
                    <a:lnTo>
                      <a:pt x="5" y="441"/>
                    </a:lnTo>
                    <a:lnTo>
                      <a:pt x="256" y="299"/>
                    </a:lnTo>
                    <a:lnTo>
                      <a:pt x="5" y="444"/>
                    </a:lnTo>
                    <a:lnTo>
                      <a:pt x="256" y="299"/>
                    </a:lnTo>
                    <a:lnTo>
                      <a:pt x="5" y="455"/>
                    </a:lnTo>
                    <a:lnTo>
                      <a:pt x="248" y="317"/>
                    </a:lnTo>
                    <a:lnTo>
                      <a:pt x="8" y="463"/>
                    </a:lnTo>
                    <a:lnTo>
                      <a:pt x="245" y="323"/>
                    </a:lnTo>
                    <a:lnTo>
                      <a:pt x="8" y="468"/>
                    </a:lnTo>
                    <a:lnTo>
                      <a:pt x="243" y="331"/>
                    </a:lnTo>
                    <a:lnTo>
                      <a:pt x="5" y="479"/>
                    </a:lnTo>
                    <a:lnTo>
                      <a:pt x="235" y="347"/>
                    </a:lnTo>
                    <a:lnTo>
                      <a:pt x="0" y="490"/>
                    </a:lnTo>
                    <a:lnTo>
                      <a:pt x="232" y="355"/>
                    </a:lnTo>
                  </a:path>
                </a:pathLst>
              </a:custGeom>
              <a:noFill/>
              <a:ln w="0" cap="rnd">
                <a:solidFill>
                  <a:schemeClr val="accent6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22"/>
              <p:cNvSpPr/>
              <p:nvPr/>
            </p:nvSpPr>
            <p:spPr bwMode="auto">
              <a:xfrm>
                <a:off x="4999038" y="2139950"/>
                <a:ext cx="350838" cy="457200"/>
              </a:xfrm>
              <a:custGeom>
                <a:avLst/>
                <a:gdLst>
                  <a:gd name="T0" fmla="*/ 191 w 221"/>
                  <a:gd name="T1" fmla="*/ 0 h 288"/>
                  <a:gd name="T2" fmla="*/ 194 w 221"/>
                  <a:gd name="T3" fmla="*/ 3 h 288"/>
                  <a:gd name="T4" fmla="*/ 197 w 221"/>
                  <a:gd name="T5" fmla="*/ 11 h 288"/>
                  <a:gd name="T6" fmla="*/ 199 w 221"/>
                  <a:gd name="T7" fmla="*/ 21 h 288"/>
                  <a:gd name="T8" fmla="*/ 199 w 221"/>
                  <a:gd name="T9" fmla="*/ 21 h 288"/>
                  <a:gd name="T10" fmla="*/ 199 w 221"/>
                  <a:gd name="T11" fmla="*/ 27 h 288"/>
                  <a:gd name="T12" fmla="*/ 202 w 221"/>
                  <a:gd name="T13" fmla="*/ 35 h 288"/>
                  <a:gd name="T14" fmla="*/ 202 w 221"/>
                  <a:gd name="T15" fmla="*/ 35 h 288"/>
                  <a:gd name="T16" fmla="*/ 202 w 221"/>
                  <a:gd name="T17" fmla="*/ 35 h 288"/>
                  <a:gd name="T18" fmla="*/ 202 w 221"/>
                  <a:gd name="T19" fmla="*/ 38 h 288"/>
                  <a:gd name="T20" fmla="*/ 202 w 221"/>
                  <a:gd name="T21" fmla="*/ 40 h 288"/>
                  <a:gd name="T22" fmla="*/ 205 w 221"/>
                  <a:gd name="T23" fmla="*/ 46 h 288"/>
                  <a:gd name="T24" fmla="*/ 205 w 221"/>
                  <a:gd name="T25" fmla="*/ 51 h 288"/>
                  <a:gd name="T26" fmla="*/ 207 w 221"/>
                  <a:gd name="T27" fmla="*/ 57 h 288"/>
                  <a:gd name="T28" fmla="*/ 207 w 221"/>
                  <a:gd name="T29" fmla="*/ 59 h 288"/>
                  <a:gd name="T30" fmla="*/ 207 w 221"/>
                  <a:gd name="T31" fmla="*/ 65 h 288"/>
                  <a:gd name="T32" fmla="*/ 207 w 221"/>
                  <a:gd name="T33" fmla="*/ 67 h 288"/>
                  <a:gd name="T34" fmla="*/ 210 w 221"/>
                  <a:gd name="T35" fmla="*/ 81 h 288"/>
                  <a:gd name="T36" fmla="*/ 213 w 221"/>
                  <a:gd name="T37" fmla="*/ 89 h 288"/>
                  <a:gd name="T38" fmla="*/ 213 w 221"/>
                  <a:gd name="T39" fmla="*/ 100 h 288"/>
                  <a:gd name="T40" fmla="*/ 216 w 221"/>
                  <a:gd name="T41" fmla="*/ 102 h 288"/>
                  <a:gd name="T42" fmla="*/ 216 w 221"/>
                  <a:gd name="T43" fmla="*/ 113 h 288"/>
                  <a:gd name="T44" fmla="*/ 216 w 221"/>
                  <a:gd name="T45" fmla="*/ 118 h 288"/>
                  <a:gd name="T46" fmla="*/ 218 w 221"/>
                  <a:gd name="T47" fmla="*/ 127 h 288"/>
                  <a:gd name="T48" fmla="*/ 218 w 221"/>
                  <a:gd name="T49" fmla="*/ 132 h 288"/>
                  <a:gd name="T50" fmla="*/ 221 w 221"/>
                  <a:gd name="T51" fmla="*/ 143 h 288"/>
                  <a:gd name="T52" fmla="*/ 221 w 221"/>
                  <a:gd name="T53" fmla="*/ 148 h 288"/>
                  <a:gd name="T54" fmla="*/ 221 w 221"/>
                  <a:gd name="T55" fmla="*/ 151 h 288"/>
                  <a:gd name="T56" fmla="*/ 221 w 221"/>
                  <a:gd name="T57" fmla="*/ 162 h 288"/>
                  <a:gd name="T58" fmla="*/ 221 w 221"/>
                  <a:gd name="T59" fmla="*/ 172 h 288"/>
                  <a:gd name="T60" fmla="*/ 221 w 221"/>
                  <a:gd name="T61" fmla="*/ 183 h 288"/>
                  <a:gd name="T62" fmla="*/ 221 w 221"/>
                  <a:gd name="T63" fmla="*/ 183 h 288"/>
                  <a:gd name="T64" fmla="*/ 221 w 221"/>
                  <a:gd name="T65" fmla="*/ 186 h 288"/>
                  <a:gd name="T66" fmla="*/ 221 w 221"/>
                  <a:gd name="T67" fmla="*/ 199 h 288"/>
                  <a:gd name="T68" fmla="*/ 221 w 221"/>
                  <a:gd name="T69" fmla="*/ 202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21" h="288">
                    <a:moveTo>
                      <a:pt x="0" y="110"/>
                    </a:moveTo>
                    <a:lnTo>
                      <a:pt x="191" y="0"/>
                    </a:lnTo>
                    <a:lnTo>
                      <a:pt x="18" y="102"/>
                    </a:lnTo>
                    <a:lnTo>
                      <a:pt x="194" y="3"/>
                    </a:lnTo>
                    <a:lnTo>
                      <a:pt x="37" y="102"/>
                    </a:lnTo>
                    <a:lnTo>
                      <a:pt x="197" y="11"/>
                    </a:lnTo>
                    <a:lnTo>
                      <a:pt x="54" y="105"/>
                    </a:lnTo>
                    <a:lnTo>
                      <a:pt x="199" y="21"/>
                    </a:lnTo>
                    <a:lnTo>
                      <a:pt x="54" y="105"/>
                    </a:lnTo>
                    <a:lnTo>
                      <a:pt x="199" y="21"/>
                    </a:lnTo>
                    <a:lnTo>
                      <a:pt x="59" y="108"/>
                    </a:lnTo>
                    <a:lnTo>
                      <a:pt x="199" y="27"/>
                    </a:lnTo>
                    <a:lnTo>
                      <a:pt x="67" y="110"/>
                    </a:lnTo>
                    <a:lnTo>
                      <a:pt x="202" y="35"/>
                    </a:lnTo>
                    <a:lnTo>
                      <a:pt x="70" y="113"/>
                    </a:lnTo>
                    <a:lnTo>
                      <a:pt x="202" y="35"/>
                    </a:lnTo>
                    <a:lnTo>
                      <a:pt x="70" y="113"/>
                    </a:lnTo>
                    <a:lnTo>
                      <a:pt x="202" y="35"/>
                    </a:lnTo>
                    <a:lnTo>
                      <a:pt x="70" y="113"/>
                    </a:lnTo>
                    <a:lnTo>
                      <a:pt x="202" y="38"/>
                    </a:lnTo>
                    <a:lnTo>
                      <a:pt x="72" y="113"/>
                    </a:lnTo>
                    <a:lnTo>
                      <a:pt x="202" y="40"/>
                    </a:lnTo>
                    <a:lnTo>
                      <a:pt x="78" y="118"/>
                    </a:lnTo>
                    <a:lnTo>
                      <a:pt x="205" y="46"/>
                    </a:lnTo>
                    <a:lnTo>
                      <a:pt x="81" y="121"/>
                    </a:lnTo>
                    <a:lnTo>
                      <a:pt x="205" y="51"/>
                    </a:lnTo>
                    <a:lnTo>
                      <a:pt x="86" y="127"/>
                    </a:lnTo>
                    <a:lnTo>
                      <a:pt x="207" y="57"/>
                    </a:lnTo>
                    <a:lnTo>
                      <a:pt x="89" y="129"/>
                    </a:lnTo>
                    <a:lnTo>
                      <a:pt x="207" y="59"/>
                    </a:lnTo>
                    <a:lnTo>
                      <a:pt x="91" y="132"/>
                    </a:lnTo>
                    <a:lnTo>
                      <a:pt x="207" y="65"/>
                    </a:lnTo>
                    <a:lnTo>
                      <a:pt x="94" y="135"/>
                    </a:lnTo>
                    <a:lnTo>
                      <a:pt x="207" y="67"/>
                    </a:lnTo>
                    <a:lnTo>
                      <a:pt x="99" y="145"/>
                    </a:lnTo>
                    <a:lnTo>
                      <a:pt x="210" y="81"/>
                    </a:lnTo>
                    <a:lnTo>
                      <a:pt x="102" y="151"/>
                    </a:lnTo>
                    <a:lnTo>
                      <a:pt x="213" y="89"/>
                    </a:lnTo>
                    <a:lnTo>
                      <a:pt x="105" y="162"/>
                    </a:lnTo>
                    <a:lnTo>
                      <a:pt x="213" y="100"/>
                    </a:lnTo>
                    <a:lnTo>
                      <a:pt x="105" y="164"/>
                    </a:lnTo>
                    <a:lnTo>
                      <a:pt x="216" y="102"/>
                    </a:lnTo>
                    <a:lnTo>
                      <a:pt x="108" y="175"/>
                    </a:lnTo>
                    <a:lnTo>
                      <a:pt x="216" y="113"/>
                    </a:lnTo>
                    <a:lnTo>
                      <a:pt x="108" y="180"/>
                    </a:lnTo>
                    <a:lnTo>
                      <a:pt x="216" y="118"/>
                    </a:lnTo>
                    <a:lnTo>
                      <a:pt x="110" y="191"/>
                    </a:lnTo>
                    <a:lnTo>
                      <a:pt x="218" y="127"/>
                    </a:lnTo>
                    <a:lnTo>
                      <a:pt x="110" y="194"/>
                    </a:lnTo>
                    <a:lnTo>
                      <a:pt x="218" y="132"/>
                    </a:lnTo>
                    <a:lnTo>
                      <a:pt x="108" y="207"/>
                    </a:lnTo>
                    <a:lnTo>
                      <a:pt x="221" y="143"/>
                    </a:lnTo>
                    <a:lnTo>
                      <a:pt x="108" y="213"/>
                    </a:lnTo>
                    <a:lnTo>
                      <a:pt x="221" y="148"/>
                    </a:lnTo>
                    <a:lnTo>
                      <a:pt x="108" y="215"/>
                    </a:lnTo>
                    <a:lnTo>
                      <a:pt x="221" y="151"/>
                    </a:lnTo>
                    <a:lnTo>
                      <a:pt x="108" y="226"/>
                    </a:lnTo>
                    <a:lnTo>
                      <a:pt x="221" y="162"/>
                    </a:lnTo>
                    <a:lnTo>
                      <a:pt x="102" y="240"/>
                    </a:lnTo>
                    <a:lnTo>
                      <a:pt x="221" y="172"/>
                    </a:lnTo>
                    <a:lnTo>
                      <a:pt x="99" y="253"/>
                    </a:lnTo>
                    <a:lnTo>
                      <a:pt x="221" y="183"/>
                    </a:lnTo>
                    <a:lnTo>
                      <a:pt x="99" y="253"/>
                    </a:lnTo>
                    <a:lnTo>
                      <a:pt x="221" y="183"/>
                    </a:lnTo>
                    <a:lnTo>
                      <a:pt x="97" y="259"/>
                    </a:lnTo>
                    <a:lnTo>
                      <a:pt x="221" y="186"/>
                    </a:lnTo>
                    <a:lnTo>
                      <a:pt x="83" y="277"/>
                    </a:lnTo>
                    <a:lnTo>
                      <a:pt x="221" y="199"/>
                    </a:lnTo>
                    <a:lnTo>
                      <a:pt x="72" y="288"/>
                    </a:lnTo>
                    <a:lnTo>
                      <a:pt x="221" y="202"/>
                    </a:lnTo>
                  </a:path>
                </a:pathLst>
              </a:custGeom>
              <a:noFill/>
              <a:ln w="0" cap="rnd">
                <a:solidFill>
                  <a:schemeClr val="accent6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3"/>
              <p:cNvSpPr/>
              <p:nvPr/>
            </p:nvSpPr>
            <p:spPr bwMode="auto">
              <a:xfrm>
                <a:off x="4843463" y="2020888"/>
                <a:ext cx="458788" cy="366713"/>
              </a:xfrm>
              <a:custGeom>
                <a:avLst/>
                <a:gdLst>
                  <a:gd name="T0" fmla="*/ 0 w 289"/>
                  <a:gd name="T1" fmla="*/ 0 h 231"/>
                  <a:gd name="T2" fmla="*/ 3 w 289"/>
                  <a:gd name="T3" fmla="*/ 0 h 231"/>
                  <a:gd name="T4" fmla="*/ 17 w 289"/>
                  <a:gd name="T5" fmla="*/ 0 h 231"/>
                  <a:gd name="T6" fmla="*/ 35 w 289"/>
                  <a:gd name="T7" fmla="*/ 0 h 231"/>
                  <a:gd name="T8" fmla="*/ 44 w 289"/>
                  <a:gd name="T9" fmla="*/ 0 h 231"/>
                  <a:gd name="T10" fmla="*/ 62 w 289"/>
                  <a:gd name="T11" fmla="*/ 0 h 231"/>
                  <a:gd name="T12" fmla="*/ 76 w 289"/>
                  <a:gd name="T13" fmla="*/ 0 h 231"/>
                  <a:gd name="T14" fmla="*/ 95 w 289"/>
                  <a:gd name="T15" fmla="*/ 0 h 231"/>
                  <a:gd name="T16" fmla="*/ 114 w 289"/>
                  <a:gd name="T17" fmla="*/ 0 h 231"/>
                  <a:gd name="T18" fmla="*/ 127 w 289"/>
                  <a:gd name="T19" fmla="*/ 0 h 231"/>
                  <a:gd name="T20" fmla="*/ 133 w 289"/>
                  <a:gd name="T21" fmla="*/ 0 h 231"/>
                  <a:gd name="T22" fmla="*/ 146 w 289"/>
                  <a:gd name="T23" fmla="*/ 0 h 231"/>
                  <a:gd name="T24" fmla="*/ 168 w 289"/>
                  <a:gd name="T25" fmla="*/ 0 h 231"/>
                  <a:gd name="T26" fmla="*/ 187 w 289"/>
                  <a:gd name="T27" fmla="*/ 0 h 231"/>
                  <a:gd name="T28" fmla="*/ 192 w 289"/>
                  <a:gd name="T29" fmla="*/ 0 h 231"/>
                  <a:gd name="T30" fmla="*/ 214 w 289"/>
                  <a:gd name="T31" fmla="*/ 0 h 231"/>
                  <a:gd name="T32" fmla="*/ 235 w 289"/>
                  <a:gd name="T33" fmla="*/ 0 h 231"/>
                  <a:gd name="T34" fmla="*/ 249 w 289"/>
                  <a:gd name="T35" fmla="*/ 0 h 231"/>
                  <a:gd name="T36" fmla="*/ 268 w 289"/>
                  <a:gd name="T37" fmla="*/ 0 h 231"/>
                  <a:gd name="T38" fmla="*/ 270 w 289"/>
                  <a:gd name="T39" fmla="*/ 10 h 231"/>
                  <a:gd name="T40" fmla="*/ 273 w 289"/>
                  <a:gd name="T41" fmla="*/ 18 h 231"/>
                  <a:gd name="T42" fmla="*/ 273 w 289"/>
                  <a:gd name="T43" fmla="*/ 21 h 231"/>
                  <a:gd name="T44" fmla="*/ 276 w 289"/>
                  <a:gd name="T45" fmla="*/ 26 h 231"/>
                  <a:gd name="T46" fmla="*/ 281 w 289"/>
                  <a:gd name="T47" fmla="*/ 40 h 231"/>
                  <a:gd name="T48" fmla="*/ 284 w 289"/>
                  <a:gd name="T49" fmla="*/ 48 h 231"/>
                  <a:gd name="T50" fmla="*/ 284 w 289"/>
                  <a:gd name="T51" fmla="*/ 51 h 231"/>
                  <a:gd name="T52" fmla="*/ 284 w 289"/>
                  <a:gd name="T53" fmla="*/ 53 h 231"/>
                  <a:gd name="T54" fmla="*/ 287 w 289"/>
                  <a:gd name="T55" fmla="*/ 61 h 231"/>
                  <a:gd name="T56" fmla="*/ 287 w 289"/>
                  <a:gd name="T57" fmla="*/ 61 h 231"/>
                  <a:gd name="T58" fmla="*/ 287 w 289"/>
                  <a:gd name="T59" fmla="*/ 64 h 231"/>
                  <a:gd name="T60" fmla="*/ 289 w 289"/>
                  <a:gd name="T61" fmla="*/ 70 h 231"/>
                  <a:gd name="T62" fmla="*/ 289 w 289"/>
                  <a:gd name="T63" fmla="*/ 72 h 231"/>
                  <a:gd name="T64" fmla="*/ 46 w 289"/>
                  <a:gd name="T65" fmla="*/ 223 h 231"/>
                  <a:gd name="T66" fmla="*/ 44 w 289"/>
                  <a:gd name="T67" fmla="*/ 228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89" h="23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0" y="10"/>
                    </a:lnTo>
                    <a:lnTo>
                      <a:pt x="17" y="0"/>
                    </a:lnTo>
                    <a:lnTo>
                      <a:pt x="0" y="21"/>
                    </a:lnTo>
                    <a:lnTo>
                      <a:pt x="35" y="0"/>
                    </a:lnTo>
                    <a:lnTo>
                      <a:pt x="0" y="24"/>
                    </a:lnTo>
                    <a:lnTo>
                      <a:pt x="44" y="0"/>
                    </a:lnTo>
                    <a:lnTo>
                      <a:pt x="0" y="35"/>
                    </a:lnTo>
                    <a:lnTo>
                      <a:pt x="62" y="0"/>
                    </a:lnTo>
                    <a:lnTo>
                      <a:pt x="0" y="43"/>
                    </a:lnTo>
                    <a:lnTo>
                      <a:pt x="76" y="0"/>
                    </a:lnTo>
                    <a:lnTo>
                      <a:pt x="0" y="53"/>
                    </a:lnTo>
                    <a:lnTo>
                      <a:pt x="95" y="0"/>
                    </a:lnTo>
                    <a:lnTo>
                      <a:pt x="0" y="64"/>
                    </a:lnTo>
                    <a:lnTo>
                      <a:pt x="114" y="0"/>
                    </a:lnTo>
                    <a:lnTo>
                      <a:pt x="0" y="72"/>
                    </a:lnTo>
                    <a:lnTo>
                      <a:pt x="127" y="0"/>
                    </a:lnTo>
                    <a:lnTo>
                      <a:pt x="0" y="75"/>
                    </a:lnTo>
                    <a:lnTo>
                      <a:pt x="133" y="0"/>
                    </a:lnTo>
                    <a:lnTo>
                      <a:pt x="0" y="83"/>
                    </a:lnTo>
                    <a:lnTo>
                      <a:pt x="146" y="0"/>
                    </a:lnTo>
                    <a:lnTo>
                      <a:pt x="0" y="96"/>
                    </a:lnTo>
                    <a:lnTo>
                      <a:pt x="168" y="0"/>
                    </a:lnTo>
                    <a:lnTo>
                      <a:pt x="0" y="107"/>
                    </a:lnTo>
                    <a:lnTo>
                      <a:pt x="187" y="0"/>
                    </a:lnTo>
                    <a:lnTo>
                      <a:pt x="0" y="110"/>
                    </a:lnTo>
                    <a:lnTo>
                      <a:pt x="192" y="0"/>
                    </a:lnTo>
                    <a:lnTo>
                      <a:pt x="0" y="123"/>
                    </a:lnTo>
                    <a:lnTo>
                      <a:pt x="214" y="0"/>
                    </a:lnTo>
                    <a:lnTo>
                      <a:pt x="0" y="134"/>
                    </a:lnTo>
                    <a:lnTo>
                      <a:pt x="235" y="0"/>
                    </a:lnTo>
                    <a:lnTo>
                      <a:pt x="0" y="142"/>
                    </a:lnTo>
                    <a:lnTo>
                      <a:pt x="249" y="0"/>
                    </a:lnTo>
                    <a:lnTo>
                      <a:pt x="0" y="156"/>
                    </a:lnTo>
                    <a:lnTo>
                      <a:pt x="268" y="0"/>
                    </a:lnTo>
                    <a:lnTo>
                      <a:pt x="0" y="167"/>
                    </a:lnTo>
                    <a:lnTo>
                      <a:pt x="270" y="10"/>
                    </a:lnTo>
                    <a:lnTo>
                      <a:pt x="0" y="175"/>
                    </a:lnTo>
                    <a:lnTo>
                      <a:pt x="273" y="18"/>
                    </a:lnTo>
                    <a:lnTo>
                      <a:pt x="0" y="180"/>
                    </a:lnTo>
                    <a:lnTo>
                      <a:pt x="273" y="21"/>
                    </a:lnTo>
                    <a:lnTo>
                      <a:pt x="0" y="185"/>
                    </a:lnTo>
                    <a:lnTo>
                      <a:pt x="276" y="26"/>
                    </a:lnTo>
                    <a:lnTo>
                      <a:pt x="0" y="199"/>
                    </a:lnTo>
                    <a:lnTo>
                      <a:pt x="281" y="40"/>
                    </a:lnTo>
                    <a:lnTo>
                      <a:pt x="0" y="210"/>
                    </a:lnTo>
                    <a:lnTo>
                      <a:pt x="284" y="48"/>
                    </a:lnTo>
                    <a:lnTo>
                      <a:pt x="0" y="215"/>
                    </a:lnTo>
                    <a:lnTo>
                      <a:pt x="284" y="51"/>
                    </a:lnTo>
                    <a:lnTo>
                      <a:pt x="0" y="218"/>
                    </a:lnTo>
                    <a:lnTo>
                      <a:pt x="284" y="53"/>
                    </a:lnTo>
                    <a:lnTo>
                      <a:pt x="0" y="226"/>
                    </a:lnTo>
                    <a:lnTo>
                      <a:pt x="287" y="61"/>
                    </a:lnTo>
                    <a:lnTo>
                      <a:pt x="0" y="228"/>
                    </a:lnTo>
                    <a:lnTo>
                      <a:pt x="287" y="61"/>
                    </a:lnTo>
                    <a:lnTo>
                      <a:pt x="0" y="231"/>
                    </a:lnTo>
                    <a:lnTo>
                      <a:pt x="287" y="64"/>
                    </a:lnTo>
                    <a:lnTo>
                      <a:pt x="8" y="231"/>
                    </a:lnTo>
                    <a:lnTo>
                      <a:pt x="289" y="70"/>
                    </a:lnTo>
                    <a:lnTo>
                      <a:pt x="19" y="228"/>
                    </a:lnTo>
                    <a:lnTo>
                      <a:pt x="289" y="72"/>
                    </a:lnTo>
                    <a:lnTo>
                      <a:pt x="38" y="228"/>
                    </a:lnTo>
                    <a:lnTo>
                      <a:pt x="46" y="223"/>
                    </a:lnTo>
                    <a:lnTo>
                      <a:pt x="41" y="228"/>
                    </a:lnTo>
                    <a:lnTo>
                      <a:pt x="44" y="228"/>
                    </a:lnTo>
                  </a:path>
                </a:pathLst>
              </a:custGeom>
              <a:noFill/>
              <a:ln w="0" cap="rnd">
                <a:solidFill>
                  <a:schemeClr val="accent6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44" name="PA_chenying0907 43"/>
            <p:cNvGrpSpPr/>
            <p:nvPr>
              <p:custDataLst>
                <p:tags r:id="rId3"/>
              </p:custDataLst>
            </p:nvPr>
          </p:nvGrpSpPr>
          <p:grpSpPr>
            <a:xfrm>
              <a:off x="5553" y="4675"/>
              <a:ext cx="1343" cy="1968"/>
              <a:chOff x="3952875" y="2968625"/>
              <a:chExt cx="852488" cy="1249363"/>
            </a:xfrm>
          </p:grpSpPr>
          <p:sp>
            <p:nvSpPr>
              <p:cNvPr id="7" name="Freeform 5"/>
              <p:cNvSpPr/>
              <p:nvPr/>
            </p:nvSpPr>
            <p:spPr bwMode="auto">
              <a:xfrm>
                <a:off x="4368800" y="3624263"/>
                <a:ext cx="436563" cy="252413"/>
              </a:xfrm>
              <a:custGeom>
                <a:avLst/>
                <a:gdLst>
                  <a:gd name="T0" fmla="*/ 0 w 275"/>
                  <a:gd name="T1" fmla="*/ 159 h 159"/>
                  <a:gd name="T2" fmla="*/ 275 w 275"/>
                  <a:gd name="T3" fmla="*/ 0 h 159"/>
                  <a:gd name="T4" fmla="*/ 5 w 275"/>
                  <a:gd name="T5" fmla="*/ 156 h 159"/>
                  <a:gd name="T6" fmla="*/ 275 w 275"/>
                  <a:gd name="T7" fmla="*/ 2 h 159"/>
                  <a:gd name="T8" fmla="*/ 19 w 275"/>
                  <a:gd name="T9" fmla="*/ 156 h 159"/>
                  <a:gd name="T10" fmla="*/ 275 w 275"/>
                  <a:gd name="T11" fmla="*/ 10 h 159"/>
                  <a:gd name="T12" fmla="*/ 35 w 275"/>
                  <a:gd name="T13" fmla="*/ 156 h 159"/>
                  <a:gd name="T14" fmla="*/ 275 w 275"/>
                  <a:gd name="T15" fmla="*/ 18 h 159"/>
                  <a:gd name="T16" fmla="*/ 56 w 275"/>
                  <a:gd name="T17" fmla="*/ 156 h 159"/>
                  <a:gd name="T18" fmla="*/ 275 w 275"/>
                  <a:gd name="T19" fmla="*/ 29 h 159"/>
                  <a:gd name="T20" fmla="*/ 78 w 275"/>
                  <a:gd name="T21" fmla="*/ 156 h 159"/>
                  <a:gd name="T22" fmla="*/ 275 w 275"/>
                  <a:gd name="T23" fmla="*/ 43 h 159"/>
                  <a:gd name="T24" fmla="*/ 86 w 275"/>
                  <a:gd name="T25" fmla="*/ 156 h 159"/>
                  <a:gd name="T26" fmla="*/ 275 w 275"/>
                  <a:gd name="T27" fmla="*/ 48 h 159"/>
                  <a:gd name="T28" fmla="*/ 97 w 275"/>
                  <a:gd name="T29" fmla="*/ 156 h 159"/>
                  <a:gd name="T30" fmla="*/ 275 w 275"/>
                  <a:gd name="T31" fmla="*/ 53 h 159"/>
                  <a:gd name="T32" fmla="*/ 116 w 275"/>
                  <a:gd name="T33" fmla="*/ 156 h 159"/>
                  <a:gd name="T34" fmla="*/ 275 w 275"/>
                  <a:gd name="T35" fmla="*/ 64 h 159"/>
                  <a:gd name="T36" fmla="*/ 124 w 275"/>
                  <a:gd name="T37" fmla="*/ 156 h 159"/>
                  <a:gd name="T38" fmla="*/ 275 w 275"/>
                  <a:gd name="T39" fmla="*/ 70 h 159"/>
                  <a:gd name="T40" fmla="*/ 129 w 275"/>
                  <a:gd name="T41" fmla="*/ 156 h 159"/>
                  <a:gd name="T42" fmla="*/ 275 w 275"/>
                  <a:gd name="T43" fmla="*/ 72 h 159"/>
                  <a:gd name="T44" fmla="*/ 143 w 275"/>
                  <a:gd name="T45" fmla="*/ 156 h 159"/>
                  <a:gd name="T46" fmla="*/ 275 w 275"/>
                  <a:gd name="T47" fmla="*/ 80 h 159"/>
                  <a:gd name="T48" fmla="*/ 164 w 275"/>
                  <a:gd name="T49" fmla="*/ 156 h 159"/>
                  <a:gd name="T50" fmla="*/ 275 w 275"/>
                  <a:gd name="T51" fmla="*/ 91 h 159"/>
                  <a:gd name="T52" fmla="*/ 183 w 275"/>
                  <a:gd name="T53" fmla="*/ 156 h 159"/>
                  <a:gd name="T54" fmla="*/ 275 w 275"/>
                  <a:gd name="T55" fmla="*/ 105 h 159"/>
                  <a:gd name="T56" fmla="*/ 202 w 275"/>
                  <a:gd name="T57" fmla="*/ 156 h 159"/>
                  <a:gd name="T58" fmla="*/ 275 w 275"/>
                  <a:gd name="T59" fmla="*/ 115 h 159"/>
                  <a:gd name="T60" fmla="*/ 202 w 275"/>
                  <a:gd name="T61" fmla="*/ 156 h 159"/>
                  <a:gd name="T62" fmla="*/ 275 w 275"/>
                  <a:gd name="T63" fmla="*/ 115 h 159"/>
                  <a:gd name="T64" fmla="*/ 208 w 275"/>
                  <a:gd name="T65" fmla="*/ 156 h 159"/>
                  <a:gd name="T66" fmla="*/ 275 w 275"/>
                  <a:gd name="T67" fmla="*/ 118 h 159"/>
                  <a:gd name="T68" fmla="*/ 210 w 275"/>
                  <a:gd name="T69" fmla="*/ 156 h 159"/>
                  <a:gd name="T70" fmla="*/ 275 w 275"/>
                  <a:gd name="T71" fmla="*/ 118 h 159"/>
                  <a:gd name="T72" fmla="*/ 224 w 275"/>
                  <a:gd name="T73" fmla="*/ 156 h 159"/>
                  <a:gd name="T74" fmla="*/ 275 w 275"/>
                  <a:gd name="T75" fmla="*/ 126 h 159"/>
                  <a:gd name="T76" fmla="*/ 235 w 275"/>
                  <a:gd name="T77" fmla="*/ 156 h 159"/>
                  <a:gd name="T78" fmla="*/ 275 w 275"/>
                  <a:gd name="T79" fmla="*/ 134 h 159"/>
                  <a:gd name="T80" fmla="*/ 237 w 275"/>
                  <a:gd name="T81" fmla="*/ 156 h 159"/>
                  <a:gd name="T82" fmla="*/ 275 w 275"/>
                  <a:gd name="T83" fmla="*/ 134 h 159"/>
                  <a:gd name="T84" fmla="*/ 251 w 275"/>
                  <a:gd name="T85" fmla="*/ 156 h 159"/>
                  <a:gd name="T86" fmla="*/ 275 w 275"/>
                  <a:gd name="T87" fmla="*/ 142 h 159"/>
                  <a:gd name="T88" fmla="*/ 270 w 275"/>
                  <a:gd name="T89" fmla="*/ 156 h 159"/>
                  <a:gd name="T90" fmla="*/ 275 w 275"/>
                  <a:gd name="T91" fmla="*/ 153 h 159"/>
                  <a:gd name="T92" fmla="*/ 275 w 275"/>
                  <a:gd name="T93" fmla="*/ 156 h 159"/>
                  <a:gd name="T94" fmla="*/ 275 w 275"/>
                  <a:gd name="T95" fmla="*/ 156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75" h="159">
                    <a:moveTo>
                      <a:pt x="0" y="159"/>
                    </a:moveTo>
                    <a:lnTo>
                      <a:pt x="275" y="0"/>
                    </a:lnTo>
                    <a:lnTo>
                      <a:pt x="5" y="156"/>
                    </a:lnTo>
                    <a:lnTo>
                      <a:pt x="275" y="2"/>
                    </a:lnTo>
                    <a:lnTo>
                      <a:pt x="19" y="156"/>
                    </a:lnTo>
                    <a:lnTo>
                      <a:pt x="275" y="10"/>
                    </a:lnTo>
                    <a:lnTo>
                      <a:pt x="35" y="156"/>
                    </a:lnTo>
                    <a:lnTo>
                      <a:pt x="275" y="18"/>
                    </a:lnTo>
                    <a:lnTo>
                      <a:pt x="56" y="156"/>
                    </a:lnTo>
                    <a:lnTo>
                      <a:pt x="275" y="29"/>
                    </a:lnTo>
                    <a:lnTo>
                      <a:pt x="78" y="156"/>
                    </a:lnTo>
                    <a:lnTo>
                      <a:pt x="275" y="43"/>
                    </a:lnTo>
                    <a:lnTo>
                      <a:pt x="86" y="156"/>
                    </a:lnTo>
                    <a:lnTo>
                      <a:pt x="275" y="48"/>
                    </a:lnTo>
                    <a:lnTo>
                      <a:pt x="97" y="156"/>
                    </a:lnTo>
                    <a:lnTo>
                      <a:pt x="275" y="53"/>
                    </a:lnTo>
                    <a:lnTo>
                      <a:pt x="116" y="156"/>
                    </a:lnTo>
                    <a:lnTo>
                      <a:pt x="275" y="64"/>
                    </a:lnTo>
                    <a:lnTo>
                      <a:pt x="124" y="156"/>
                    </a:lnTo>
                    <a:lnTo>
                      <a:pt x="275" y="70"/>
                    </a:lnTo>
                    <a:lnTo>
                      <a:pt x="129" y="156"/>
                    </a:lnTo>
                    <a:lnTo>
                      <a:pt x="275" y="72"/>
                    </a:lnTo>
                    <a:lnTo>
                      <a:pt x="143" y="156"/>
                    </a:lnTo>
                    <a:lnTo>
                      <a:pt x="275" y="80"/>
                    </a:lnTo>
                    <a:lnTo>
                      <a:pt x="164" y="156"/>
                    </a:lnTo>
                    <a:lnTo>
                      <a:pt x="275" y="91"/>
                    </a:lnTo>
                    <a:lnTo>
                      <a:pt x="183" y="156"/>
                    </a:lnTo>
                    <a:lnTo>
                      <a:pt x="275" y="105"/>
                    </a:lnTo>
                    <a:lnTo>
                      <a:pt x="202" y="156"/>
                    </a:lnTo>
                    <a:lnTo>
                      <a:pt x="275" y="115"/>
                    </a:lnTo>
                    <a:lnTo>
                      <a:pt x="202" y="156"/>
                    </a:lnTo>
                    <a:lnTo>
                      <a:pt x="275" y="115"/>
                    </a:lnTo>
                    <a:lnTo>
                      <a:pt x="208" y="156"/>
                    </a:lnTo>
                    <a:lnTo>
                      <a:pt x="275" y="118"/>
                    </a:lnTo>
                    <a:lnTo>
                      <a:pt x="210" y="156"/>
                    </a:lnTo>
                    <a:lnTo>
                      <a:pt x="275" y="118"/>
                    </a:lnTo>
                    <a:lnTo>
                      <a:pt x="224" y="156"/>
                    </a:lnTo>
                    <a:lnTo>
                      <a:pt x="275" y="126"/>
                    </a:lnTo>
                    <a:lnTo>
                      <a:pt x="235" y="156"/>
                    </a:lnTo>
                    <a:lnTo>
                      <a:pt x="275" y="134"/>
                    </a:lnTo>
                    <a:lnTo>
                      <a:pt x="237" y="156"/>
                    </a:lnTo>
                    <a:lnTo>
                      <a:pt x="275" y="134"/>
                    </a:lnTo>
                    <a:lnTo>
                      <a:pt x="251" y="156"/>
                    </a:lnTo>
                    <a:lnTo>
                      <a:pt x="275" y="142"/>
                    </a:lnTo>
                    <a:lnTo>
                      <a:pt x="270" y="156"/>
                    </a:lnTo>
                    <a:lnTo>
                      <a:pt x="275" y="153"/>
                    </a:lnTo>
                    <a:lnTo>
                      <a:pt x="275" y="156"/>
                    </a:lnTo>
                    <a:lnTo>
                      <a:pt x="275" y="156"/>
                    </a:lnTo>
                  </a:path>
                </a:pathLst>
              </a:custGeom>
              <a:noFill/>
              <a:ln w="0" cap="rnd">
                <a:solidFill>
                  <a:schemeClr val="accent5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43" name="chenying0907 42"/>
              <p:cNvGrpSpPr/>
              <p:nvPr/>
            </p:nvGrpSpPr>
            <p:grpSpPr>
              <a:xfrm>
                <a:off x="3952875" y="2968625"/>
                <a:ext cx="852488" cy="1249363"/>
                <a:chOff x="3952875" y="2968625"/>
                <a:chExt cx="852488" cy="1249363"/>
              </a:xfrm>
            </p:grpSpPr>
            <p:sp>
              <p:nvSpPr>
                <p:cNvPr id="8" name="Freeform 6"/>
                <p:cNvSpPr/>
                <p:nvPr/>
              </p:nvSpPr>
              <p:spPr bwMode="auto">
                <a:xfrm>
                  <a:off x="4684713" y="3362325"/>
                  <a:ext cx="112713" cy="65088"/>
                </a:xfrm>
                <a:custGeom>
                  <a:avLst/>
                  <a:gdLst>
                    <a:gd name="T0" fmla="*/ 46 w 71"/>
                    <a:gd name="T1" fmla="*/ 0 h 41"/>
                    <a:gd name="T2" fmla="*/ 49 w 71"/>
                    <a:gd name="T3" fmla="*/ 0 h 41"/>
                    <a:gd name="T4" fmla="*/ 11 w 71"/>
                    <a:gd name="T5" fmla="*/ 33 h 41"/>
                    <a:gd name="T6" fmla="*/ 71 w 71"/>
                    <a:gd name="T7" fmla="*/ 0 h 41"/>
                    <a:gd name="T8" fmla="*/ 0 w 71"/>
                    <a:gd name="T9" fmla="*/ 41 h 41"/>
                    <a:gd name="T10" fmla="*/ 71 w 71"/>
                    <a:gd name="T11" fmla="*/ 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1" h="41">
                      <a:moveTo>
                        <a:pt x="46" y="0"/>
                      </a:moveTo>
                      <a:lnTo>
                        <a:pt x="49" y="0"/>
                      </a:lnTo>
                      <a:lnTo>
                        <a:pt x="11" y="33"/>
                      </a:lnTo>
                      <a:lnTo>
                        <a:pt x="71" y="0"/>
                      </a:lnTo>
                      <a:lnTo>
                        <a:pt x="0" y="41"/>
                      </a:lnTo>
                      <a:lnTo>
                        <a:pt x="71" y="0"/>
                      </a:lnTo>
                    </a:path>
                  </a:pathLst>
                </a:custGeom>
                <a:noFill/>
                <a:ln w="0" cap="rnd">
                  <a:solidFill>
                    <a:schemeClr val="accent5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" name="Freeform 7"/>
                <p:cNvSpPr/>
                <p:nvPr/>
              </p:nvSpPr>
              <p:spPr bwMode="auto">
                <a:xfrm>
                  <a:off x="4556125" y="2990850"/>
                  <a:ext cx="249238" cy="209550"/>
                </a:xfrm>
                <a:custGeom>
                  <a:avLst/>
                  <a:gdLst>
                    <a:gd name="T0" fmla="*/ 0 w 157"/>
                    <a:gd name="T1" fmla="*/ 92 h 132"/>
                    <a:gd name="T2" fmla="*/ 157 w 157"/>
                    <a:gd name="T3" fmla="*/ 0 h 132"/>
                    <a:gd name="T4" fmla="*/ 27 w 157"/>
                    <a:gd name="T5" fmla="*/ 86 h 132"/>
                    <a:gd name="T6" fmla="*/ 157 w 157"/>
                    <a:gd name="T7" fmla="*/ 11 h 132"/>
                    <a:gd name="T8" fmla="*/ 38 w 157"/>
                    <a:gd name="T9" fmla="*/ 86 h 132"/>
                    <a:gd name="T10" fmla="*/ 157 w 157"/>
                    <a:gd name="T11" fmla="*/ 16 h 132"/>
                    <a:gd name="T12" fmla="*/ 41 w 157"/>
                    <a:gd name="T13" fmla="*/ 86 h 132"/>
                    <a:gd name="T14" fmla="*/ 157 w 157"/>
                    <a:gd name="T15" fmla="*/ 22 h 132"/>
                    <a:gd name="T16" fmla="*/ 52 w 157"/>
                    <a:gd name="T17" fmla="*/ 89 h 132"/>
                    <a:gd name="T18" fmla="*/ 157 w 157"/>
                    <a:gd name="T19" fmla="*/ 27 h 132"/>
                    <a:gd name="T20" fmla="*/ 63 w 157"/>
                    <a:gd name="T21" fmla="*/ 94 h 132"/>
                    <a:gd name="T22" fmla="*/ 157 w 157"/>
                    <a:gd name="T23" fmla="*/ 40 h 132"/>
                    <a:gd name="T24" fmla="*/ 76 w 157"/>
                    <a:gd name="T25" fmla="*/ 100 h 132"/>
                    <a:gd name="T26" fmla="*/ 157 w 157"/>
                    <a:gd name="T27" fmla="*/ 54 h 132"/>
                    <a:gd name="T28" fmla="*/ 76 w 157"/>
                    <a:gd name="T29" fmla="*/ 100 h 132"/>
                    <a:gd name="T30" fmla="*/ 157 w 157"/>
                    <a:gd name="T31" fmla="*/ 54 h 132"/>
                    <a:gd name="T32" fmla="*/ 81 w 157"/>
                    <a:gd name="T33" fmla="*/ 105 h 132"/>
                    <a:gd name="T34" fmla="*/ 157 w 157"/>
                    <a:gd name="T35" fmla="*/ 59 h 132"/>
                    <a:gd name="T36" fmla="*/ 84 w 157"/>
                    <a:gd name="T37" fmla="*/ 105 h 132"/>
                    <a:gd name="T38" fmla="*/ 157 w 157"/>
                    <a:gd name="T39" fmla="*/ 65 h 132"/>
                    <a:gd name="T40" fmla="*/ 90 w 157"/>
                    <a:gd name="T41" fmla="*/ 108 h 132"/>
                    <a:gd name="T42" fmla="*/ 157 w 157"/>
                    <a:gd name="T43" fmla="*/ 70 h 132"/>
                    <a:gd name="T44" fmla="*/ 95 w 157"/>
                    <a:gd name="T45" fmla="*/ 113 h 132"/>
                    <a:gd name="T46" fmla="*/ 157 w 157"/>
                    <a:gd name="T47" fmla="*/ 78 h 132"/>
                    <a:gd name="T48" fmla="*/ 98 w 157"/>
                    <a:gd name="T49" fmla="*/ 116 h 132"/>
                    <a:gd name="T50" fmla="*/ 157 w 157"/>
                    <a:gd name="T51" fmla="*/ 81 h 132"/>
                    <a:gd name="T52" fmla="*/ 103 w 157"/>
                    <a:gd name="T53" fmla="*/ 118 h 132"/>
                    <a:gd name="T54" fmla="*/ 157 w 157"/>
                    <a:gd name="T55" fmla="*/ 86 h 132"/>
                    <a:gd name="T56" fmla="*/ 108 w 157"/>
                    <a:gd name="T57" fmla="*/ 124 h 132"/>
                    <a:gd name="T58" fmla="*/ 157 w 157"/>
                    <a:gd name="T59" fmla="*/ 97 h 132"/>
                    <a:gd name="T60" fmla="*/ 111 w 157"/>
                    <a:gd name="T61" fmla="*/ 127 h 132"/>
                    <a:gd name="T62" fmla="*/ 157 w 157"/>
                    <a:gd name="T63" fmla="*/ 100 h 132"/>
                    <a:gd name="T64" fmla="*/ 114 w 157"/>
                    <a:gd name="T65" fmla="*/ 129 h 132"/>
                    <a:gd name="T66" fmla="*/ 157 w 157"/>
                    <a:gd name="T67" fmla="*/ 102 h 132"/>
                    <a:gd name="T68" fmla="*/ 117 w 157"/>
                    <a:gd name="T69" fmla="*/ 132 h 132"/>
                    <a:gd name="T70" fmla="*/ 157 w 157"/>
                    <a:gd name="T71" fmla="*/ 108 h 132"/>
                    <a:gd name="T72" fmla="*/ 117 w 157"/>
                    <a:gd name="T73" fmla="*/ 132 h 132"/>
                    <a:gd name="T74" fmla="*/ 157 w 157"/>
                    <a:gd name="T75" fmla="*/ 110 h 132"/>
                    <a:gd name="T76" fmla="*/ 130 w 157"/>
                    <a:gd name="T77" fmla="*/ 132 h 132"/>
                    <a:gd name="T78" fmla="*/ 157 w 157"/>
                    <a:gd name="T79" fmla="*/ 116 h 132"/>
                    <a:gd name="T80" fmla="*/ 144 w 157"/>
                    <a:gd name="T81" fmla="*/ 132 h 132"/>
                    <a:gd name="T82" fmla="*/ 157 w 157"/>
                    <a:gd name="T83" fmla="*/ 124 h 132"/>
                    <a:gd name="T84" fmla="*/ 157 w 157"/>
                    <a:gd name="T85" fmla="*/ 132 h 132"/>
                    <a:gd name="T86" fmla="*/ 157 w 157"/>
                    <a:gd name="T87" fmla="*/ 132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57" h="132">
                      <a:moveTo>
                        <a:pt x="0" y="92"/>
                      </a:moveTo>
                      <a:lnTo>
                        <a:pt x="157" y="0"/>
                      </a:lnTo>
                      <a:lnTo>
                        <a:pt x="27" y="86"/>
                      </a:lnTo>
                      <a:lnTo>
                        <a:pt x="157" y="11"/>
                      </a:lnTo>
                      <a:lnTo>
                        <a:pt x="38" y="86"/>
                      </a:lnTo>
                      <a:lnTo>
                        <a:pt x="157" y="16"/>
                      </a:lnTo>
                      <a:lnTo>
                        <a:pt x="41" y="86"/>
                      </a:lnTo>
                      <a:lnTo>
                        <a:pt x="157" y="22"/>
                      </a:lnTo>
                      <a:lnTo>
                        <a:pt x="52" y="89"/>
                      </a:lnTo>
                      <a:lnTo>
                        <a:pt x="157" y="27"/>
                      </a:lnTo>
                      <a:lnTo>
                        <a:pt x="63" y="94"/>
                      </a:lnTo>
                      <a:lnTo>
                        <a:pt x="157" y="40"/>
                      </a:lnTo>
                      <a:lnTo>
                        <a:pt x="76" y="100"/>
                      </a:lnTo>
                      <a:lnTo>
                        <a:pt x="157" y="54"/>
                      </a:lnTo>
                      <a:lnTo>
                        <a:pt x="76" y="100"/>
                      </a:lnTo>
                      <a:lnTo>
                        <a:pt x="157" y="54"/>
                      </a:lnTo>
                      <a:lnTo>
                        <a:pt x="81" y="105"/>
                      </a:lnTo>
                      <a:lnTo>
                        <a:pt x="157" y="59"/>
                      </a:lnTo>
                      <a:lnTo>
                        <a:pt x="84" y="105"/>
                      </a:lnTo>
                      <a:lnTo>
                        <a:pt x="157" y="65"/>
                      </a:lnTo>
                      <a:lnTo>
                        <a:pt x="90" y="108"/>
                      </a:lnTo>
                      <a:lnTo>
                        <a:pt x="157" y="70"/>
                      </a:lnTo>
                      <a:lnTo>
                        <a:pt x="95" y="113"/>
                      </a:lnTo>
                      <a:lnTo>
                        <a:pt x="157" y="78"/>
                      </a:lnTo>
                      <a:lnTo>
                        <a:pt x="98" y="116"/>
                      </a:lnTo>
                      <a:lnTo>
                        <a:pt x="157" y="81"/>
                      </a:lnTo>
                      <a:lnTo>
                        <a:pt x="103" y="118"/>
                      </a:lnTo>
                      <a:lnTo>
                        <a:pt x="157" y="86"/>
                      </a:lnTo>
                      <a:lnTo>
                        <a:pt x="108" y="124"/>
                      </a:lnTo>
                      <a:lnTo>
                        <a:pt x="157" y="97"/>
                      </a:lnTo>
                      <a:lnTo>
                        <a:pt x="111" y="127"/>
                      </a:lnTo>
                      <a:lnTo>
                        <a:pt x="157" y="100"/>
                      </a:lnTo>
                      <a:lnTo>
                        <a:pt x="114" y="129"/>
                      </a:lnTo>
                      <a:lnTo>
                        <a:pt x="157" y="102"/>
                      </a:lnTo>
                      <a:lnTo>
                        <a:pt x="117" y="132"/>
                      </a:lnTo>
                      <a:lnTo>
                        <a:pt x="157" y="108"/>
                      </a:lnTo>
                      <a:lnTo>
                        <a:pt x="117" y="132"/>
                      </a:lnTo>
                      <a:lnTo>
                        <a:pt x="157" y="110"/>
                      </a:lnTo>
                      <a:lnTo>
                        <a:pt x="130" y="132"/>
                      </a:lnTo>
                      <a:lnTo>
                        <a:pt x="157" y="116"/>
                      </a:lnTo>
                      <a:lnTo>
                        <a:pt x="144" y="132"/>
                      </a:lnTo>
                      <a:lnTo>
                        <a:pt x="157" y="124"/>
                      </a:lnTo>
                      <a:lnTo>
                        <a:pt x="157" y="132"/>
                      </a:lnTo>
                      <a:lnTo>
                        <a:pt x="157" y="132"/>
                      </a:lnTo>
                    </a:path>
                  </a:pathLst>
                </a:custGeom>
                <a:noFill/>
                <a:ln w="0" cap="rnd">
                  <a:solidFill>
                    <a:schemeClr val="accent5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" name="Freeform 8"/>
                <p:cNvSpPr/>
                <p:nvPr/>
              </p:nvSpPr>
              <p:spPr bwMode="auto">
                <a:xfrm>
                  <a:off x="3952875" y="2968625"/>
                  <a:ext cx="852488" cy="1249363"/>
                </a:xfrm>
                <a:custGeom>
                  <a:avLst/>
                  <a:gdLst>
                    <a:gd name="T0" fmla="*/ 13 w 537"/>
                    <a:gd name="T1" fmla="*/ 0 h 787"/>
                    <a:gd name="T2" fmla="*/ 24 w 537"/>
                    <a:gd name="T3" fmla="*/ 0 h 787"/>
                    <a:gd name="T4" fmla="*/ 54 w 537"/>
                    <a:gd name="T5" fmla="*/ 0 h 787"/>
                    <a:gd name="T6" fmla="*/ 92 w 537"/>
                    <a:gd name="T7" fmla="*/ 0 h 787"/>
                    <a:gd name="T8" fmla="*/ 116 w 537"/>
                    <a:gd name="T9" fmla="*/ 0 h 787"/>
                    <a:gd name="T10" fmla="*/ 140 w 537"/>
                    <a:gd name="T11" fmla="*/ 0 h 787"/>
                    <a:gd name="T12" fmla="*/ 178 w 537"/>
                    <a:gd name="T13" fmla="*/ 0 h 787"/>
                    <a:gd name="T14" fmla="*/ 210 w 537"/>
                    <a:gd name="T15" fmla="*/ 0 h 787"/>
                    <a:gd name="T16" fmla="*/ 232 w 537"/>
                    <a:gd name="T17" fmla="*/ 0 h 787"/>
                    <a:gd name="T18" fmla="*/ 251 w 537"/>
                    <a:gd name="T19" fmla="*/ 0 h 787"/>
                    <a:gd name="T20" fmla="*/ 278 w 537"/>
                    <a:gd name="T21" fmla="*/ 0 h 787"/>
                    <a:gd name="T22" fmla="*/ 294 w 537"/>
                    <a:gd name="T23" fmla="*/ 0 h 787"/>
                    <a:gd name="T24" fmla="*/ 313 w 537"/>
                    <a:gd name="T25" fmla="*/ 0 h 787"/>
                    <a:gd name="T26" fmla="*/ 335 w 537"/>
                    <a:gd name="T27" fmla="*/ 0 h 787"/>
                    <a:gd name="T28" fmla="*/ 372 w 537"/>
                    <a:gd name="T29" fmla="*/ 0 h 787"/>
                    <a:gd name="T30" fmla="*/ 410 w 537"/>
                    <a:gd name="T31" fmla="*/ 0 h 787"/>
                    <a:gd name="T32" fmla="*/ 432 w 537"/>
                    <a:gd name="T33" fmla="*/ 0 h 787"/>
                    <a:gd name="T34" fmla="*/ 467 w 537"/>
                    <a:gd name="T35" fmla="*/ 0 h 787"/>
                    <a:gd name="T36" fmla="*/ 497 w 537"/>
                    <a:gd name="T37" fmla="*/ 0 h 787"/>
                    <a:gd name="T38" fmla="*/ 521 w 537"/>
                    <a:gd name="T39" fmla="*/ 0 h 787"/>
                    <a:gd name="T40" fmla="*/ 534 w 537"/>
                    <a:gd name="T41" fmla="*/ 0 h 787"/>
                    <a:gd name="T42" fmla="*/ 537 w 537"/>
                    <a:gd name="T43" fmla="*/ 3 h 787"/>
                    <a:gd name="T44" fmla="*/ 351 w 537"/>
                    <a:gd name="T45" fmla="*/ 130 h 787"/>
                    <a:gd name="T46" fmla="*/ 343 w 537"/>
                    <a:gd name="T47" fmla="*/ 151 h 787"/>
                    <a:gd name="T48" fmla="*/ 335 w 537"/>
                    <a:gd name="T49" fmla="*/ 176 h 787"/>
                    <a:gd name="T50" fmla="*/ 335 w 537"/>
                    <a:gd name="T51" fmla="*/ 189 h 787"/>
                    <a:gd name="T52" fmla="*/ 335 w 537"/>
                    <a:gd name="T53" fmla="*/ 205 h 787"/>
                    <a:gd name="T54" fmla="*/ 335 w 537"/>
                    <a:gd name="T55" fmla="*/ 213 h 787"/>
                    <a:gd name="T56" fmla="*/ 337 w 537"/>
                    <a:gd name="T57" fmla="*/ 232 h 787"/>
                    <a:gd name="T58" fmla="*/ 343 w 537"/>
                    <a:gd name="T59" fmla="*/ 248 h 787"/>
                    <a:gd name="T60" fmla="*/ 348 w 537"/>
                    <a:gd name="T61" fmla="*/ 259 h 787"/>
                    <a:gd name="T62" fmla="*/ 356 w 537"/>
                    <a:gd name="T63" fmla="*/ 273 h 787"/>
                    <a:gd name="T64" fmla="*/ 364 w 537"/>
                    <a:gd name="T65" fmla="*/ 281 h 787"/>
                    <a:gd name="T66" fmla="*/ 378 w 537"/>
                    <a:gd name="T67" fmla="*/ 291 h 787"/>
                    <a:gd name="T68" fmla="*/ 389 w 537"/>
                    <a:gd name="T69" fmla="*/ 297 h 787"/>
                    <a:gd name="T70" fmla="*/ 407 w 537"/>
                    <a:gd name="T71" fmla="*/ 302 h 787"/>
                    <a:gd name="T72" fmla="*/ 437 w 537"/>
                    <a:gd name="T73" fmla="*/ 299 h 787"/>
                    <a:gd name="T74" fmla="*/ 537 w 537"/>
                    <a:gd name="T75" fmla="*/ 262 h 787"/>
                    <a:gd name="T76" fmla="*/ 537 w 537"/>
                    <a:gd name="T77" fmla="*/ 267 h 787"/>
                    <a:gd name="T78" fmla="*/ 537 w 537"/>
                    <a:gd name="T79" fmla="*/ 286 h 787"/>
                    <a:gd name="T80" fmla="*/ 537 w 537"/>
                    <a:gd name="T81" fmla="*/ 310 h 787"/>
                    <a:gd name="T82" fmla="*/ 537 w 537"/>
                    <a:gd name="T83" fmla="*/ 324 h 787"/>
                    <a:gd name="T84" fmla="*/ 537 w 537"/>
                    <a:gd name="T85" fmla="*/ 334 h 787"/>
                    <a:gd name="T86" fmla="*/ 537 w 537"/>
                    <a:gd name="T87" fmla="*/ 351 h 787"/>
                    <a:gd name="T88" fmla="*/ 537 w 537"/>
                    <a:gd name="T89" fmla="*/ 372 h 787"/>
                    <a:gd name="T90" fmla="*/ 537 w 537"/>
                    <a:gd name="T91" fmla="*/ 394 h 787"/>
                    <a:gd name="T92" fmla="*/ 254 w 537"/>
                    <a:gd name="T93" fmla="*/ 580 h 787"/>
                    <a:gd name="T94" fmla="*/ 254 w 537"/>
                    <a:gd name="T95" fmla="*/ 598 h 787"/>
                    <a:gd name="T96" fmla="*/ 254 w 537"/>
                    <a:gd name="T97" fmla="*/ 617 h 787"/>
                    <a:gd name="T98" fmla="*/ 254 w 537"/>
                    <a:gd name="T99" fmla="*/ 625 h 787"/>
                    <a:gd name="T100" fmla="*/ 254 w 537"/>
                    <a:gd name="T101" fmla="*/ 636 h 787"/>
                    <a:gd name="T102" fmla="*/ 254 w 537"/>
                    <a:gd name="T103" fmla="*/ 655 h 787"/>
                    <a:gd name="T104" fmla="*/ 267 w 537"/>
                    <a:gd name="T105" fmla="*/ 666 h 787"/>
                    <a:gd name="T106" fmla="*/ 278 w 537"/>
                    <a:gd name="T107" fmla="*/ 674 h 787"/>
                    <a:gd name="T108" fmla="*/ 286 w 537"/>
                    <a:gd name="T109" fmla="*/ 685 h 787"/>
                    <a:gd name="T110" fmla="*/ 299 w 537"/>
                    <a:gd name="T111" fmla="*/ 698 h 787"/>
                    <a:gd name="T112" fmla="*/ 308 w 537"/>
                    <a:gd name="T113" fmla="*/ 714 h 787"/>
                    <a:gd name="T114" fmla="*/ 310 w 537"/>
                    <a:gd name="T115" fmla="*/ 725 h 787"/>
                    <a:gd name="T116" fmla="*/ 310 w 537"/>
                    <a:gd name="T117" fmla="*/ 741 h 787"/>
                    <a:gd name="T118" fmla="*/ 289 w 537"/>
                    <a:gd name="T119" fmla="*/ 774 h 7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537" h="787">
                      <a:moveTo>
                        <a:pt x="0" y="0"/>
                      </a:moveTo>
                      <a:lnTo>
                        <a:pt x="2" y="0"/>
                      </a:lnTo>
                      <a:lnTo>
                        <a:pt x="0" y="9"/>
                      </a:lnTo>
                      <a:lnTo>
                        <a:pt x="13" y="0"/>
                      </a:lnTo>
                      <a:lnTo>
                        <a:pt x="0" y="14"/>
                      </a:lnTo>
                      <a:lnTo>
                        <a:pt x="21" y="0"/>
                      </a:lnTo>
                      <a:lnTo>
                        <a:pt x="0" y="14"/>
                      </a:lnTo>
                      <a:lnTo>
                        <a:pt x="24" y="0"/>
                      </a:lnTo>
                      <a:lnTo>
                        <a:pt x="0" y="25"/>
                      </a:lnTo>
                      <a:lnTo>
                        <a:pt x="43" y="0"/>
                      </a:lnTo>
                      <a:lnTo>
                        <a:pt x="0" y="33"/>
                      </a:lnTo>
                      <a:lnTo>
                        <a:pt x="54" y="0"/>
                      </a:lnTo>
                      <a:lnTo>
                        <a:pt x="0" y="44"/>
                      </a:lnTo>
                      <a:lnTo>
                        <a:pt x="73" y="0"/>
                      </a:lnTo>
                      <a:lnTo>
                        <a:pt x="0" y="54"/>
                      </a:lnTo>
                      <a:lnTo>
                        <a:pt x="92" y="0"/>
                      </a:lnTo>
                      <a:lnTo>
                        <a:pt x="0" y="57"/>
                      </a:lnTo>
                      <a:lnTo>
                        <a:pt x="97" y="0"/>
                      </a:lnTo>
                      <a:lnTo>
                        <a:pt x="0" y="68"/>
                      </a:lnTo>
                      <a:lnTo>
                        <a:pt x="116" y="0"/>
                      </a:lnTo>
                      <a:lnTo>
                        <a:pt x="0" y="73"/>
                      </a:lnTo>
                      <a:lnTo>
                        <a:pt x="127" y="0"/>
                      </a:lnTo>
                      <a:lnTo>
                        <a:pt x="0" y="81"/>
                      </a:lnTo>
                      <a:lnTo>
                        <a:pt x="140" y="0"/>
                      </a:lnTo>
                      <a:lnTo>
                        <a:pt x="0" y="92"/>
                      </a:lnTo>
                      <a:lnTo>
                        <a:pt x="159" y="0"/>
                      </a:lnTo>
                      <a:lnTo>
                        <a:pt x="0" y="103"/>
                      </a:lnTo>
                      <a:lnTo>
                        <a:pt x="178" y="0"/>
                      </a:lnTo>
                      <a:lnTo>
                        <a:pt x="0" y="114"/>
                      </a:lnTo>
                      <a:lnTo>
                        <a:pt x="194" y="0"/>
                      </a:lnTo>
                      <a:lnTo>
                        <a:pt x="0" y="122"/>
                      </a:lnTo>
                      <a:lnTo>
                        <a:pt x="210" y="0"/>
                      </a:lnTo>
                      <a:lnTo>
                        <a:pt x="0" y="132"/>
                      </a:lnTo>
                      <a:lnTo>
                        <a:pt x="229" y="0"/>
                      </a:lnTo>
                      <a:lnTo>
                        <a:pt x="0" y="135"/>
                      </a:lnTo>
                      <a:lnTo>
                        <a:pt x="232" y="0"/>
                      </a:lnTo>
                      <a:lnTo>
                        <a:pt x="0" y="138"/>
                      </a:lnTo>
                      <a:lnTo>
                        <a:pt x="240" y="0"/>
                      </a:lnTo>
                      <a:lnTo>
                        <a:pt x="0" y="146"/>
                      </a:lnTo>
                      <a:lnTo>
                        <a:pt x="251" y="0"/>
                      </a:lnTo>
                      <a:lnTo>
                        <a:pt x="0" y="157"/>
                      </a:lnTo>
                      <a:lnTo>
                        <a:pt x="270" y="0"/>
                      </a:lnTo>
                      <a:lnTo>
                        <a:pt x="0" y="162"/>
                      </a:lnTo>
                      <a:lnTo>
                        <a:pt x="278" y="0"/>
                      </a:lnTo>
                      <a:lnTo>
                        <a:pt x="0" y="165"/>
                      </a:lnTo>
                      <a:lnTo>
                        <a:pt x="283" y="0"/>
                      </a:lnTo>
                      <a:lnTo>
                        <a:pt x="0" y="170"/>
                      </a:lnTo>
                      <a:lnTo>
                        <a:pt x="294" y="0"/>
                      </a:lnTo>
                      <a:lnTo>
                        <a:pt x="0" y="170"/>
                      </a:lnTo>
                      <a:lnTo>
                        <a:pt x="297" y="0"/>
                      </a:lnTo>
                      <a:lnTo>
                        <a:pt x="0" y="181"/>
                      </a:lnTo>
                      <a:lnTo>
                        <a:pt x="313" y="0"/>
                      </a:lnTo>
                      <a:lnTo>
                        <a:pt x="0" y="184"/>
                      </a:lnTo>
                      <a:lnTo>
                        <a:pt x="318" y="0"/>
                      </a:lnTo>
                      <a:lnTo>
                        <a:pt x="0" y="194"/>
                      </a:lnTo>
                      <a:lnTo>
                        <a:pt x="335" y="0"/>
                      </a:lnTo>
                      <a:lnTo>
                        <a:pt x="0" y="203"/>
                      </a:lnTo>
                      <a:lnTo>
                        <a:pt x="351" y="0"/>
                      </a:lnTo>
                      <a:lnTo>
                        <a:pt x="0" y="216"/>
                      </a:lnTo>
                      <a:lnTo>
                        <a:pt x="372" y="0"/>
                      </a:lnTo>
                      <a:lnTo>
                        <a:pt x="0" y="224"/>
                      </a:lnTo>
                      <a:lnTo>
                        <a:pt x="389" y="0"/>
                      </a:lnTo>
                      <a:lnTo>
                        <a:pt x="0" y="238"/>
                      </a:lnTo>
                      <a:lnTo>
                        <a:pt x="410" y="0"/>
                      </a:lnTo>
                      <a:lnTo>
                        <a:pt x="0" y="238"/>
                      </a:lnTo>
                      <a:lnTo>
                        <a:pt x="413" y="0"/>
                      </a:lnTo>
                      <a:lnTo>
                        <a:pt x="0" y="248"/>
                      </a:lnTo>
                      <a:lnTo>
                        <a:pt x="432" y="0"/>
                      </a:lnTo>
                      <a:lnTo>
                        <a:pt x="0" y="256"/>
                      </a:lnTo>
                      <a:lnTo>
                        <a:pt x="445" y="0"/>
                      </a:lnTo>
                      <a:lnTo>
                        <a:pt x="0" y="270"/>
                      </a:lnTo>
                      <a:lnTo>
                        <a:pt x="467" y="0"/>
                      </a:lnTo>
                      <a:lnTo>
                        <a:pt x="0" y="273"/>
                      </a:lnTo>
                      <a:lnTo>
                        <a:pt x="472" y="0"/>
                      </a:lnTo>
                      <a:lnTo>
                        <a:pt x="0" y="286"/>
                      </a:lnTo>
                      <a:lnTo>
                        <a:pt x="497" y="0"/>
                      </a:lnTo>
                      <a:lnTo>
                        <a:pt x="0" y="297"/>
                      </a:lnTo>
                      <a:lnTo>
                        <a:pt x="513" y="0"/>
                      </a:lnTo>
                      <a:lnTo>
                        <a:pt x="0" y="299"/>
                      </a:lnTo>
                      <a:lnTo>
                        <a:pt x="521" y="0"/>
                      </a:lnTo>
                      <a:lnTo>
                        <a:pt x="0" y="308"/>
                      </a:lnTo>
                      <a:lnTo>
                        <a:pt x="532" y="0"/>
                      </a:lnTo>
                      <a:lnTo>
                        <a:pt x="0" y="308"/>
                      </a:lnTo>
                      <a:lnTo>
                        <a:pt x="534" y="0"/>
                      </a:lnTo>
                      <a:lnTo>
                        <a:pt x="0" y="310"/>
                      </a:lnTo>
                      <a:lnTo>
                        <a:pt x="537" y="0"/>
                      </a:lnTo>
                      <a:lnTo>
                        <a:pt x="0" y="310"/>
                      </a:lnTo>
                      <a:lnTo>
                        <a:pt x="537" y="3"/>
                      </a:lnTo>
                      <a:lnTo>
                        <a:pt x="0" y="324"/>
                      </a:lnTo>
                      <a:lnTo>
                        <a:pt x="537" y="14"/>
                      </a:lnTo>
                      <a:lnTo>
                        <a:pt x="0" y="332"/>
                      </a:lnTo>
                      <a:lnTo>
                        <a:pt x="351" y="130"/>
                      </a:lnTo>
                      <a:lnTo>
                        <a:pt x="0" y="343"/>
                      </a:lnTo>
                      <a:lnTo>
                        <a:pt x="345" y="143"/>
                      </a:lnTo>
                      <a:lnTo>
                        <a:pt x="0" y="348"/>
                      </a:lnTo>
                      <a:lnTo>
                        <a:pt x="343" y="151"/>
                      </a:lnTo>
                      <a:lnTo>
                        <a:pt x="0" y="359"/>
                      </a:lnTo>
                      <a:lnTo>
                        <a:pt x="337" y="165"/>
                      </a:lnTo>
                      <a:lnTo>
                        <a:pt x="0" y="367"/>
                      </a:lnTo>
                      <a:lnTo>
                        <a:pt x="335" y="176"/>
                      </a:lnTo>
                      <a:lnTo>
                        <a:pt x="0" y="372"/>
                      </a:lnTo>
                      <a:lnTo>
                        <a:pt x="335" y="181"/>
                      </a:lnTo>
                      <a:lnTo>
                        <a:pt x="0" y="383"/>
                      </a:lnTo>
                      <a:lnTo>
                        <a:pt x="335" y="189"/>
                      </a:lnTo>
                      <a:lnTo>
                        <a:pt x="0" y="394"/>
                      </a:lnTo>
                      <a:lnTo>
                        <a:pt x="335" y="203"/>
                      </a:lnTo>
                      <a:lnTo>
                        <a:pt x="0" y="396"/>
                      </a:lnTo>
                      <a:lnTo>
                        <a:pt x="335" y="205"/>
                      </a:lnTo>
                      <a:lnTo>
                        <a:pt x="0" y="402"/>
                      </a:lnTo>
                      <a:lnTo>
                        <a:pt x="335" y="208"/>
                      </a:lnTo>
                      <a:lnTo>
                        <a:pt x="0" y="407"/>
                      </a:lnTo>
                      <a:lnTo>
                        <a:pt x="335" y="213"/>
                      </a:lnTo>
                      <a:lnTo>
                        <a:pt x="0" y="415"/>
                      </a:lnTo>
                      <a:lnTo>
                        <a:pt x="337" y="221"/>
                      </a:lnTo>
                      <a:lnTo>
                        <a:pt x="0" y="426"/>
                      </a:lnTo>
                      <a:lnTo>
                        <a:pt x="337" y="232"/>
                      </a:lnTo>
                      <a:lnTo>
                        <a:pt x="0" y="440"/>
                      </a:lnTo>
                      <a:lnTo>
                        <a:pt x="340" y="243"/>
                      </a:lnTo>
                      <a:lnTo>
                        <a:pt x="0" y="445"/>
                      </a:lnTo>
                      <a:lnTo>
                        <a:pt x="343" y="248"/>
                      </a:lnTo>
                      <a:lnTo>
                        <a:pt x="0" y="453"/>
                      </a:lnTo>
                      <a:lnTo>
                        <a:pt x="345" y="256"/>
                      </a:lnTo>
                      <a:lnTo>
                        <a:pt x="0" y="458"/>
                      </a:lnTo>
                      <a:lnTo>
                        <a:pt x="348" y="259"/>
                      </a:lnTo>
                      <a:lnTo>
                        <a:pt x="0" y="469"/>
                      </a:lnTo>
                      <a:lnTo>
                        <a:pt x="353" y="267"/>
                      </a:lnTo>
                      <a:lnTo>
                        <a:pt x="0" y="477"/>
                      </a:lnTo>
                      <a:lnTo>
                        <a:pt x="356" y="273"/>
                      </a:lnTo>
                      <a:lnTo>
                        <a:pt x="0" y="480"/>
                      </a:lnTo>
                      <a:lnTo>
                        <a:pt x="356" y="275"/>
                      </a:lnTo>
                      <a:lnTo>
                        <a:pt x="0" y="488"/>
                      </a:lnTo>
                      <a:lnTo>
                        <a:pt x="364" y="281"/>
                      </a:lnTo>
                      <a:lnTo>
                        <a:pt x="0" y="499"/>
                      </a:lnTo>
                      <a:lnTo>
                        <a:pt x="370" y="286"/>
                      </a:lnTo>
                      <a:lnTo>
                        <a:pt x="0" y="510"/>
                      </a:lnTo>
                      <a:lnTo>
                        <a:pt x="378" y="291"/>
                      </a:lnTo>
                      <a:lnTo>
                        <a:pt x="0" y="515"/>
                      </a:lnTo>
                      <a:lnTo>
                        <a:pt x="383" y="294"/>
                      </a:lnTo>
                      <a:lnTo>
                        <a:pt x="0" y="520"/>
                      </a:lnTo>
                      <a:lnTo>
                        <a:pt x="389" y="297"/>
                      </a:lnTo>
                      <a:lnTo>
                        <a:pt x="0" y="526"/>
                      </a:lnTo>
                      <a:lnTo>
                        <a:pt x="394" y="299"/>
                      </a:lnTo>
                      <a:lnTo>
                        <a:pt x="0" y="536"/>
                      </a:lnTo>
                      <a:lnTo>
                        <a:pt x="407" y="302"/>
                      </a:lnTo>
                      <a:lnTo>
                        <a:pt x="0" y="542"/>
                      </a:lnTo>
                      <a:lnTo>
                        <a:pt x="416" y="302"/>
                      </a:lnTo>
                      <a:lnTo>
                        <a:pt x="0" y="550"/>
                      </a:lnTo>
                      <a:lnTo>
                        <a:pt x="437" y="299"/>
                      </a:lnTo>
                      <a:lnTo>
                        <a:pt x="0" y="561"/>
                      </a:lnTo>
                      <a:lnTo>
                        <a:pt x="537" y="254"/>
                      </a:lnTo>
                      <a:lnTo>
                        <a:pt x="0" y="569"/>
                      </a:lnTo>
                      <a:lnTo>
                        <a:pt x="537" y="262"/>
                      </a:lnTo>
                      <a:lnTo>
                        <a:pt x="0" y="572"/>
                      </a:lnTo>
                      <a:lnTo>
                        <a:pt x="537" y="262"/>
                      </a:lnTo>
                      <a:lnTo>
                        <a:pt x="5" y="574"/>
                      </a:lnTo>
                      <a:lnTo>
                        <a:pt x="537" y="267"/>
                      </a:lnTo>
                      <a:lnTo>
                        <a:pt x="21" y="574"/>
                      </a:lnTo>
                      <a:lnTo>
                        <a:pt x="537" y="275"/>
                      </a:lnTo>
                      <a:lnTo>
                        <a:pt x="35" y="574"/>
                      </a:lnTo>
                      <a:lnTo>
                        <a:pt x="537" y="286"/>
                      </a:lnTo>
                      <a:lnTo>
                        <a:pt x="59" y="574"/>
                      </a:lnTo>
                      <a:lnTo>
                        <a:pt x="537" y="297"/>
                      </a:lnTo>
                      <a:lnTo>
                        <a:pt x="78" y="574"/>
                      </a:lnTo>
                      <a:lnTo>
                        <a:pt x="537" y="310"/>
                      </a:lnTo>
                      <a:lnTo>
                        <a:pt x="100" y="574"/>
                      </a:lnTo>
                      <a:lnTo>
                        <a:pt x="537" y="321"/>
                      </a:lnTo>
                      <a:lnTo>
                        <a:pt x="105" y="574"/>
                      </a:lnTo>
                      <a:lnTo>
                        <a:pt x="537" y="324"/>
                      </a:lnTo>
                      <a:lnTo>
                        <a:pt x="110" y="574"/>
                      </a:lnTo>
                      <a:lnTo>
                        <a:pt x="537" y="329"/>
                      </a:lnTo>
                      <a:lnTo>
                        <a:pt x="121" y="574"/>
                      </a:lnTo>
                      <a:lnTo>
                        <a:pt x="537" y="334"/>
                      </a:lnTo>
                      <a:lnTo>
                        <a:pt x="137" y="574"/>
                      </a:lnTo>
                      <a:lnTo>
                        <a:pt x="537" y="343"/>
                      </a:lnTo>
                      <a:lnTo>
                        <a:pt x="148" y="574"/>
                      </a:lnTo>
                      <a:lnTo>
                        <a:pt x="537" y="351"/>
                      </a:lnTo>
                      <a:lnTo>
                        <a:pt x="170" y="574"/>
                      </a:lnTo>
                      <a:lnTo>
                        <a:pt x="537" y="361"/>
                      </a:lnTo>
                      <a:lnTo>
                        <a:pt x="189" y="574"/>
                      </a:lnTo>
                      <a:lnTo>
                        <a:pt x="537" y="372"/>
                      </a:lnTo>
                      <a:lnTo>
                        <a:pt x="202" y="577"/>
                      </a:lnTo>
                      <a:lnTo>
                        <a:pt x="537" y="383"/>
                      </a:lnTo>
                      <a:lnTo>
                        <a:pt x="208" y="582"/>
                      </a:lnTo>
                      <a:lnTo>
                        <a:pt x="537" y="394"/>
                      </a:lnTo>
                      <a:lnTo>
                        <a:pt x="210" y="590"/>
                      </a:lnTo>
                      <a:lnTo>
                        <a:pt x="537" y="402"/>
                      </a:lnTo>
                      <a:lnTo>
                        <a:pt x="210" y="604"/>
                      </a:lnTo>
                      <a:lnTo>
                        <a:pt x="254" y="580"/>
                      </a:lnTo>
                      <a:lnTo>
                        <a:pt x="210" y="612"/>
                      </a:lnTo>
                      <a:lnTo>
                        <a:pt x="254" y="588"/>
                      </a:lnTo>
                      <a:lnTo>
                        <a:pt x="210" y="625"/>
                      </a:lnTo>
                      <a:lnTo>
                        <a:pt x="254" y="598"/>
                      </a:lnTo>
                      <a:lnTo>
                        <a:pt x="210" y="636"/>
                      </a:lnTo>
                      <a:lnTo>
                        <a:pt x="254" y="612"/>
                      </a:lnTo>
                      <a:lnTo>
                        <a:pt x="210" y="642"/>
                      </a:lnTo>
                      <a:lnTo>
                        <a:pt x="254" y="617"/>
                      </a:lnTo>
                      <a:lnTo>
                        <a:pt x="210" y="647"/>
                      </a:lnTo>
                      <a:lnTo>
                        <a:pt x="254" y="620"/>
                      </a:lnTo>
                      <a:lnTo>
                        <a:pt x="210" y="650"/>
                      </a:lnTo>
                      <a:lnTo>
                        <a:pt x="254" y="625"/>
                      </a:lnTo>
                      <a:lnTo>
                        <a:pt x="210" y="655"/>
                      </a:lnTo>
                      <a:lnTo>
                        <a:pt x="254" y="631"/>
                      </a:lnTo>
                      <a:lnTo>
                        <a:pt x="208" y="663"/>
                      </a:lnTo>
                      <a:lnTo>
                        <a:pt x="254" y="636"/>
                      </a:lnTo>
                      <a:lnTo>
                        <a:pt x="181" y="690"/>
                      </a:lnTo>
                      <a:lnTo>
                        <a:pt x="254" y="650"/>
                      </a:lnTo>
                      <a:lnTo>
                        <a:pt x="170" y="703"/>
                      </a:lnTo>
                      <a:lnTo>
                        <a:pt x="254" y="655"/>
                      </a:lnTo>
                      <a:lnTo>
                        <a:pt x="162" y="720"/>
                      </a:lnTo>
                      <a:lnTo>
                        <a:pt x="262" y="663"/>
                      </a:lnTo>
                      <a:lnTo>
                        <a:pt x="162" y="725"/>
                      </a:lnTo>
                      <a:lnTo>
                        <a:pt x="267" y="666"/>
                      </a:lnTo>
                      <a:lnTo>
                        <a:pt x="162" y="730"/>
                      </a:lnTo>
                      <a:lnTo>
                        <a:pt x="270" y="666"/>
                      </a:lnTo>
                      <a:lnTo>
                        <a:pt x="162" y="739"/>
                      </a:lnTo>
                      <a:lnTo>
                        <a:pt x="278" y="674"/>
                      </a:lnTo>
                      <a:lnTo>
                        <a:pt x="164" y="749"/>
                      </a:lnTo>
                      <a:lnTo>
                        <a:pt x="283" y="679"/>
                      </a:lnTo>
                      <a:lnTo>
                        <a:pt x="167" y="752"/>
                      </a:lnTo>
                      <a:lnTo>
                        <a:pt x="286" y="685"/>
                      </a:lnTo>
                      <a:lnTo>
                        <a:pt x="170" y="760"/>
                      </a:lnTo>
                      <a:lnTo>
                        <a:pt x="294" y="690"/>
                      </a:lnTo>
                      <a:lnTo>
                        <a:pt x="178" y="768"/>
                      </a:lnTo>
                      <a:lnTo>
                        <a:pt x="299" y="698"/>
                      </a:lnTo>
                      <a:lnTo>
                        <a:pt x="183" y="774"/>
                      </a:lnTo>
                      <a:lnTo>
                        <a:pt x="302" y="703"/>
                      </a:lnTo>
                      <a:lnTo>
                        <a:pt x="194" y="779"/>
                      </a:lnTo>
                      <a:lnTo>
                        <a:pt x="308" y="714"/>
                      </a:lnTo>
                      <a:lnTo>
                        <a:pt x="200" y="782"/>
                      </a:lnTo>
                      <a:lnTo>
                        <a:pt x="308" y="720"/>
                      </a:lnTo>
                      <a:lnTo>
                        <a:pt x="205" y="784"/>
                      </a:lnTo>
                      <a:lnTo>
                        <a:pt x="310" y="725"/>
                      </a:lnTo>
                      <a:lnTo>
                        <a:pt x="213" y="784"/>
                      </a:lnTo>
                      <a:lnTo>
                        <a:pt x="310" y="728"/>
                      </a:lnTo>
                      <a:lnTo>
                        <a:pt x="232" y="787"/>
                      </a:lnTo>
                      <a:lnTo>
                        <a:pt x="310" y="741"/>
                      </a:lnTo>
                      <a:lnTo>
                        <a:pt x="248" y="784"/>
                      </a:lnTo>
                      <a:lnTo>
                        <a:pt x="308" y="752"/>
                      </a:lnTo>
                      <a:lnTo>
                        <a:pt x="283" y="776"/>
                      </a:lnTo>
                      <a:lnTo>
                        <a:pt x="289" y="774"/>
                      </a:lnTo>
                    </a:path>
                  </a:pathLst>
                </a:custGeom>
                <a:noFill/>
                <a:ln w="0" cap="rnd">
                  <a:solidFill>
                    <a:schemeClr val="accent5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5" name="PA_chenying0907 54"/>
            <p:cNvGrpSpPr/>
            <p:nvPr>
              <p:custDataLst>
                <p:tags r:id="rId4"/>
              </p:custDataLst>
            </p:nvPr>
          </p:nvGrpSpPr>
          <p:grpSpPr>
            <a:xfrm>
              <a:off x="4141" y="1733"/>
              <a:ext cx="3450" cy="1900"/>
              <a:chOff x="3055938" y="1100138"/>
              <a:chExt cx="2190750" cy="1206500"/>
            </a:xfrm>
          </p:grpSpPr>
          <p:sp>
            <p:nvSpPr>
              <p:cNvPr id="15" name="Freeform 13"/>
              <p:cNvSpPr/>
              <p:nvPr/>
            </p:nvSpPr>
            <p:spPr bwMode="auto">
              <a:xfrm>
                <a:off x="3532188" y="1314450"/>
                <a:ext cx="1252538" cy="663575"/>
              </a:xfrm>
              <a:custGeom>
                <a:avLst/>
                <a:gdLst>
                  <a:gd name="T0" fmla="*/ 726 w 789"/>
                  <a:gd name="T1" fmla="*/ 0 h 418"/>
                  <a:gd name="T2" fmla="*/ 735 w 789"/>
                  <a:gd name="T3" fmla="*/ 5 h 418"/>
                  <a:gd name="T4" fmla="*/ 743 w 789"/>
                  <a:gd name="T5" fmla="*/ 11 h 418"/>
                  <a:gd name="T6" fmla="*/ 751 w 789"/>
                  <a:gd name="T7" fmla="*/ 16 h 418"/>
                  <a:gd name="T8" fmla="*/ 753 w 789"/>
                  <a:gd name="T9" fmla="*/ 19 h 418"/>
                  <a:gd name="T10" fmla="*/ 764 w 789"/>
                  <a:gd name="T11" fmla="*/ 24 h 418"/>
                  <a:gd name="T12" fmla="*/ 767 w 789"/>
                  <a:gd name="T13" fmla="*/ 27 h 418"/>
                  <a:gd name="T14" fmla="*/ 778 w 789"/>
                  <a:gd name="T15" fmla="*/ 35 h 418"/>
                  <a:gd name="T16" fmla="*/ 780 w 789"/>
                  <a:gd name="T17" fmla="*/ 38 h 418"/>
                  <a:gd name="T18" fmla="*/ 786 w 789"/>
                  <a:gd name="T19" fmla="*/ 40 h 418"/>
                  <a:gd name="T20" fmla="*/ 789 w 789"/>
                  <a:gd name="T21" fmla="*/ 43 h 418"/>
                  <a:gd name="T22" fmla="*/ 470 w 789"/>
                  <a:gd name="T23" fmla="*/ 234 h 418"/>
                  <a:gd name="T24" fmla="*/ 462 w 789"/>
                  <a:gd name="T25" fmla="*/ 245 h 418"/>
                  <a:gd name="T26" fmla="*/ 454 w 789"/>
                  <a:gd name="T27" fmla="*/ 264 h 418"/>
                  <a:gd name="T28" fmla="*/ 454 w 789"/>
                  <a:gd name="T29" fmla="*/ 267 h 418"/>
                  <a:gd name="T30" fmla="*/ 451 w 789"/>
                  <a:gd name="T31" fmla="*/ 275 h 418"/>
                  <a:gd name="T32" fmla="*/ 451 w 789"/>
                  <a:gd name="T33" fmla="*/ 286 h 418"/>
                  <a:gd name="T34" fmla="*/ 451 w 789"/>
                  <a:gd name="T35" fmla="*/ 291 h 418"/>
                  <a:gd name="T36" fmla="*/ 451 w 789"/>
                  <a:gd name="T37" fmla="*/ 294 h 418"/>
                  <a:gd name="T38" fmla="*/ 454 w 789"/>
                  <a:gd name="T39" fmla="*/ 299 h 418"/>
                  <a:gd name="T40" fmla="*/ 454 w 789"/>
                  <a:gd name="T41" fmla="*/ 302 h 418"/>
                  <a:gd name="T42" fmla="*/ 454 w 789"/>
                  <a:gd name="T43" fmla="*/ 307 h 418"/>
                  <a:gd name="T44" fmla="*/ 456 w 789"/>
                  <a:gd name="T45" fmla="*/ 315 h 418"/>
                  <a:gd name="T46" fmla="*/ 456 w 789"/>
                  <a:gd name="T47" fmla="*/ 315 h 418"/>
                  <a:gd name="T48" fmla="*/ 459 w 789"/>
                  <a:gd name="T49" fmla="*/ 318 h 418"/>
                  <a:gd name="T50" fmla="*/ 459 w 789"/>
                  <a:gd name="T51" fmla="*/ 323 h 418"/>
                  <a:gd name="T52" fmla="*/ 465 w 789"/>
                  <a:gd name="T53" fmla="*/ 331 h 418"/>
                  <a:gd name="T54" fmla="*/ 467 w 789"/>
                  <a:gd name="T55" fmla="*/ 334 h 418"/>
                  <a:gd name="T56" fmla="*/ 473 w 789"/>
                  <a:gd name="T57" fmla="*/ 345 h 418"/>
                  <a:gd name="T58" fmla="*/ 473 w 789"/>
                  <a:gd name="T59" fmla="*/ 348 h 418"/>
                  <a:gd name="T60" fmla="*/ 475 w 789"/>
                  <a:gd name="T61" fmla="*/ 348 h 418"/>
                  <a:gd name="T62" fmla="*/ 478 w 789"/>
                  <a:gd name="T63" fmla="*/ 350 h 418"/>
                  <a:gd name="T64" fmla="*/ 478 w 789"/>
                  <a:gd name="T65" fmla="*/ 353 h 418"/>
                  <a:gd name="T66" fmla="*/ 481 w 789"/>
                  <a:gd name="T67" fmla="*/ 356 h 418"/>
                  <a:gd name="T68" fmla="*/ 486 w 789"/>
                  <a:gd name="T69" fmla="*/ 361 h 418"/>
                  <a:gd name="T70" fmla="*/ 489 w 789"/>
                  <a:gd name="T71" fmla="*/ 364 h 418"/>
                  <a:gd name="T72" fmla="*/ 494 w 789"/>
                  <a:gd name="T73" fmla="*/ 366 h 418"/>
                  <a:gd name="T74" fmla="*/ 500 w 789"/>
                  <a:gd name="T75" fmla="*/ 369 h 418"/>
                  <a:gd name="T76" fmla="*/ 502 w 789"/>
                  <a:gd name="T77" fmla="*/ 377 h 418"/>
                  <a:gd name="T78" fmla="*/ 502 w 789"/>
                  <a:gd name="T79" fmla="*/ 385 h 418"/>
                  <a:gd name="T80" fmla="*/ 502 w 789"/>
                  <a:gd name="T81" fmla="*/ 396 h 418"/>
                  <a:gd name="T82" fmla="*/ 502 w 789"/>
                  <a:gd name="T83" fmla="*/ 404 h 418"/>
                  <a:gd name="T84" fmla="*/ 502 w 789"/>
                  <a:gd name="T85" fmla="*/ 407 h 418"/>
                  <a:gd name="T86" fmla="*/ 502 w 789"/>
                  <a:gd name="T87" fmla="*/ 415 h 418"/>
                  <a:gd name="T88" fmla="*/ 502 w 789"/>
                  <a:gd name="T89" fmla="*/ 418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89" h="418">
                    <a:moveTo>
                      <a:pt x="0" y="418"/>
                    </a:moveTo>
                    <a:lnTo>
                      <a:pt x="726" y="0"/>
                    </a:lnTo>
                    <a:lnTo>
                      <a:pt x="19" y="418"/>
                    </a:lnTo>
                    <a:lnTo>
                      <a:pt x="735" y="5"/>
                    </a:lnTo>
                    <a:lnTo>
                      <a:pt x="38" y="418"/>
                    </a:lnTo>
                    <a:lnTo>
                      <a:pt x="743" y="11"/>
                    </a:lnTo>
                    <a:lnTo>
                      <a:pt x="57" y="418"/>
                    </a:lnTo>
                    <a:lnTo>
                      <a:pt x="751" y="16"/>
                    </a:lnTo>
                    <a:lnTo>
                      <a:pt x="62" y="418"/>
                    </a:lnTo>
                    <a:lnTo>
                      <a:pt x="753" y="19"/>
                    </a:lnTo>
                    <a:lnTo>
                      <a:pt x="84" y="418"/>
                    </a:lnTo>
                    <a:lnTo>
                      <a:pt x="764" y="24"/>
                    </a:lnTo>
                    <a:lnTo>
                      <a:pt x="92" y="418"/>
                    </a:lnTo>
                    <a:lnTo>
                      <a:pt x="767" y="27"/>
                    </a:lnTo>
                    <a:lnTo>
                      <a:pt x="116" y="418"/>
                    </a:lnTo>
                    <a:lnTo>
                      <a:pt x="778" y="35"/>
                    </a:lnTo>
                    <a:lnTo>
                      <a:pt x="122" y="418"/>
                    </a:lnTo>
                    <a:lnTo>
                      <a:pt x="780" y="38"/>
                    </a:lnTo>
                    <a:lnTo>
                      <a:pt x="132" y="418"/>
                    </a:lnTo>
                    <a:lnTo>
                      <a:pt x="786" y="40"/>
                    </a:lnTo>
                    <a:lnTo>
                      <a:pt x="143" y="418"/>
                    </a:lnTo>
                    <a:lnTo>
                      <a:pt x="789" y="43"/>
                    </a:lnTo>
                    <a:lnTo>
                      <a:pt x="157" y="418"/>
                    </a:lnTo>
                    <a:lnTo>
                      <a:pt x="470" y="234"/>
                    </a:lnTo>
                    <a:lnTo>
                      <a:pt x="165" y="418"/>
                    </a:lnTo>
                    <a:lnTo>
                      <a:pt x="462" y="245"/>
                    </a:lnTo>
                    <a:lnTo>
                      <a:pt x="189" y="418"/>
                    </a:lnTo>
                    <a:lnTo>
                      <a:pt x="454" y="264"/>
                    </a:lnTo>
                    <a:lnTo>
                      <a:pt x="192" y="418"/>
                    </a:lnTo>
                    <a:lnTo>
                      <a:pt x="454" y="267"/>
                    </a:lnTo>
                    <a:lnTo>
                      <a:pt x="205" y="418"/>
                    </a:lnTo>
                    <a:lnTo>
                      <a:pt x="451" y="275"/>
                    </a:lnTo>
                    <a:lnTo>
                      <a:pt x="224" y="418"/>
                    </a:lnTo>
                    <a:lnTo>
                      <a:pt x="451" y="286"/>
                    </a:lnTo>
                    <a:lnTo>
                      <a:pt x="232" y="418"/>
                    </a:lnTo>
                    <a:lnTo>
                      <a:pt x="451" y="291"/>
                    </a:lnTo>
                    <a:lnTo>
                      <a:pt x="240" y="418"/>
                    </a:lnTo>
                    <a:lnTo>
                      <a:pt x="451" y="294"/>
                    </a:lnTo>
                    <a:lnTo>
                      <a:pt x="249" y="418"/>
                    </a:lnTo>
                    <a:lnTo>
                      <a:pt x="454" y="299"/>
                    </a:lnTo>
                    <a:lnTo>
                      <a:pt x="254" y="418"/>
                    </a:lnTo>
                    <a:lnTo>
                      <a:pt x="454" y="302"/>
                    </a:lnTo>
                    <a:lnTo>
                      <a:pt x="265" y="418"/>
                    </a:lnTo>
                    <a:lnTo>
                      <a:pt x="454" y="307"/>
                    </a:lnTo>
                    <a:lnTo>
                      <a:pt x="281" y="418"/>
                    </a:lnTo>
                    <a:lnTo>
                      <a:pt x="456" y="315"/>
                    </a:lnTo>
                    <a:lnTo>
                      <a:pt x="284" y="418"/>
                    </a:lnTo>
                    <a:lnTo>
                      <a:pt x="456" y="315"/>
                    </a:lnTo>
                    <a:lnTo>
                      <a:pt x="286" y="418"/>
                    </a:lnTo>
                    <a:lnTo>
                      <a:pt x="459" y="318"/>
                    </a:lnTo>
                    <a:lnTo>
                      <a:pt x="297" y="418"/>
                    </a:lnTo>
                    <a:lnTo>
                      <a:pt x="459" y="323"/>
                    </a:lnTo>
                    <a:lnTo>
                      <a:pt x="313" y="418"/>
                    </a:lnTo>
                    <a:lnTo>
                      <a:pt x="465" y="331"/>
                    </a:lnTo>
                    <a:lnTo>
                      <a:pt x="324" y="418"/>
                    </a:lnTo>
                    <a:lnTo>
                      <a:pt x="467" y="334"/>
                    </a:lnTo>
                    <a:lnTo>
                      <a:pt x="346" y="418"/>
                    </a:lnTo>
                    <a:lnTo>
                      <a:pt x="473" y="345"/>
                    </a:lnTo>
                    <a:lnTo>
                      <a:pt x="351" y="418"/>
                    </a:lnTo>
                    <a:lnTo>
                      <a:pt x="473" y="348"/>
                    </a:lnTo>
                    <a:lnTo>
                      <a:pt x="354" y="418"/>
                    </a:lnTo>
                    <a:lnTo>
                      <a:pt x="475" y="348"/>
                    </a:lnTo>
                    <a:lnTo>
                      <a:pt x="365" y="418"/>
                    </a:lnTo>
                    <a:lnTo>
                      <a:pt x="478" y="350"/>
                    </a:lnTo>
                    <a:lnTo>
                      <a:pt x="365" y="418"/>
                    </a:lnTo>
                    <a:lnTo>
                      <a:pt x="478" y="353"/>
                    </a:lnTo>
                    <a:lnTo>
                      <a:pt x="375" y="418"/>
                    </a:lnTo>
                    <a:lnTo>
                      <a:pt x="481" y="356"/>
                    </a:lnTo>
                    <a:lnTo>
                      <a:pt x="389" y="418"/>
                    </a:lnTo>
                    <a:lnTo>
                      <a:pt x="486" y="361"/>
                    </a:lnTo>
                    <a:lnTo>
                      <a:pt x="394" y="418"/>
                    </a:lnTo>
                    <a:lnTo>
                      <a:pt x="489" y="364"/>
                    </a:lnTo>
                    <a:lnTo>
                      <a:pt x="411" y="418"/>
                    </a:lnTo>
                    <a:lnTo>
                      <a:pt x="494" y="366"/>
                    </a:lnTo>
                    <a:lnTo>
                      <a:pt x="419" y="418"/>
                    </a:lnTo>
                    <a:lnTo>
                      <a:pt x="500" y="369"/>
                    </a:lnTo>
                    <a:lnTo>
                      <a:pt x="435" y="418"/>
                    </a:lnTo>
                    <a:lnTo>
                      <a:pt x="502" y="377"/>
                    </a:lnTo>
                    <a:lnTo>
                      <a:pt x="448" y="418"/>
                    </a:lnTo>
                    <a:lnTo>
                      <a:pt x="502" y="385"/>
                    </a:lnTo>
                    <a:lnTo>
                      <a:pt x="465" y="418"/>
                    </a:lnTo>
                    <a:lnTo>
                      <a:pt x="502" y="396"/>
                    </a:lnTo>
                    <a:lnTo>
                      <a:pt x="483" y="418"/>
                    </a:lnTo>
                    <a:lnTo>
                      <a:pt x="502" y="404"/>
                    </a:lnTo>
                    <a:lnTo>
                      <a:pt x="486" y="418"/>
                    </a:lnTo>
                    <a:lnTo>
                      <a:pt x="502" y="407"/>
                    </a:lnTo>
                    <a:lnTo>
                      <a:pt x="497" y="418"/>
                    </a:lnTo>
                    <a:lnTo>
                      <a:pt x="502" y="415"/>
                    </a:lnTo>
                    <a:lnTo>
                      <a:pt x="502" y="418"/>
                    </a:lnTo>
                    <a:lnTo>
                      <a:pt x="502" y="418"/>
                    </a:lnTo>
                  </a:path>
                </a:pathLst>
              </a:custGeom>
              <a:noFill/>
              <a:ln w="0" cap="rnd">
                <a:solidFill>
                  <a:schemeClr val="accent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54" name="chenying0907 53"/>
              <p:cNvGrpSpPr/>
              <p:nvPr/>
            </p:nvGrpSpPr>
            <p:grpSpPr>
              <a:xfrm>
                <a:off x="3055938" y="1100138"/>
                <a:ext cx="2190750" cy="1206500"/>
                <a:chOff x="3055938" y="1100138"/>
                <a:chExt cx="2190750" cy="1206500"/>
              </a:xfrm>
            </p:grpSpPr>
            <p:sp>
              <p:nvSpPr>
                <p:cNvPr id="14" name="Freeform 12"/>
                <p:cNvSpPr/>
                <p:nvPr/>
              </p:nvSpPr>
              <p:spPr bwMode="auto">
                <a:xfrm>
                  <a:off x="4313238" y="1387475"/>
                  <a:ext cx="933450" cy="585788"/>
                </a:xfrm>
                <a:custGeom>
                  <a:avLst/>
                  <a:gdLst>
                    <a:gd name="T0" fmla="*/ 43 w 588"/>
                    <a:gd name="T1" fmla="*/ 164 h 369"/>
                    <a:gd name="T2" fmla="*/ 321 w 588"/>
                    <a:gd name="T3" fmla="*/ 13 h 369"/>
                    <a:gd name="T4" fmla="*/ 83 w 588"/>
                    <a:gd name="T5" fmla="*/ 164 h 369"/>
                    <a:gd name="T6" fmla="*/ 334 w 588"/>
                    <a:gd name="T7" fmla="*/ 24 h 369"/>
                    <a:gd name="T8" fmla="*/ 102 w 588"/>
                    <a:gd name="T9" fmla="*/ 170 h 369"/>
                    <a:gd name="T10" fmla="*/ 345 w 588"/>
                    <a:gd name="T11" fmla="*/ 35 h 369"/>
                    <a:gd name="T12" fmla="*/ 126 w 588"/>
                    <a:gd name="T13" fmla="*/ 178 h 369"/>
                    <a:gd name="T14" fmla="*/ 364 w 588"/>
                    <a:gd name="T15" fmla="*/ 48 h 369"/>
                    <a:gd name="T16" fmla="*/ 145 w 588"/>
                    <a:gd name="T17" fmla="*/ 194 h 369"/>
                    <a:gd name="T18" fmla="*/ 380 w 588"/>
                    <a:gd name="T19" fmla="*/ 62 h 369"/>
                    <a:gd name="T20" fmla="*/ 151 w 588"/>
                    <a:gd name="T21" fmla="*/ 199 h 369"/>
                    <a:gd name="T22" fmla="*/ 388 w 588"/>
                    <a:gd name="T23" fmla="*/ 70 h 369"/>
                    <a:gd name="T24" fmla="*/ 156 w 588"/>
                    <a:gd name="T25" fmla="*/ 210 h 369"/>
                    <a:gd name="T26" fmla="*/ 394 w 588"/>
                    <a:gd name="T27" fmla="*/ 75 h 369"/>
                    <a:gd name="T28" fmla="*/ 159 w 588"/>
                    <a:gd name="T29" fmla="*/ 229 h 369"/>
                    <a:gd name="T30" fmla="*/ 413 w 588"/>
                    <a:gd name="T31" fmla="*/ 91 h 369"/>
                    <a:gd name="T32" fmla="*/ 159 w 588"/>
                    <a:gd name="T33" fmla="*/ 250 h 369"/>
                    <a:gd name="T34" fmla="*/ 429 w 588"/>
                    <a:gd name="T35" fmla="*/ 108 h 369"/>
                    <a:gd name="T36" fmla="*/ 145 w 588"/>
                    <a:gd name="T37" fmla="*/ 291 h 369"/>
                    <a:gd name="T38" fmla="*/ 448 w 588"/>
                    <a:gd name="T39" fmla="*/ 129 h 369"/>
                    <a:gd name="T40" fmla="*/ 110 w 588"/>
                    <a:gd name="T41" fmla="*/ 331 h 369"/>
                    <a:gd name="T42" fmla="*/ 456 w 588"/>
                    <a:gd name="T43" fmla="*/ 137 h 369"/>
                    <a:gd name="T44" fmla="*/ 110 w 588"/>
                    <a:gd name="T45" fmla="*/ 347 h 369"/>
                    <a:gd name="T46" fmla="*/ 467 w 588"/>
                    <a:gd name="T47" fmla="*/ 148 h 369"/>
                    <a:gd name="T48" fmla="*/ 110 w 588"/>
                    <a:gd name="T49" fmla="*/ 369 h 369"/>
                    <a:gd name="T50" fmla="*/ 477 w 588"/>
                    <a:gd name="T51" fmla="*/ 164 h 369"/>
                    <a:gd name="T52" fmla="*/ 145 w 588"/>
                    <a:gd name="T53" fmla="*/ 369 h 369"/>
                    <a:gd name="T54" fmla="*/ 488 w 588"/>
                    <a:gd name="T55" fmla="*/ 180 h 369"/>
                    <a:gd name="T56" fmla="*/ 178 w 588"/>
                    <a:gd name="T57" fmla="*/ 369 h 369"/>
                    <a:gd name="T58" fmla="*/ 496 w 588"/>
                    <a:gd name="T59" fmla="*/ 191 h 369"/>
                    <a:gd name="T60" fmla="*/ 197 w 588"/>
                    <a:gd name="T61" fmla="*/ 369 h 369"/>
                    <a:gd name="T62" fmla="*/ 504 w 588"/>
                    <a:gd name="T63" fmla="*/ 205 h 369"/>
                    <a:gd name="T64" fmla="*/ 240 w 588"/>
                    <a:gd name="T65" fmla="*/ 369 h 369"/>
                    <a:gd name="T66" fmla="*/ 513 w 588"/>
                    <a:gd name="T67" fmla="*/ 218 h 369"/>
                    <a:gd name="T68" fmla="*/ 272 w 588"/>
                    <a:gd name="T69" fmla="*/ 369 h 369"/>
                    <a:gd name="T70" fmla="*/ 521 w 588"/>
                    <a:gd name="T71" fmla="*/ 229 h 369"/>
                    <a:gd name="T72" fmla="*/ 307 w 588"/>
                    <a:gd name="T73" fmla="*/ 369 h 369"/>
                    <a:gd name="T74" fmla="*/ 529 w 588"/>
                    <a:gd name="T75" fmla="*/ 242 h 369"/>
                    <a:gd name="T76" fmla="*/ 337 w 588"/>
                    <a:gd name="T77" fmla="*/ 369 h 369"/>
                    <a:gd name="T78" fmla="*/ 540 w 588"/>
                    <a:gd name="T79" fmla="*/ 264 h 369"/>
                    <a:gd name="T80" fmla="*/ 394 w 588"/>
                    <a:gd name="T81" fmla="*/ 369 h 369"/>
                    <a:gd name="T82" fmla="*/ 550 w 588"/>
                    <a:gd name="T83" fmla="*/ 283 h 369"/>
                    <a:gd name="T84" fmla="*/ 423 w 588"/>
                    <a:gd name="T85" fmla="*/ 369 h 369"/>
                    <a:gd name="T86" fmla="*/ 558 w 588"/>
                    <a:gd name="T87" fmla="*/ 296 h 369"/>
                    <a:gd name="T88" fmla="*/ 472 w 588"/>
                    <a:gd name="T89" fmla="*/ 369 h 369"/>
                    <a:gd name="T90" fmla="*/ 567 w 588"/>
                    <a:gd name="T91" fmla="*/ 318 h 369"/>
                    <a:gd name="T92" fmla="*/ 504 w 588"/>
                    <a:gd name="T93" fmla="*/ 369 h 369"/>
                    <a:gd name="T94" fmla="*/ 575 w 588"/>
                    <a:gd name="T95" fmla="*/ 337 h 369"/>
                    <a:gd name="T96" fmla="*/ 537 w 588"/>
                    <a:gd name="T97" fmla="*/ 369 h 369"/>
                    <a:gd name="T98" fmla="*/ 583 w 588"/>
                    <a:gd name="T99" fmla="*/ 350 h 369"/>
                    <a:gd name="T100" fmla="*/ 567 w 588"/>
                    <a:gd name="T101" fmla="*/ 369 h 369"/>
                    <a:gd name="T102" fmla="*/ 585 w 588"/>
                    <a:gd name="T103" fmla="*/ 361 h 3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588" h="369">
                      <a:moveTo>
                        <a:pt x="0" y="175"/>
                      </a:moveTo>
                      <a:lnTo>
                        <a:pt x="302" y="0"/>
                      </a:lnTo>
                      <a:lnTo>
                        <a:pt x="43" y="164"/>
                      </a:lnTo>
                      <a:lnTo>
                        <a:pt x="313" y="8"/>
                      </a:lnTo>
                      <a:lnTo>
                        <a:pt x="62" y="161"/>
                      </a:lnTo>
                      <a:lnTo>
                        <a:pt x="321" y="13"/>
                      </a:lnTo>
                      <a:lnTo>
                        <a:pt x="64" y="161"/>
                      </a:lnTo>
                      <a:lnTo>
                        <a:pt x="321" y="16"/>
                      </a:lnTo>
                      <a:lnTo>
                        <a:pt x="83" y="164"/>
                      </a:lnTo>
                      <a:lnTo>
                        <a:pt x="329" y="21"/>
                      </a:lnTo>
                      <a:lnTo>
                        <a:pt x="91" y="167"/>
                      </a:lnTo>
                      <a:lnTo>
                        <a:pt x="334" y="24"/>
                      </a:lnTo>
                      <a:lnTo>
                        <a:pt x="99" y="167"/>
                      </a:lnTo>
                      <a:lnTo>
                        <a:pt x="340" y="30"/>
                      </a:lnTo>
                      <a:lnTo>
                        <a:pt x="102" y="170"/>
                      </a:lnTo>
                      <a:lnTo>
                        <a:pt x="342" y="32"/>
                      </a:lnTo>
                      <a:lnTo>
                        <a:pt x="110" y="170"/>
                      </a:lnTo>
                      <a:lnTo>
                        <a:pt x="345" y="35"/>
                      </a:lnTo>
                      <a:lnTo>
                        <a:pt x="121" y="175"/>
                      </a:lnTo>
                      <a:lnTo>
                        <a:pt x="356" y="43"/>
                      </a:lnTo>
                      <a:lnTo>
                        <a:pt x="126" y="178"/>
                      </a:lnTo>
                      <a:lnTo>
                        <a:pt x="359" y="46"/>
                      </a:lnTo>
                      <a:lnTo>
                        <a:pt x="135" y="183"/>
                      </a:lnTo>
                      <a:lnTo>
                        <a:pt x="364" y="48"/>
                      </a:lnTo>
                      <a:lnTo>
                        <a:pt x="140" y="188"/>
                      </a:lnTo>
                      <a:lnTo>
                        <a:pt x="372" y="56"/>
                      </a:lnTo>
                      <a:lnTo>
                        <a:pt x="145" y="194"/>
                      </a:lnTo>
                      <a:lnTo>
                        <a:pt x="378" y="62"/>
                      </a:lnTo>
                      <a:lnTo>
                        <a:pt x="148" y="197"/>
                      </a:lnTo>
                      <a:lnTo>
                        <a:pt x="380" y="62"/>
                      </a:lnTo>
                      <a:lnTo>
                        <a:pt x="148" y="197"/>
                      </a:lnTo>
                      <a:lnTo>
                        <a:pt x="380" y="62"/>
                      </a:lnTo>
                      <a:lnTo>
                        <a:pt x="151" y="199"/>
                      </a:lnTo>
                      <a:lnTo>
                        <a:pt x="383" y="65"/>
                      </a:lnTo>
                      <a:lnTo>
                        <a:pt x="153" y="207"/>
                      </a:lnTo>
                      <a:lnTo>
                        <a:pt x="388" y="70"/>
                      </a:lnTo>
                      <a:lnTo>
                        <a:pt x="153" y="207"/>
                      </a:lnTo>
                      <a:lnTo>
                        <a:pt x="391" y="70"/>
                      </a:lnTo>
                      <a:lnTo>
                        <a:pt x="156" y="210"/>
                      </a:lnTo>
                      <a:lnTo>
                        <a:pt x="394" y="73"/>
                      </a:lnTo>
                      <a:lnTo>
                        <a:pt x="156" y="213"/>
                      </a:lnTo>
                      <a:lnTo>
                        <a:pt x="394" y="75"/>
                      </a:lnTo>
                      <a:lnTo>
                        <a:pt x="159" y="221"/>
                      </a:lnTo>
                      <a:lnTo>
                        <a:pt x="402" y="81"/>
                      </a:lnTo>
                      <a:lnTo>
                        <a:pt x="159" y="229"/>
                      </a:lnTo>
                      <a:lnTo>
                        <a:pt x="407" y="86"/>
                      </a:lnTo>
                      <a:lnTo>
                        <a:pt x="162" y="237"/>
                      </a:lnTo>
                      <a:lnTo>
                        <a:pt x="413" y="91"/>
                      </a:lnTo>
                      <a:lnTo>
                        <a:pt x="159" y="248"/>
                      </a:lnTo>
                      <a:lnTo>
                        <a:pt x="418" y="97"/>
                      </a:lnTo>
                      <a:lnTo>
                        <a:pt x="159" y="250"/>
                      </a:lnTo>
                      <a:lnTo>
                        <a:pt x="421" y="100"/>
                      </a:lnTo>
                      <a:lnTo>
                        <a:pt x="156" y="264"/>
                      </a:lnTo>
                      <a:lnTo>
                        <a:pt x="429" y="108"/>
                      </a:lnTo>
                      <a:lnTo>
                        <a:pt x="151" y="277"/>
                      </a:lnTo>
                      <a:lnTo>
                        <a:pt x="434" y="113"/>
                      </a:lnTo>
                      <a:lnTo>
                        <a:pt x="145" y="291"/>
                      </a:lnTo>
                      <a:lnTo>
                        <a:pt x="440" y="121"/>
                      </a:lnTo>
                      <a:lnTo>
                        <a:pt x="132" y="310"/>
                      </a:lnTo>
                      <a:lnTo>
                        <a:pt x="448" y="129"/>
                      </a:lnTo>
                      <a:lnTo>
                        <a:pt x="110" y="328"/>
                      </a:lnTo>
                      <a:lnTo>
                        <a:pt x="453" y="135"/>
                      </a:lnTo>
                      <a:lnTo>
                        <a:pt x="110" y="331"/>
                      </a:lnTo>
                      <a:lnTo>
                        <a:pt x="453" y="135"/>
                      </a:lnTo>
                      <a:lnTo>
                        <a:pt x="110" y="337"/>
                      </a:lnTo>
                      <a:lnTo>
                        <a:pt x="456" y="137"/>
                      </a:lnTo>
                      <a:lnTo>
                        <a:pt x="110" y="342"/>
                      </a:lnTo>
                      <a:lnTo>
                        <a:pt x="459" y="143"/>
                      </a:lnTo>
                      <a:lnTo>
                        <a:pt x="110" y="347"/>
                      </a:lnTo>
                      <a:lnTo>
                        <a:pt x="461" y="145"/>
                      </a:lnTo>
                      <a:lnTo>
                        <a:pt x="110" y="353"/>
                      </a:lnTo>
                      <a:lnTo>
                        <a:pt x="467" y="148"/>
                      </a:lnTo>
                      <a:lnTo>
                        <a:pt x="110" y="355"/>
                      </a:lnTo>
                      <a:lnTo>
                        <a:pt x="467" y="151"/>
                      </a:lnTo>
                      <a:lnTo>
                        <a:pt x="110" y="369"/>
                      </a:lnTo>
                      <a:lnTo>
                        <a:pt x="475" y="159"/>
                      </a:lnTo>
                      <a:lnTo>
                        <a:pt x="118" y="369"/>
                      </a:lnTo>
                      <a:lnTo>
                        <a:pt x="477" y="164"/>
                      </a:lnTo>
                      <a:lnTo>
                        <a:pt x="137" y="369"/>
                      </a:lnTo>
                      <a:lnTo>
                        <a:pt x="480" y="170"/>
                      </a:lnTo>
                      <a:lnTo>
                        <a:pt x="145" y="369"/>
                      </a:lnTo>
                      <a:lnTo>
                        <a:pt x="486" y="175"/>
                      </a:lnTo>
                      <a:lnTo>
                        <a:pt x="164" y="369"/>
                      </a:lnTo>
                      <a:lnTo>
                        <a:pt x="488" y="180"/>
                      </a:lnTo>
                      <a:lnTo>
                        <a:pt x="172" y="369"/>
                      </a:lnTo>
                      <a:lnTo>
                        <a:pt x="491" y="186"/>
                      </a:lnTo>
                      <a:lnTo>
                        <a:pt x="178" y="369"/>
                      </a:lnTo>
                      <a:lnTo>
                        <a:pt x="494" y="188"/>
                      </a:lnTo>
                      <a:lnTo>
                        <a:pt x="186" y="369"/>
                      </a:lnTo>
                      <a:lnTo>
                        <a:pt x="496" y="191"/>
                      </a:lnTo>
                      <a:lnTo>
                        <a:pt x="186" y="369"/>
                      </a:lnTo>
                      <a:lnTo>
                        <a:pt x="496" y="191"/>
                      </a:lnTo>
                      <a:lnTo>
                        <a:pt x="197" y="369"/>
                      </a:lnTo>
                      <a:lnTo>
                        <a:pt x="499" y="197"/>
                      </a:lnTo>
                      <a:lnTo>
                        <a:pt x="218" y="369"/>
                      </a:lnTo>
                      <a:lnTo>
                        <a:pt x="504" y="205"/>
                      </a:lnTo>
                      <a:lnTo>
                        <a:pt x="221" y="369"/>
                      </a:lnTo>
                      <a:lnTo>
                        <a:pt x="507" y="205"/>
                      </a:lnTo>
                      <a:lnTo>
                        <a:pt x="240" y="369"/>
                      </a:lnTo>
                      <a:lnTo>
                        <a:pt x="510" y="213"/>
                      </a:lnTo>
                      <a:lnTo>
                        <a:pt x="251" y="369"/>
                      </a:lnTo>
                      <a:lnTo>
                        <a:pt x="513" y="218"/>
                      </a:lnTo>
                      <a:lnTo>
                        <a:pt x="253" y="369"/>
                      </a:lnTo>
                      <a:lnTo>
                        <a:pt x="515" y="218"/>
                      </a:lnTo>
                      <a:lnTo>
                        <a:pt x="272" y="369"/>
                      </a:lnTo>
                      <a:lnTo>
                        <a:pt x="518" y="226"/>
                      </a:lnTo>
                      <a:lnTo>
                        <a:pt x="275" y="369"/>
                      </a:lnTo>
                      <a:lnTo>
                        <a:pt x="521" y="229"/>
                      </a:lnTo>
                      <a:lnTo>
                        <a:pt x="288" y="369"/>
                      </a:lnTo>
                      <a:lnTo>
                        <a:pt x="523" y="234"/>
                      </a:lnTo>
                      <a:lnTo>
                        <a:pt x="307" y="369"/>
                      </a:lnTo>
                      <a:lnTo>
                        <a:pt x="529" y="242"/>
                      </a:lnTo>
                      <a:lnTo>
                        <a:pt x="310" y="369"/>
                      </a:lnTo>
                      <a:lnTo>
                        <a:pt x="529" y="242"/>
                      </a:lnTo>
                      <a:lnTo>
                        <a:pt x="321" y="369"/>
                      </a:lnTo>
                      <a:lnTo>
                        <a:pt x="531" y="248"/>
                      </a:lnTo>
                      <a:lnTo>
                        <a:pt x="337" y="369"/>
                      </a:lnTo>
                      <a:lnTo>
                        <a:pt x="537" y="256"/>
                      </a:lnTo>
                      <a:lnTo>
                        <a:pt x="359" y="369"/>
                      </a:lnTo>
                      <a:lnTo>
                        <a:pt x="540" y="264"/>
                      </a:lnTo>
                      <a:lnTo>
                        <a:pt x="378" y="369"/>
                      </a:lnTo>
                      <a:lnTo>
                        <a:pt x="545" y="272"/>
                      </a:lnTo>
                      <a:lnTo>
                        <a:pt x="394" y="369"/>
                      </a:lnTo>
                      <a:lnTo>
                        <a:pt x="548" y="280"/>
                      </a:lnTo>
                      <a:lnTo>
                        <a:pt x="399" y="369"/>
                      </a:lnTo>
                      <a:lnTo>
                        <a:pt x="550" y="283"/>
                      </a:lnTo>
                      <a:lnTo>
                        <a:pt x="405" y="369"/>
                      </a:lnTo>
                      <a:lnTo>
                        <a:pt x="550" y="285"/>
                      </a:lnTo>
                      <a:lnTo>
                        <a:pt x="423" y="369"/>
                      </a:lnTo>
                      <a:lnTo>
                        <a:pt x="556" y="293"/>
                      </a:lnTo>
                      <a:lnTo>
                        <a:pt x="434" y="369"/>
                      </a:lnTo>
                      <a:lnTo>
                        <a:pt x="558" y="296"/>
                      </a:lnTo>
                      <a:lnTo>
                        <a:pt x="453" y="369"/>
                      </a:lnTo>
                      <a:lnTo>
                        <a:pt x="561" y="307"/>
                      </a:lnTo>
                      <a:lnTo>
                        <a:pt x="472" y="369"/>
                      </a:lnTo>
                      <a:lnTo>
                        <a:pt x="567" y="315"/>
                      </a:lnTo>
                      <a:lnTo>
                        <a:pt x="480" y="369"/>
                      </a:lnTo>
                      <a:lnTo>
                        <a:pt x="567" y="318"/>
                      </a:lnTo>
                      <a:lnTo>
                        <a:pt x="499" y="369"/>
                      </a:lnTo>
                      <a:lnTo>
                        <a:pt x="572" y="328"/>
                      </a:lnTo>
                      <a:lnTo>
                        <a:pt x="504" y="369"/>
                      </a:lnTo>
                      <a:lnTo>
                        <a:pt x="572" y="328"/>
                      </a:lnTo>
                      <a:lnTo>
                        <a:pt x="518" y="369"/>
                      </a:lnTo>
                      <a:lnTo>
                        <a:pt x="575" y="337"/>
                      </a:lnTo>
                      <a:lnTo>
                        <a:pt x="529" y="369"/>
                      </a:lnTo>
                      <a:lnTo>
                        <a:pt x="577" y="339"/>
                      </a:lnTo>
                      <a:lnTo>
                        <a:pt x="537" y="369"/>
                      </a:lnTo>
                      <a:lnTo>
                        <a:pt x="580" y="345"/>
                      </a:lnTo>
                      <a:lnTo>
                        <a:pt x="553" y="369"/>
                      </a:lnTo>
                      <a:lnTo>
                        <a:pt x="583" y="350"/>
                      </a:lnTo>
                      <a:lnTo>
                        <a:pt x="558" y="369"/>
                      </a:lnTo>
                      <a:lnTo>
                        <a:pt x="583" y="355"/>
                      </a:lnTo>
                      <a:lnTo>
                        <a:pt x="567" y="369"/>
                      </a:lnTo>
                      <a:lnTo>
                        <a:pt x="585" y="358"/>
                      </a:lnTo>
                      <a:lnTo>
                        <a:pt x="572" y="369"/>
                      </a:lnTo>
                      <a:lnTo>
                        <a:pt x="585" y="361"/>
                      </a:lnTo>
                      <a:lnTo>
                        <a:pt x="588" y="369"/>
                      </a:lnTo>
                      <a:lnTo>
                        <a:pt x="588" y="369"/>
                      </a:lnTo>
                    </a:path>
                  </a:pathLst>
                </a:custGeom>
                <a:noFill/>
                <a:ln w="0" cap="rnd">
                  <a:solidFill>
                    <a:schemeClr val="accent2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" name="Freeform 14"/>
                <p:cNvSpPr/>
                <p:nvPr/>
              </p:nvSpPr>
              <p:spPr bwMode="auto">
                <a:xfrm>
                  <a:off x="3055938" y="1100138"/>
                  <a:ext cx="1628775" cy="1206500"/>
                </a:xfrm>
                <a:custGeom>
                  <a:avLst/>
                  <a:gdLst>
                    <a:gd name="T0" fmla="*/ 187 w 1026"/>
                    <a:gd name="T1" fmla="*/ 76 h 760"/>
                    <a:gd name="T2" fmla="*/ 273 w 1026"/>
                    <a:gd name="T3" fmla="*/ 46 h 760"/>
                    <a:gd name="T4" fmla="*/ 316 w 1026"/>
                    <a:gd name="T5" fmla="*/ 33 h 760"/>
                    <a:gd name="T6" fmla="*/ 357 w 1026"/>
                    <a:gd name="T7" fmla="*/ 22 h 760"/>
                    <a:gd name="T8" fmla="*/ 422 w 1026"/>
                    <a:gd name="T9" fmla="*/ 11 h 760"/>
                    <a:gd name="T10" fmla="*/ 457 w 1026"/>
                    <a:gd name="T11" fmla="*/ 6 h 760"/>
                    <a:gd name="T12" fmla="*/ 492 w 1026"/>
                    <a:gd name="T13" fmla="*/ 3 h 760"/>
                    <a:gd name="T14" fmla="*/ 500 w 1026"/>
                    <a:gd name="T15" fmla="*/ 3 h 760"/>
                    <a:gd name="T16" fmla="*/ 535 w 1026"/>
                    <a:gd name="T17" fmla="*/ 0 h 760"/>
                    <a:gd name="T18" fmla="*/ 557 w 1026"/>
                    <a:gd name="T19" fmla="*/ 0 h 760"/>
                    <a:gd name="T20" fmla="*/ 570 w 1026"/>
                    <a:gd name="T21" fmla="*/ 0 h 760"/>
                    <a:gd name="T22" fmla="*/ 594 w 1026"/>
                    <a:gd name="T23" fmla="*/ 3 h 760"/>
                    <a:gd name="T24" fmla="*/ 624 w 1026"/>
                    <a:gd name="T25" fmla="*/ 3 h 760"/>
                    <a:gd name="T26" fmla="*/ 654 w 1026"/>
                    <a:gd name="T27" fmla="*/ 6 h 760"/>
                    <a:gd name="T28" fmla="*/ 670 w 1026"/>
                    <a:gd name="T29" fmla="*/ 8 h 760"/>
                    <a:gd name="T30" fmla="*/ 694 w 1026"/>
                    <a:gd name="T31" fmla="*/ 11 h 760"/>
                    <a:gd name="T32" fmla="*/ 713 w 1026"/>
                    <a:gd name="T33" fmla="*/ 14 h 760"/>
                    <a:gd name="T34" fmla="*/ 746 w 1026"/>
                    <a:gd name="T35" fmla="*/ 19 h 760"/>
                    <a:gd name="T36" fmla="*/ 762 w 1026"/>
                    <a:gd name="T37" fmla="*/ 22 h 760"/>
                    <a:gd name="T38" fmla="*/ 770 w 1026"/>
                    <a:gd name="T39" fmla="*/ 25 h 760"/>
                    <a:gd name="T40" fmla="*/ 783 w 1026"/>
                    <a:gd name="T41" fmla="*/ 27 h 760"/>
                    <a:gd name="T42" fmla="*/ 810 w 1026"/>
                    <a:gd name="T43" fmla="*/ 35 h 760"/>
                    <a:gd name="T44" fmla="*/ 827 w 1026"/>
                    <a:gd name="T45" fmla="*/ 41 h 760"/>
                    <a:gd name="T46" fmla="*/ 848 w 1026"/>
                    <a:gd name="T47" fmla="*/ 46 h 760"/>
                    <a:gd name="T48" fmla="*/ 864 w 1026"/>
                    <a:gd name="T49" fmla="*/ 54 h 760"/>
                    <a:gd name="T50" fmla="*/ 878 w 1026"/>
                    <a:gd name="T51" fmla="*/ 60 h 760"/>
                    <a:gd name="T52" fmla="*/ 902 w 1026"/>
                    <a:gd name="T53" fmla="*/ 68 h 760"/>
                    <a:gd name="T54" fmla="*/ 916 w 1026"/>
                    <a:gd name="T55" fmla="*/ 73 h 760"/>
                    <a:gd name="T56" fmla="*/ 929 w 1026"/>
                    <a:gd name="T57" fmla="*/ 81 h 760"/>
                    <a:gd name="T58" fmla="*/ 943 w 1026"/>
                    <a:gd name="T59" fmla="*/ 87 h 760"/>
                    <a:gd name="T60" fmla="*/ 959 w 1026"/>
                    <a:gd name="T61" fmla="*/ 95 h 760"/>
                    <a:gd name="T62" fmla="*/ 967 w 1026"/>
                    <a:gd name="T63" fmla="*/ 100 h 760"/>
                    <a:gd name="T64" fmla="*/ 981 w 1026"/>
                    <a:gd name="T65" fmla="*/ 108 h 760"/>
                    <a:gd name="T66" fmla="*/ 999 w 1026"/>
                    <a:gd name="T67" fmla="*/ 119 h 760"/>
                    <a:gd name="T68" fmla="*/ 1008 w 1026"/>
                    <a:gd name="T69" fmla="*/ 124 h 760"/>
                    <a:gd name="T70" fmla="*/ 1026 w 1026"/>
                    <a:gd name="T71" fmla="*/ 135 h 760"/>
                    <a:gd name="T72" fmla="*/ 292 w 1026"/>
                    <a:gd name="T73" fmla="*/ 577 h 760"/>
                    <a:gd name="T74" fmla="*/ 289 w 1026"/>
                    <a:gd name="T75" fmla="*/ 582 h 760"/>
                    <a:gd name="T76" fmla="*/ 289 w 1026"/>
                    <a:gd name="T77" fmla="*/ 596 h 760"/>
                    <a:gd name="T78" fmla="*/ 289 w 1026"/>
                    <a:gd name="T79" fmla="*/ 604 h 760"/>
                    <a:gd name="T80" fmla="*/ 289 w 1026"/>
                    <a:gd name="T81" fmla="*/ 615 h 760"/>
                    <a:gd name="T82" fmla="*/ 289 w 1026"/>
                    <a:gd name="T83" fmla="*/ 631 h 760"/>
                    <a:gd name="T84" fmla="*/ 297 w 1026"/>
                    <a:gd name="T85" fmla="*/ 639 h 760"/>
                    <a:gd name="T86" fmla="*/ 306 w 1026"/>
                    <a:gd name="T87" fmla="*/ 641 h 760"/>
                    <a:gd name="T88" fmla="*/ 314 w 1026"/>
                    <a:gd name="T89" fmla="*/ 650 h 760"/>
                    <a:gd name="T90" fmla="*/ 324 w 1026"/>
                    <a:gd name="T91" fmla="*/ 658 h 760"/>
                    <a:gd name="T92" fmla="*/ 333 w 1026"/>
                    <a:gd name="T93" fmla="*/ 666 h 760"/>
                    <a:gd name="T94" fmla="*/ 341 w 1026"/>
                    <a:gd name="T95" fmla="*/ 674 h 760"/>
                    <a:gd name="T96" fmla="*/ 346 w 1026"/>
                    <a:gd name="T97" fmla="*/ 693 h 760"/>
                    <a:gd name="T98" fmla="*/ 346 w 1026"/>
                    <a:gd name="T99" fmla="*/ 703 h 760"/>
                    <a:gd name="T100" fmla="*/ 343 w 1026"/>
                    <a:gd name="T101" fmla="*/ 717 h 760"/>
                    <a:gd name="T102" fmla="*/ 330 w 1026"/>
                    <a:gd name="T103" fmla="*/ 736 h 7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026" h="760">
                      <a:moveTo>
                        <a:pt x="54" y="146"/>
                      </a:moveTo>
                      <a:lnTo>
                        <a:pt x="119" y="108"/>
                      </a:lnTo>
                      <a:lnTo>
                        <a:pt x="0" y="184"/>
                      </a:lnTo>
                      <a:lnTo>
                        <a:pt x="187" y="76"/>
                      </a:lnTo>
                      <a:lnTo>
                        <a:pt x="0" y="192"/>
                      </a:lnTo>
                      <a:lnTo>
                        <a:pt x="235" y="57"/>
                      </a:lnTo>
                      <a:lnTo>
                        <a:pt x="0" y="202"/>
                      </a:lnTo>
                      <a:lnTo>
                        <a:pt x="273" y="46"/>
                      </a:lnTo>
                      <a:lnTo>
                        <a:pt x="0" y="208"/>
                      </a:lnTo>
                      <a:lnTo>
                        <a:pt x="297" y="38"/>
                      </a:lnTo>
                      <a:lnTo>
                        <a:pt x="0" y="213"/>
                      </a:lnTo>
                      <a:lnTo>
                        <a:pt x="316" y="33"/>
                      </a:lnTo>
                      <a:lnTo>
                        <a:pt x="0" y="219"/>
                      </a:lnTo>
                      <a:lnTo>
                        <a:pt x="324" y="30"/>
                      </a:lnTo>
                      <a:lnTo>
                        <a:pt x="0" y="227"/>
                      </a:lnTo>
                      <a:lnTo>
                        <a:pt x="357" y="22"/>
                      </a:lnTo>
                      <a:lnTo>
                        <a:pt x="0" y="240"/>
                      </a:lnTo>
                      <a:lnTo>
                        <a:pt x="389" y="17"/>
                      </a:lnTo>
                      <a:lnTo>
                        <a:pt x="0" y="254"/>
                      </a:lnTo>
                      <a:lnTo>
                        <a:pt x="422" y="11"/>
                      </a:lnTo>
                      <a:lnTo>
                        <a:pt x="0" y="259"/>
                      </a:lnTo>
                      <a:lnTo>
                        <a:pt x="435" y="8"/>
                      </a:lnTo>
                      <a:lnTo>
                        <a:pt x="0" y="270"/>
                      </a:lnTo>
                      <a:lnTo>
                        <a:pt x="457" y="6"/>
                      </a:lnTo>
                      <a:lnTo>
                        <a:pt x="0" y="281"/>
                      </a:lnTo>
                      <a:lnTo>
                        <a:pt x="484" y="3"/>
                      </a:lnTo>
                      <a:lnTo>
                        <a:pt x="0" y="286"/>
                      </a:lnTo>
                      <a:lnTo>
                        <a:pt x="492" y="3"/>
                      </a:lnTo>
                      <a:lnTo>
                        <a:pt x="0" y="289"/>
                      </a:lnTo>
                      <a:lnTo>
                        <a:pt x="495" y="3"/>
                      </a:lnTo>
                      <a:lnTo>
                        <a:pt x="0" y="289"/>
                      </a:lnTo>
                      <a:lnTo>
                        <a:pt x="500" y="3"/>
                      </a:lnTo>
                      <a:lnTo>
                        <a:pt x="0" y="297"/>
                      </a:lnTo>
                      <a:lnTo>
                        <a:pt x="511" y="3"/>
                      </a:lnTo>
                      <a:lnTo>
                        <a:pt x="0" y="307"/>
                      </a:lnTo>
                      <a:lnTo>
                        <a:pt x="535" y="0"/>
                      </a:lnTo>
                      <a:lnTo>
                        <a:pt x="0" y="316"/>
                      </a:lnTo>
                      <a:lnTo>
                        <a:pt x="549" y="0"/>
                      </a:lnTo>
                      <a:lnTo>
                        <a:pt x="0" y="321"/>
                      </a:lnTo>
                      <a:lnTo>
                        <a:pt x="557" y="0"/>
                      </a:lnTo>
                      <a:lnTo>
                        <a:pt x="0" y="329"/>
                      </a:lnTo>
                      <a:lnTo>
                        <a:pt x="570" y="0"/>
                      </a:lnTo>
                      <a:lnTo>
                        <a:pt x="0" y="329"/>
                      </a:lnTo>
                      <a:lnTo>
                        <a:pt x="570" y="0"/>
                      </a:lnTo>
                      <a:lnTo>
                        <a:pt x="0" y="340"/>
                      </a:lnTo>
                      <a:lnTo>
                        <a:pt x="586" y="0"/>
                      </a:lnTo>
                      <a:lnTo>
                        <a:pt x="0" y="342"/>
                      </a:lnTo>
                      <a:lnTo>
                        <a:pt x="594" y="3"/>
                      </a:lnTo>
                      <a:lnTo>
                        <a:pt x="0" y="351"/>
                      </a:lnTo>
                      <a:lnTo>
                        <a:pt x="608" y="3"/>
                      </a:lnTo>
                      <a:lnTo>
                        <a:pt x="0" y="361"/>
                      </a:lnTo>
                      <a:lnTo>
                        <a:pt x="624" y="3"/>
                      </a:lnTo>
                      <a:lnTo>
                        <a:pt x="0" y="369"/>
                      </a:lnTo>
                      <a:lnTo>
                        <a:pt x="635" y="3"/>
                      </a:lnTo>
                      <a:lnTo>
                        <a:pt x="0" y="383"/>
                      </a:lnTo>
                      <a:lnTo>
                        <a:pt x="654" y="6"/>
                      </a:lnTo>
                      <a:lnTo>
                        <a:pt x="0" y="386"/>
                      </a:lnTo>
                      <a:lnTo>
                        <a:pt x="662" y="6"/>
                      </a:lnTo>
                      <a:lnTo>
                        <a:pt x="0" y="394"/>
                      </a:lnTo>
                      <a:lnTo>
                        <a:pt x="670" y="8"/>
                      </a:lnTo>
                      <a:lnTo>
                        <a:pt x="0" y="402"/>
                      </a:lnTo>
                      <a:lnTo>
                        <a:pt x="681" y="8"/>
                      </a:lnTo>
                      <a:lnTo>
                        <a:pt x="0" y="410"/>
                      </a:lnTo>
                      <a:lnTo>
                        <a:pt x="694" y="11"/>
                      </a:lnTo>
                      <a:lnTo>
                        <a:pt x="0" y="418"/>
                      </a:lnTo>
                      <a:lnTo>
                        <a:pt x="708" y="11"/>
                      </a:lnTo>
                      <a:lnTo>
                        <a:pt x="0" y="423"/>
                      </a:lnTo>
                      <a:lnTo>
                        <a:pt x="713" y="14"/>
                      </a:lnTo>
                      <a:lnTo>
                        <a:pt x="0" y="437"/>
                      </a:lnTo>
                      <a:lnTo>
                        <a:pt x="729" y="17"/>
                      </a:lnTo>
                      <a:lnTo>
                        <a:pt x="0" y="448"/>
                      </a:lnTo>
                      <a:lnTo>
                        <a:pt x="746" y="19"/>
                      </a:lnTo>
                      <a:lnTo>
                        <a:pt x="0" y="450"/>
                      </a:lnTo>
                      <a:lnTo>
                        <a:pt x="748" y="19"/>
                      </a:lnTo>
                      <a:lnTo>
                        <a:pt x="0" y="461"/>
                      </a:lnTo>
                      <a:lnTo>
                        <a:pt x="762" y="22"/>
                      </a:lnTo>
                      <a:lnTo>
                        <a:pt x="0" y="461"/>
                      </a:lnTo>
                      <a:lnTo>
                        <a:pt x="762" y="22"/>
                      </a:lnTo>
                      <a:lnTo>
                        <a:pt x="0" y="469"/>
                      </a:lnTo>
                      <a:lnTo>
                        <a:pt x="770" y="25"/>
                      </a:lnTo>
                      <a:lnTo>
                        <a:pt x="0" y="469"/>
                      </a:lnTo>
                      <a:lnTo>
                        <a:pt x="773" y="25"/>
                      </a:lnTo>
                      <a:lnTo>
                        <a:pt x="0" y="477"/>
                      </a:lnTo>
                      <a:lnTo>
                        <a:pt x="783" y="27"/>
                      </a:lnTo>
                      <a:lnTo>
                        <a:pt x="0" y="488"/>
                      </a:lnTo>
                      <a:lnTo>
                        <a:pt x="797" y="30"/>
                      </a:lnTo>
                      <a:lnTo>
                        <a:pt x="0" y="501"/>
                      </a:lnTo>
                      <a:lnTo>
                        <a:pt x="810" y="35"/>
                      </a:lnTo>
                      <a:lnTo>
                        <a:pt x="0" y="509"/>
                      </a:lnTo>
                      <a:lnTo>
                        <a:pt x="821" y="38"/>
                      </a:lnTo>
                      <a:lnTo>
                        <a:pt x="0" y="515"/>
                      </a:lnTo>
                      <a:lnTo>
                        <a:pt x="827" y="41"/>
                      </a:lnTo>
                      <a:lnTo>
                        <a:pt x="0" y="526"/>
                      </a:lnTo>
                      <a:lnTo>
                        <a:pt x="840" y="44"/>
                      </a:lnTo>
                      <a:lnTo>
                        <a:pt x="0" y="534"/>
                      </a:lnTo>
                      <a:lnTo>
                        <a:pt x="848" y="46"/>
                      </a:lnTo>
                      <a:lnTo>
                        <a:pt x="0" y="547"/>
                      </a:lnTo>
                      <a:lnTo>
                        <a:pt x="862" y="52"/>
                      </a:lnTo>
                      <a:lnTo>
                        <a:pt x="6" y="547"/>
                      </a:lnTo>
                      <a:lnTo>
                        <a:pt x="864" y="54"/>
                      </a:lnTo>
                      <a:lnTo>
                        <a:pt x="19" y="547"/>
                      </a:lnTo>
                      <a:lnTo>
                        <a:pt x="873" y="57"/>
                      </a:lnTo>
                      <a:lnTo>
                        <a:pt x="30" y="547"/>
                      </a:lnTo>
                      <a:lnTo>
                        <a:pt x="878" y="60"/>
                      </a:lnTo>
                      <a:lnTo>
                        <a:pt x="49" y="547"/>
                      </a:lnTo>
                      <a:lnTo>
                        <a:pt x="889" y="62"/>
                      </a:lnTo>
                      <a:lnTo>
                        <a:pt x="68" y="547"/>
                      </a:lnTo>
                      <a:lnTo>
                        <a:pt x="902" y="68"/>
                      </a:lnTo>
                      <a:lnTo>
                        <a:pt x="81" y="547"/>
                      </a:lnTo>
                      <a:lnTo>
                        <a:pt x="910" y="70"/>
                      </a:lnTo>
                      <a:lnTo>
                        <a:pt x="90" y="547"/>
                      </a:lnTo>
                      <a:lnTo>
                        <a:pt x="916" y="73"/>
                      </a:lnTo>
                      <a:lnTo>
                        <a:pt x="98" y="547"/>
                      </a:lnTo>
                      <a:lnTo>
                        <a:pt x="918" y="76"/>
                      </a:lnTo>
                      <a:lnTo>
                        <a:pt x="119" y="547"/>
                      </a:lnTo>
                      <a:lnTo>
                        <a:pt x="929" y="81"/>
                      </a:lnTo>
                      <a:lnTo>
                        <a:pt x="141" y="547"/>
                      </a:lnTo>
                      <a:lnTo>
                        <a:pt x="943" y="87"/>
                      </a:lnTo>
                      <a:lnTo>
                        <a:pt x="144" y="547"/>
                      </a:lnTo>
                      <a:lnTo>
                        <a:pt x="943" y="87"/>
                      </a:lnTo>
                      <a:lnTo>
                        <a:pt x="152" y="547"/>
                      </a:lnTo>
                      <a:lnTo>
                        <a:pt x="948" y="89"/>
                      </a:lnTo>
                      <a:lnTo>
                        <a:pt x="173" y="547"/>
                      </a:lnTo>
                      <a:lnTo>
                        <a:pt x="959" y="95"/>
                      </a:lnTo>
                      <a:lnTo>
                        <a:pt x="176" y="547"/>
                      </a:lnTo>
                      <a:lnTo>
                        <a:pt x="959" y="95"/>
                      </a:lnTo>
                      <a:lnTo>
                        <a:pt x="189" y="547"/>
                      </a:lnTo>
                      <a:lnTo>
                        <a:pt x="967" y="100"/>
                      </a:lnTo>
                      <a:lnTo>
                        <a:pt x="203" y="547"/>
                      </a:lnTo>
                      <a:lnTo>
                        <a:pt x="975" y="103"/>
                      </a:lnTo>
                      <a:lnTo>
                        <a:pt x="216" y="547"/>
                      </a:lnTo>
                      <a:lnTo>
                        <a:pt x="981" y="108"/>
                      </a:lnTo>
                      <a:lnTo>
                        <a:pt x="233" y="547"/>
                      </a:lnTo>
                      <a:lnTo>
                        <a:pt x="989" y="114"/>
                      </a:lnTo>
                      <a:lnTo>
                        <a:pt x="243" y="555"/>
                      </a:lnTo>
                      <a:lnTo>
                        <a:pt x="999" y="119"/>
                      </a:lnTo>
                      <a:lnTo>
                        <a:pt x="246" y="558"/>
                      </a:lnTo>
                      <a:lnTo>
                        <a:pt x="1002" y="122"/>
                      </a:lnTo>
                      <a:lnTo>
                        <a:pt x="246" y="563"/>
                      </a:lnTo>
                      <a:lnTo>
                        <a:pt x="1008" y="124"/>
                      </a:lnTo>
                      <a:lnTo>
                        <a:pt x="246" y="574"/>
                      </a:lnTo>
                      <a:lnTo>
                        <a:pt x="1018" y="130"/>
                      </a:lnTo>
                      <a:lnTo>
                        <a:pt x="246" y="582"/>
                      </a:lnTo>
                      <a:lnTo>
                        <a:pt x="1026" y="135"/>
                      </a:lnTo>
                      <a:lnTo>
                        <a:pt x="246" y="596"/>
                      </a:lnTo>
                      <a:lnTo>
                        <a:pt x="292" y="569"/>
                      </a:lnTo>
                      <a:lnTo>
                        <a:pt x="246" y="601"/>
                      </a:lnTo>
                      <a:lnTo>
                        <a:pt x="292" y="577"/>
                      </a:lnTo>
                      <a:lnTo>
                        <a:pt x="246" y="604"/>
                      </a:lnTo>
                      <a:lnTo>
                        <a:pt x="292" y="577"/>
                      </a:lnTo>
                      <a:lnTo>
                        <a:pt x="246" y="606"/>
                      </a:lnTo>
                      <a:lnTo>
                        <a:pt x="289" y="582"/>
                      </a:lnTo>
                      <a:lnTo>
                        <a:pt x="246" y="606"/>
                      </a:lnTo>
                      <a:lnTo>
                        <a:pt x="289" y="582"/>
                      </a:lnTo>
                      <a:lnTo>
                        <a:pt x="246" y="620"/>
                      </a:lnTo>
                      <a:lnTo>
                        <a:pt x="289" y="596"/>
                      </a:lnTo>
                      <a:lnTo>
                        <a:pt x="246" y="620"/>
                      </a:lnTo>
                      <a:lnTo>
                        <a:pt x="289" y="596"/>
                      </a:lnTo>
                      <a:lnTo>
                        <a:pt x="246" y="628"/>
                      </a:lnTo>
                      <a:lnTo>
                        <a:pt x="289" y="604"/>
                      </a:lnTo>
                      <a:lnTo>
                        <a:pt x="243" y="639"/>
                      </a:lnTo>
                      <a:lnTo>
                        <a:pt x="289" y="612"/>
                      </a:lnTo>
                      <a:lnTo>
                        <a:pt x="230" y="650"/>
                      </a:lnTo>
                      <a:lnTo>
                        <a:pt x="289" y="615"/>
                      </a:lnTo>
                      <a:lnTo>
                        <a:pt x="211" y="671"/>
                      </a:lnTo>
                      <a:lnTo>
                        <a:pt x="289" y="625"/>
                      </a:lnTo>
                      <a:lnTo>
                        <a:pt x="206" y="679"/>
                      </a:lnTo>
                      <a:lnTo>
                        <a:pt x="289" y="631"/>
                      </a:lnTo>
                      <a:lnTo>
                        <a:pt x="206" y="682"/>
                      </a:lnTo>
                      <a:lnTo>
                        <a:pt x="292" y="631"/>
                      </a:lnTo>
                      <a:lnTo>
                        <a:pt x="203" y="693"/>
                      </a:lnTo>
                      <a:lnTo>
                        <a:pt x="297" y="639"/>
                      </a:lnTo>
                      <a:lnTo>
                        <a:pt x="200" y="698"/>
                      </a:lnTo>
                      <a:lnTo>
                        <a:pt x="300" y="641"/>
                      </a:lnTo>
                      <a:lnTo>
                        <a:pt x="200" y="701"/>
                      </a:lnTo>
                      <a:lnTo>
                        <a:pt x="306" y="641"/>
                      </a:lnTo>
                      <a:lnTo>
                        <a:pt x="200" y="703"/>
                      </a:lnTo>
                      <a:lnTo>
                        <a:pt x="306" y="644"/>
                      </a:lnTo>
                      <a:lnTo>
                        <a:pt x="203" y="714"/>
                      </a:lnTo>
                      <a:lnTo>
                        <a:pt x="314" y="650"/>
                      </a:lnTo>
                      <a:lnTo>
                        <a:pt x="203" y="714"/>
                      </a:lnTo>
                      <a:lnTo>
                        <a:pt x="316" y="650"/>
                      </a:lnTo>
                      <a:lnTo>
                        <a:pt x="208" y="725"/>
                      </a:lnTo>
                      <a:lnTo>
                        <a:pt x="324" y="658"/>
                      </a:lnTo>
                      <a:lnTo>
                        <a:pt x="208" y="728"/>
                      </a:lnTo>
                      <a:lnTo>
                        <a:pt x="327" y="660"/>
                      </a:lnTo>
                      <a:lnTo>
                        <a:pt x="214" y="736"/>
                      </a:lnTo>
                      <a:lnTo>
                        <a:pt x="333" y="666"/>
                      </a:lnTo>
                      <a:lnTo>
                        <a:pt x="219" y="744"/>
                      </a:lnTo>
                      <a:lnTo>
                        <a:pt x="338" y="674"/>
                      </a:lnTo>
                      <a:lnTo>
                        <a:pt x="222" y="744"/>
                      </a:lnTo>
                      <a:lnTo>
                        <a:pt x="341" y="674"/>
                      </a:lnTo>
                      <a:lnTo>
                        <a:pt x="227" y="749"/>
                      </a:lnTo>
                      <a:lnTo>
                        <a:pt x="343" y="682"/>
                      </a:lnTo>
                      <a:lnTo>
                        <a:pt x="238" y="755"/>
                      </a:lnTo>
                      <a:lnTo>
                        <a:pt x="346" y="693"/>
                      </a:lnTo>
                      <a:lnTo>
                        <a:pt x="241" y="755"/>
                      </a:lnTo>
                      <a:lnTo>
                        <a:pt x="346" y="695"/>
                      </a:lnTo>
                      <a:lnTo>
                        <a:pt x="249" y="757"/>
                      </a:lnTo>
                      <a:lnTo>
                        <a:pt x="346" y="703"/>
                      </a:lnTo>
                      <a:lnTo>
                        <a:pt x="254" y="760"/>
                      </a:lnTo>
                      <a:lnTo>
                        <a:pt x="346" y="706"/>
                      </a:lnTo>
                      <a:lnTo>
                        <a:pt x="268" y="760"/>
                      </a:lnTo>
                      <a:lnTo>
                        <a:pt x="343" y="717"/>
                      </a:lnTo>
                      <a:lnTo>
                        <a:pt x="281" y="760"/>
                      </a:lnTo>
                      <a:lnTo>
                        <a:pt x="341" y="725"/>
                      </a:lnTo>
                      <a:lnTo>
                        <a:pt x="300" y="755"/>
                      </a:lnTo>
                      <a:lnTo>
                        <a:pt x="330" y="736"/>
                      </a:lnTo>
                      <a:lnTo>
                        <a:pt x="314" y="749"/>
                      </a:lnTo>
                      <a:lnTo>
                        <a:pt x="324" y="744"/>
                      </a:lnTo>
                    </a:path>
                  </a:pathLst>
                </a:custGeom>
                <a:noFill/>
                <a:ln w="0" cap="rnd">
                  <a:solidFill>
                    <a:schemeClr val="accent2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8" name="PA_chenying0907 37"/>
            <p:cNvGrpSpPr/>
            <p:nvPr>
              <p:custDataLst>
                <p:tags r:id="rId5"/>
              </p:custDataLst>
            </p:nvPr>
          </p:nvGrpSpPr>
          <p:grpSpPr>
            <a:xfrm>
              <a:off x="5553" y="2663"/>
              <a:ext cx="1850" cy="1947"/>
              <a:chOff x="3952875" y="1690688"/>
              <a:chExt cx="1174751" cy="1236662"/>
            </a:xfrm>
          </p:grpSpPr>
          <p:sp>
            <p:nvSpPr>
              <p:cNvPr id="18" name="Freeform 16"/>
              <p:cNvSpPr/>
              <p:nvPr/>
            </p:nvSpPr>
            <p:spPr bwMode="auto">
              <a:xfrm>
                <a:off x="4929188" y="2349500"/>
                <a:ext cx="138113" cy="76200"/>
              </a:xfrm>
              <a:custGeom>
                <a:avLst/>
                <a:gdLst>
                  <a:gd name="T0" fmla="*/ 44 w 87"/>
                  <a:gd name="T1" fmla="*/ 11 h 48"/>
                  <a:gd name="T2" fmla="*/ 54 w 87"/>
                  <a:gd name="T3" fmla="*/ 5 h 48"/>
                  <a:gd name="T4" fmla="*/ 0 w 87"/>
                  <a:gd name="T5" fmla="*/ 48 h 48"/>
                  <a:gd name="T6" fmla="*/ 87 w 87"/>
                  <a:gd name="T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7" h="48">
                    <a:moveTo>
                      <a:pt x="44" y="11"/>
                    </a:moveTo>
                    <a:lnTo>
                      <a:pt x="54" y="5"/>
                    </a:lnTo>
                    <a:lnTo>
                      <a:pt x="0" y="48"/>
                    </a:lnTo>
                    <a:lnTo>
                      <a:pt x="87" y="0"/>
                    </a:lnTo>
                  </a:path>
                </a:pathLst>
              </a:custGeom>
              <a:noFill/>
              <a:ln w="0" cap="rnd">
                <a:solidFill>
                  <a:schemeClr val="accent3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37" name="chenying0907 36"/>
              <p:cNvGrpSpPr/>
              <p:nvPr/>
            </p:nvGrpSpPr>
            <p:grpSpPr>
              <a:xfrm>
                <a:off x="3952875" y="1690688"/>
                <a:ext cx="1174751" cy="1236662"/>
                <a:chOff x="3952875" y="1690688"/>
                <a:chExt cx="1174751" cy="1236662"/>
              </a:xfrm>
            </p:grpSpPr>
            <p:sp>
              <p:nvSpPr>
                <p:cNvPr id="17" name="Freeform 15"/>
                <p:cNvSpPr/>
                <p:nvPr/>
              </p:nvSpPr>
              <p:spPr bwMode="auto">
                <a:xfrm>
                  <a:off x="4818063" y="2349500"/>
                  <a:ext cx="309563" cy="222250"/>
                </a:xfrm>
                <a:custGeom>
                  <a:avLst/>
                  <a:gdLst>
                    <a:gd name="T0" fmla="*/ 0 w 195"/>
                    <a:gd name="T1" fmla="*/ 94 h 140"/>
                    <a:gd name="T2" fmla="*/ 162 w 195"/>
                    <a:gd name="T3" fmla="*/ 0 h 140"/>
                    <a:gd name="T4" fmla="*/ 8 w 195"/>
                    <a:gd name="T5" fmla="*/ 92 h 140"/>
                    <a:gd name="T6" fmla="*/ 165 w 195"/>
                    <a:gd name="T7" fmla="*/ 3 h 140"/>
                    <a:gd name="T8" fmla="*/ 33 w 195"/>
                    <a:gd name="T9" fmla="*/ 92 h 140"/>
                    <a:gd name="T10" fmla="*/ 176 w 195"/>
                    <a:gd name="T11" fmla="*/ 8 h 140"/>
                    <a:gd name="T12" fmla="*/ 38 w 195"/>
                    <a:gd name="T13" fmla="*/ 92 h 140"/>
                    <a:gd name="T14" fmla="*/ 178 w 195"/>
                    <a:gd name="T15" fmla="*/ 11 h 140"/>
                    <a:gd name="T16" fmla="*/ 54 w 195"/>
                    <a:gd name="T17" fmla="*/ 92 h 140"/>
                    <a:gd name="T18" fmla="*/ 184 w 195"/>
                    <a:gd name="T19" fmla="*/ 19 h 140"/>
                    <a:gd name="T20" fmla="*/ 65 w 195"/>
                    <a:gd name="T21" fmla="*/ 92 h 140"/>
                    <a:gd name="T22" fmla="*/ 186 w 195"/>
                    <a:gd name="T23" fmla="*/ 21 h 140"/>
                    <a:gd name="T24" fmla="*/ 73 w 195"/>
                    <a:gd name="T25" fmla="*/ 94 h 140"/>
                    <a:gd name="T26" fmla="*/ 189 w 195"/>
                    <a:gd name="T27" fmla="*/ 27 h 140"/>
                    <a:gd name="T28" fmla="*/ 78 w 195"/>
                    <a:gd name="T29" fmla="*/ 100 h 140"/>
                    <a:gd name="T30" fmla="*/ 192 w 195"/>
                    <a:gd name="T31" fmla="*/ 35 h 140"/>
                    <a:gd name="T32" fmla="*/ 84 w 195"/>
                    <a:gd name="T33" fmla="*/ 105 h 140"/>
                    <a:gd name="T34" fmla="*/ 195 w 195"/>
                    <a:gd name="T35" fmla="*/ 40 h 140"/>
                    <a:gd name="T36" fmla="*/ 84 w 195"/>
                    <a:gd name="T37" fmla="*/ 105 h 140"/>
                    <a:gd name="T38" fmla="*/ 195 w 195"/>
                    <a:gd name="T39" fmla="*/ 43 h 140"/>
                    <a:gd name="T40" fmla="*/ 89 w 195"/>
                    <a:gd name="T41" fmla="*/ 110 h 140"/>
                    <a:gd name="T42" fmla="*/ 195 w 195"/>
                    <a:gd name="T43" fmla="*/ 51 h 140"/>
                    <a:gd name="T44" fmla="*/ 92 w 195"/>
                    <a:gd name="T45" fmla="*/ 113 h 140"/>
                    <a:gd name="T46" fmla="*/ 195 w 195"/>
                    <a:gd name="T47" fmla="*/ 54 h 140"/>
                    <a:gd name="T48" fmla="*/ 97 w 195"/>
                    <a:gd name="T49" fmla="*/ 118 h 140"/>
                    <a:gd name="T50" fmla="*/ 195 w 195"/>
                    <a:gd name="T51" fmla="*/ 62 h 140"/>
                    <a:gd name="T52" fmla="*/ 108 w 195"/>
                    <a:gd name="T53" fmla="*/ 127 h 140"/>
                    <a:gd name="T54" fmla="*/ 195 w 195"/>
                    <a:gd name="T55" fmla="*/ 75 h 140"/>
                    <a:gd name="T56" fmla="*/ 114 w 195"/>
                    <a:gd name="T57" fmla="*/ 129 h 140"/>
                    <a:gd name="T58" fmla="*/ 195 w 195"/>
                    <a:gd name="T59" fmla="*/ 83 h 140"/>
                    <a:gd name="T60" fmla="*/ 119 w 195"/>
                    <a:gd name="T61" fmla="*/ 132 h 140"/>
                    <a:gd name="T62" fmla="*/ 192 w 195"/>
                    <a:gd name="T63" fmla="*/ 92 h 140"/>
                    <a:gd name="T64" fmla="*/ 127 w 195"/>
                    <a:gd name="T65" fmla="*/ 137 h 140"/>
                    <a:gd name="T66" fmla="*/ 192 w 195"/>
                    <a:gd name="T67" fmla="*/ 100 h 140"/>
                    <a:gd name="T68" fmla="*/ 141 w 195"/>
                    <a:gd name="T69" fmla="*/ 140 h 140"/>
                    <a:gd name="T70" fmla="*/ 184 w 195"/>
                    <a:gd name="T71" fmla="*/ 113 h 140"/>
                    <a:gd name="T72" fmla="*/ 159 w 195"/>
                    <a:gd name="T73" fmla="*/ 137 h 140"/>
                    <a:gd name="T74" fmla="*/ 170 w 195"/>
                    <a:gd name="T75" fmla="*/ 132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95" h="140">
                      <a:moveTo>
                        <a:pt x="0" y="94"/>
                      </a:moveTo>
                      <a:lnTo>
                        <a:pt x="162" y="0"/>
                      </a:lnTo>
                      <a:lnTo>
                        <a:pt x="8" y="92"/>
                      </a:lnTo>
                      <a:lnTo>
                        <a:pt x="165" y="3"/>
                      </a:lnTo>
                      <a:lnTo>
                        <a:pt x="33" y="92"/>
                      </a:lnTo>
                      <a:lnTo>
                        <a:pt x="176" y="8"/>
                      </a:lnTo>
                      <a:lnTo>
                        <a:pt x="38" y="92"/>
                      </a:lnTo>
                      <a:lnTo>
                        <a:pt x="178" y="11"/>
                      </a:lnTo>
                      <a:lnTo>
                        <a:pt x="54" y="92"/>
                      </a:lnTo>
                      <a:lnTo>
                        <a:pt x="184" y="19"/>
                      </a:lnTo>
                      <a:lnTo>
                        <a:pt x="65" y="92"/>
                      </a:lnTo>
                      <a:lnTo>
                        <a:pt x="186" y="21"/>
                      </a:lnTo>
                      <a:lnTo>
                        <a:pt x="73" y="94"/>
                      </a:lnTo>
                      <a:lnTo>
                        <a:pt x="189" y="27"/>
                      </a:lnTo>
                      <a:lnTo>
                        <a:pt x="78" y="100"/>
                      </a:lnTo>
                      <a:lnTo>
                        <a:pt x="192" y="35"/>
                      </a:lnTo>
                      <a:lnTo>
                        <a:pt x="84" y="105"/>
                      </a:lnTo>
                      <a:lnTo>
                        <a:pt x="195" y="40"/>
                      </a:lnTo>
                      <a:lnTo>
                        <a:pt x="84" y="105"/>
                      </a:lnTo>
                      <a:lnTo>
                        <a:pt x="195" y="43"/>
                      </a:lnTo>
                      <a:lnTo>
                        <a:pt x="89" y="110"/>
                      </a:lnTo>
                      <a:lnTo>
                        <a:pt x="195" y="51"/>
                      </a:lnTo>
                      <a:lnTo>
                        <a:pt x="92" y="113"/>
                      </a:lnTo>
                      <a:lnTo>
                        <a:pt x="195" y="54"/>
                      </a:lnTo>
                      <a:lnTo>
                        <a:pt x="97" y="118"/>
                      </a:lnTo>
                      <a:lnTo>
                        <a:pt x="195" y="62"/>
                      </a:lnTo>
                      <a:lnTo>
                        <a:pt x="108" y="127"/>
                      </a:lnTo>
                      <a:lnTo>
                        <a:pt x="195" y="75"/>
                      </a:lnTo>
                      <a:lnTo>
                        <a:pt x="114" y="129"/>
                      </a:lnTo>
                      <a:lnTo>
                        <a:pt x="195" y="83"/>
                      </a:lnTo>
                      <a:lnTo>
                        <a:pt x="119" y="132"/>
                      </a:lnTo>
                      <a:lnTo>
                        <a:pt x="192" y="92"/>
                      </a:lnTo>
                      <a:lnTo>
                        <a:pt x="127" y="137"/>
                      </a:lnTo>
                      <a:lnTo>
                        <a:pt x="192" y="100"/>
                      </a:lnTo>
                      <a:lnTo>
                        <a:pt x="141" y="140"/>
                      </a:lnTo>
                      <a:lnTo>
                        <a:pt x="184" y="113"/>
                      </a:lnTo>
                      <a:lnTo>
                        <a:pt x="159" y="137"/>
                      </a:lnTo>
                      <a:lnTo>
                        <a:pt x="170" y="132"/>
                      </a:lnTo>
                    </a:path>
                  </a:pathLst>
                </a:custGeom>
                <a:noFill/>
                <a:ln w="0" cap="rnd">
                  <a:solidFill>
                    <a:schemeClr val="accent3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17"/>
                <p:cNvSpPr/>
                <p:nvPr/>
              </p:nvSpPr>
              <p:spPr bwMode="auto">
                <a:xfrm>
                  <a:off x="3952875" y="1978025"/>
                  <a:ext cx="968375" cy="949325"/>
                </a:xfrm>
                <a:custGeom>
                  <a:avLst/>
                  <a:gdLst>
                    <a:gd name="T0" fmla="*/ 19 w 610"/>
                    <a:gd name="T1" fmla="*/ 27 h 598"/>
                    <a:gd name="T2" fmla="*/ 59 w 610"/>
                    <a:gd name="T3" fmla="*/ 27 h 598"/>
                    <a:gd name="T4" fmla="*/ 78 w 610"/>
                    <a:gd name="T5" fmla="*/ 27 h 598"/>
                    <a:gd name="T6" fmla="*/ 89 w 610"/>
                    <a:gd name="T7" fmla="*/ 27 h 598"/>
                    <a:gd name="T8" fmla="*/ 116 w 610"/>
                    <a:gd name="T9" fmla="*/ 27 h 598"/>
                    <a:gd name="T10" fmla="*/ 143 w 610"/>
                    <a:gd name="T11" fmla="*/ 27 h 598"/>
                    <a:gd name="T12" fmla="*/ 175 w 610"/>
                    <a:gd name="T13" fmla="*/ 27 h 598"/>
                    <a:gd name="T14" fmla="*/ 202 w 610"/>
                    <a:gd name="T15" fmla="*/ 27 h 598"/>
                    <a:gd name="T16" fmla="*/ 224 w 610"/>
                    <a:gd name="T17" fmla="*/ 27 h 598"/>
                    <a:gd name="T18" fmla="*/ 245 w 610"/>
                    <a:gd name="T19" fmla="*/ 27 h 598"/>
                    <a:gd name="T20" fmla="*/ 310 w 610"/>
                    <a:gd name="T21" fmla="*/ 8 h 598"/>
                    <a:gd name="T22" fmla="*/ 316 w 610"/>
                    <a:gd name="T23" fmla="*/ 21 h 598"/>
                    <a:gd name="T24" fmla="*/ 321 w 610"/>
                    <a:gd name="T25" fmla="*/ 24 h 598"/>
                    <a:gd name="T26" fmla="*/ 353 w 610"/>
                    <a:gd name="T27" fmla="*/ 24 h 598"/>
                    <a:gd name="T28" fmla="*/ 378 w 610"/>
                    <a:gd name="T29" fmla="*/ 24 h 598"/>
                    <a:gd name="T30" fmla="*/ 397 w 610"/>
                    <a:gd name="T31" fmla="*/ 24 h 598"/>
                    <a:gd name="T32" fmla="*/ 429 w 610"/>
                    <a:gd name="T33" fmla="*/ 24 h 598"/>
                    <a:gd name="T34" fmla="*/ 472 w 610"/>
                    <a:gd name="T35" fmla="*/ 24 h 598"/>
                    <a:gd name="T36" fmla="*/ 483 w 610"/>
                    <a:gd name="T37" fmla="*/ 24 h 598"/>
                    <a:gd name="T38" fmla="*/ 497 w 610"/>
                    <a:gd name="T39" fmla="*/ 24 h 598"/>
                    <a:gd name="T40" fmla="*/ 518 w 610"/>
                    <a:gd name="T41" fmla="*/ 24 h 598"/>
                    <a:gd name="T42" fmla="*/ 534 w 610"/>
                    <a:gd name="T43" fmla="*/ 29 h 598"/>
                    <a:gd name="T44" fmla="*/ 534 w 610"/>
                    <a:gd name="T45" fmla="*/ 48 h 598"/>
                    <a:gd name="T46" fmla="*/ 534 w 610"/>
                    <a:gd name="T47" fmla="*/ 70 h 598"/>
                    <a:gd name="T48" fmla="*/ 534 w 610"/>
                    <a:gd name="T49" fmla="*/ 86 h 598"/>
                    <a:gd name="T50" fmla="*/ 534 w 610"/>
                    <a:gd name="T51" fmla="*/ 105 h 598"/>
                    <a:gd name="T52" fmla="*/ 534 w 610"/>
                    <a:gd name="T53" fmla="*/ 121 h 598"/>
                    <a:gd name="T54" fmla="*/ 534 w 610"/>
                    <a:gd name="T55" fmla="*/ 126 h 598"/>
                    <a:gd name="T56" fmla="*/ 534 w 610"/>
                    <a:gd name="T57" fmla="*/ 148 h 598"/>
                    <a:gd name="T58" fmla="*/ 534 w 610"/>
                    <a:gd name="T59" fmla="*/ 172 h 598"/>
                    <a:gd name="T60" fmla="*/ 534 w 610"/>
                    <a:gd name="T61" fmla="*/ 177 h 598"/>
                    <a:gd name="T62" fmla="*/ 534 w 610"/>
                    <a:gd name="T63" fmla="*/ 188 h 598"/>
                    <a:gd name="T64" fmla="*/ 534 w 610"/>
                    <a:gd name="T65" fmla="*/ 202 h 598"/>
                    <a:gd name="T66" fmla="*/ 534 w 610"/>
                    <a:gd name="T67" fmla="*/ 212 h 598"/>
                    <a:gd name="T68" fmla="*/ 534 w 610"/>
                    <a:gd name="T69" fmla="*/ 231 h 598"/>
                    <a:gd name="T70" fmla="*/ 534 w 610"/>
                    <a:gd name="T71" fmla="*/ 247 h 598"/>
                    <a:gd name="T72" fmla="*/ 534 w 610"/>
                    <a:gd name="T73" fmla="*/ 261 h 598"/>
                    <a:gd name="T74" fmla="*/ 534 w 610"/>
                    <a:gd name="T75" fmla="*/ 266 h 598"/>
                    <a:gd name="T76" fmla="*/ 542 w 610"/>
                    <a:gd name="T77" fmla="*/ 282 h 598"/>
                    <a:gd name="T78" fmla="*/ 567 w 610"/>
                    <a:gd name="T79" fmla="*/ 285 h 598"/>
                    <a:gd name="T80" fmla="*/ 586 w 610"/>
                    <a:gd name="T81" fmla="*/ 285 h 598"/>
                    <a:gd name="T82" fmla="*/ 537 w 610"/>
                    <a:gd name="T83" fmla="*/ 336 h 598"/>
                    <a:gd name="T84" fmla="*/ 537 w 610"/>
                    <a:gd name="T85" fmla="*/ 347 h 598"/>
                    <a:gd name="T86" fmla="*/ 537 w 610"/>
                    <a:gd name="T87" fmla="*/ 361 h 598"/>
                    <a:gd name="T88" fmla="*/ 537 w 610"/>
                    <a:gd name="T89" fmla="*/ 379 h 598"/>
                    <a:gd name="T90" fmla="*/ 537 w 610"/>
                    <a:gd name="T91" fmla="*/ 393 h 598"/>
                    <a:gd name="T92" fmla="*/ 537 w 610"/>
                    <a:gd name="T93" fmla="*/ 406 h 598"/>
                    <a:gd name="T94" fmla="*/ 537 w 610"/>
                    <a:gd name="T95" fmla="*/ 431 h 598"/>
                    <a:gd name="T96" fmla="*/ 537 w 610"/>
                    <a:gd name="T97" fmla="*/ 444 h 598"/>
                    <a:gd name="T98" fmla="*/ 537 w 610"/>
                    <a:gd name="T99" fmla="*/ 460 h 598"/>
                    <a:gd name="T100" fmla="*/ 537 w 610"/>
                    <a:gd name="T101" fmla="*/ 476 h 598"/>
                    <a:gd name="T102" fmla="*/ 537 w 610"/>
                    <a:gd name="T103" fmla="*/ 501 h 598"/>
                    <a:gd name="T104" fmla="*/ 537 w 610"/>
                    <a:gd name="T105" fmla="*/ 506 h 598"/>
                    <a:gd name="T106" fmla="*/ 537 w 610"/>
                    <a:gd name="T107" fmla="*/ 525 h 598"/>
                    <a:gd name="T108" fmla="*/ 537 w 610"/>
                    <a:gd name="T109" fmla="*/ 541 h 598"/>
                    <a:gd name="T110" fmla="*/ 537 w 610"/>
                    <a:gd name="T111" fmla="*/ 554 h 598"/>
                    <a:gd name="T112" fmla="*/ 537 w 610"/>
                    <a:gd name="T113" fmla="*/ 565 h 598"/>
                    <a:gd name="T114" fmla="*/ 537 w 610"/>
                    <a:gd name="T115" fmla="*/ 581 h 598"/>
                    <a:gd name="T116" fmla="*/ 537 w 610"/>
                    <a:gd name="T117" fmla="*/ 592 h 5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610" h="598">
                      <a:moveTo>
                        <a:pt x="0" y="27"/>
                      </a:moveTo>
                      <a:lnTo>
                        <a:pt x="2" y="27"/>
                      </a:lnTo>
                      <a:lnTo>
                        <a:pt x="0" y="37"/>
                      </a:lnTo>
                      <a:lnTo>
                        <a:pt x="19" y="27"/>
                      </a:lnTo>
                      <a:lnTo>
                        <a:pt x="0" y="48"/>
                      </a:lnTo>
                      <a:lnTo>
                        <a:pt x="40" y="27"/>
                      </a:lnTo>
                      <a:lnTo>
                        <a:pt x="0" y="62"/>
                      </a:lnTo>
                      <a:lnTo>
                        <a:pt x="59" y="27"/>
                      </a:lnTo>
                      <a:lnTo>
                        <a:pt x="0" y="64"/>
                      </a:lnTo>
                      <a:lnTo>
                        <a:pt x="67" y="27"/>
                      </a:lnTo>
                      <a:lnTo>
                        <a:pt x="0" y="70"/>
                      </a:lnTo>
                      <a:lnTo>
                        <a:pt x="78" y="27"/>
                      </a:lnTo>
                      <a:lnTo>
                        <a:pt x="0" y="72"/>
                      </a:lnTo>
                      <a:lnTo>
                        <a:pt x="81" y="27"/>
                      </a:lnTo>
                      <a:lnTo>
                        <a:pt x="0" y="78"/>
                      </a:lnTo>
                      <a:lnTo>
                        <a:pt x="89" y="27"/>
                      </a:lnTo>
                      <a:lnTo>
                        <a:pt x="0" y="91"/>
                      </a:lnTo>
                      <a:lnTo>
                        <a:pt x="113" y="27"/>
                      </a:lnTo>
                      <a:lnTo>
                        <a:pt x="0" y="94"/>
                      </a:lnTo>
                      <a:lnTo>
                        <a:pt x="116" y="27"/>
                      </a:lnTo>
                      <a:lnTo>
                        <a:pt x="0" y="102"/>
                      </a:lnTo>
                      <a:lnTo>
                        <a:pt x="132" y="27"/>
                      </a:lnTo>
                      <a:lnTo>
                        <a:pt x="0" y="107"/>
                      </a:lnTo>
                      <a:lnTo>
                        <a:pt x="143" y="27"/>
                      </a:lnTo>
                      <a:lnTo>
                        <a:pt x="0" y="118"/>
                      </a:lnTo>
                      <a:lnTo>
                        <a:pt x="162" y="27"/>
                      </a:lnTo>
                      <a:lnTo>
                        <a:pt x="0" y="126"/>
                      </a:lnTo>
                      <a:lnTo>
                        <a:pt x="175" y="27"/>
                      </a:lnTo>
                      <a:lnTo>
                        <a:pt x="0" y="137"/>
                      </a:lnTo>
                      <a:lnTo>
                        <a:pt x="191" y="27"/>
                      </a:lnTo>
                      <a:lnTo>
                        <a:pt x="0" y="142"/>
                      </a:lnTo>
                      <a:lnTo>
                        <a:pt x="202" y="27"/>
                      </a:lnTo>
                      <a:lnTo>
                        <a:pt x="0" y="153"/>
                      </a:lnTo>
                      <a:lnTo>
                        <a:pt x="221" y="27"/>
                      </a:lnTo>
                      <a:lnTo>
                        <a:pt x="0" y="156"/>
                      </a:lnTo>
                      <a:lnTo>
                        <a:pt x="224" y="27"/>
                      </a:lnTo>
                      <a:lnTo>
                        <a:pt x="0" y="159"/>
                      </a:lnTo>
                      <a:lnTo>
                        <a:pt x="227" y="27"/>
                      </a:lnTo>
                      <a:lnTo>
                        <a:pt x="0" y="167"/>
                      </a:lnTo>
                      <a:lnTo>
                        <a:pt x="245" y="27"/>
                      </a:lnTo>
                      <a:lnTo>
                        <a:pt x="0" y="177"/>
                      </a:lnTo>
                      <a:lnTo>
                        <a:pt x="310" y="0"/>
                      </a:lnTo>
                      <a:lnTo>
                        <a:pt x="0" y="185"/>
                      </a:lnTo>
                      <a:lnTo>
                        <a:pt x="310" y="8"/>
                      </a:lnTo>
                      <a:lnTo>
                        <a:pt x="0" y="191"/>
                      </a:lnTo>
                      <a:lnTo>
                        <a:pt x="310" y="13"/>
                      </a:lnTo>
                      <a:lnTo>
                        <a:pt x="0" y="204"/>
                      </a:lnTo>
                      <a:lnTo>
                        <a:pt x="316" y="21"/>
                      </a:lnTo>
                      <a:lnTo>
                        <a:pt x="0" y="207"/>
                      </a:lnTo>
                      <a:lnTo>
                        <a:pt x="318" y="24"/>
                      </a:lnTo>
                      <a:lnTo>
                        <a:pt x="0" y="207"/>
                      </a:lnTo>
                      <a:lnTo>
                        <a:pt x="321" y="24"/>
                      </a:lnTo>
                      <a:lnTo>
                        <a:pt x="0" y="215"/>
                      </a:lnTo>
                      <a:lnTo>
                        <a:pt x="332" y="24"/>
                      </a:lnTo>
                      <a:lnTo>
                        <a:pt x="0" y="229"/>
                      </a:lnTo>
                      <a:lnTo>
                        <a:pt x="353" y="24"/>
                      </a:lnTo>
                      <a:lnTo>
                        <a:pt x="0" y="229"/>
                      </a:lnTo>
                      <a:lnTo>
                        <a:pt x="356" y="24"/>
                      </a:lnTo>
                      <a:lnTo>
                        <a:pt x="0" y="242"/>
                      </a:lnTo>
                      <a:lnTo>
                        <a:pt x="378" y="24"/>
                      </a:lnTo>
                      <a:lnTo>
                        <a:pt x="0" y="247"/>
                      </a:lnTo>
                      <a:lnTo>
                        <a:pt x="389" y="24"/>
                      </a:lnTo>
                      <a:lnTo>
                        <a:pt x="0" y="253"/>
                      </a:lnTo>
                      <a:lnTo>
                        <a:pt x="397" y="24"/>
                      </a:lnTo>
                      <a:lnTo>
                        <a:pt x="0" y="258"/>
                      </a:lnTo>
                      <a:lnTo>
                        <a:pt x="407" y="24"/>
                      </a:lnTo>
                      <a:lnTo>
                        <a:pt x="0" y="272"/>
                      </a:lnTo>
                      <a:lnTo>
                        <a:pt x="429" y="24"/>
                      </a:lnTo>
                      <a:lnTo>
                        <a:pt x="0" y="282"/>
                      </a:lnTo>
                      <a:lnTo>
                        <a:pt x="451" y="24"/>
                      </a:lnTo>
                      <a:lnTo>
                        <a:pt x="0" y="296"/>
                      </a:lnTo>
                      <a:lnTo>
                        <a:pt x="472" y="24"/>
                      </a:lnTo>
                      <a:lnTo>
                        <a:pt x="0" y="299"/>
                      </a:lnTo>
                      <a:lnTo>
                        <a:pt x="478" y="24"/>
                      </a:lnTo>
                      <a:lnTo>
                        <a:pt x="0" y="301"/>
                      </a:lnTo>
                      <a:lnTo>
                        <a:pt x="483" y="24"/>
                      </a:lnTo>
                      <a:lnTo>
                        <a:pt x="0" y="307"/>
                      </a:lnTo>
                      <a:lnTo>
                        <a:pt x="494" y="24"/>
                      </a:lnTo>
                      <a:lnTo>
                        <a:pt x="0" y="309"/>
                      </a:lnTo>
                      <a:lnTo>
                        <a:pt x="497" y="24"/>
                      </a:lnTo>
                      <a:lnTo>
                        <a:pt x="0" y="320"/>
                      </a:lnTo>
                      <a:lnTo>
                        <a:pt x="513" y="24"/>
                      </a:lnTo>
                      <a:lnTo>
                        <a:pt x="0" y="323"/>
                      </a:lnTo>
                      <a:lnTo>
                        <a:pt x="518" y="24"/>
                      </a:lnTo>
                      <a:lnTo>
                        <a:pt x="0" y="326"/>
                      </a:lnTo>
                      <a:lnTo>
                        <a:pt x="524" y="24"/>
                      </a:lnTo>
                      <a:lnTo>
                        <a:pt x="0" y="336"/>
                      </a:lnTo>
                      <a:lnTo>
                        <a:pt x="534" y="29"/>
                      </a:lnTo>
                      <a:lnTo>
                        <a:pt x="0" y="342"/>
                      </a:lnTo>
                      <a:lnTo>
                        <a:pt x="534" y="35"/>
                      </a:lnTo>
                      <a:lnTo>
                        <a:pt x="0" y="355"/>
                      </a:lnTo>
                      <a:lnTo>
                        <a:pt x="534" y="48"/>
                      </a:lnTo>
                      <a:lnTo>
                        <a:pt x="0" y="366"/>
                      </a:lnTo>
                      <a:lnTo>
                        <a:pt x="534" y="59"/>
                      </a:lnTo>
                      <a:lnTo>
                        <a:pt x="0" y="377"/>
                      </a:lnTo>
                      <a:lnTo>
                        <a:pt x="534" y="70"/>
                      </a:lnTo>
                      <a:lnTo>
                        <a:pt x="0" y="385"/>
                      </a:lnTo>
                      <a:lnTo>
                        <a:pt x="534" y="80"/>
                      </a:lnTo>
                      <a:lnTo>
                        <a:pt x="0" y="393"/>
                      </a:lnTo>
                      <a:lnTo>
                        <a:pt x="534" y="86"/>
                      </a:lnTo>
                      <a:lnTo>
                        <a:pt x="0" y="404"/>
                      </a:lnTo>
                      <a:lnTo>
                        <a:pt x="534" y="97"/>
                      </a:lnTo>
                      <a:lnTo>
                        <a:pt x="0" y="412"/>
                      </a:lnTo>
                      <a:lnTo>
                        <a:pt x="534" y="105"/>
                      </a:lnTo>
                      <a:lnTo>
                        <a:pt x="0" y="420"/>
                      </a:lnTo>
                      <a:lnTo>
                        <a:pt x="534" y="115"/>
                      </a:lnTo>
                      <a:lnTo>
                        <a:pt x="0" y="428"/>
                      </a:lnTo>
                      <a:lnTo>
                        <a:pt x="534" y="121"/>
                      </a:lnTo>
                      <a:lnTo>
                        <a:pt x="0" y="431"/>
                      </a:lnTo>
                      <a:lnTo>
                        <a:pt x="534" y="123"/>
                      </a:lnTo>
                      <a:lnTo>
                        <a:pt x="0" y="433"/>
                      </a:lnTo>
                      <a:lnTo>
                        <a:pt x="534" y="126"/>
                      </a:lnTo>
                      <a:lnTo>
                        <a:pt x="0" y="441"/>
                      </a:lnTo>
                      <a:lnTo>
                        <a:pt x="534" y="134"/>
                      </a:lnTo>
                      <a:lnTo>
                        <a:pt x="0" y="455"/>
                      </a:lnTo>
                      <a:lnTo>
                        <a:pt x="534" y="148"/>
                      </a:lnTo>
                      <a:lnTo>
                        <a:pt x="0" y="466"/>
                      </a:lnTo>
                      <a:lnTo>
                        <a:pt x="534" y="159"/>
                      </a:lnTo>
                      <a:lnTo>
                        <a:pt x="0" y="479"/>
                      </a:lnTo>
                      <a:lnTo>
                        <a:pt x="534" y="172"/>
                      </a:lnTo>
                      <a:lnTo>
                        <a:pt x="0" y="482"/>
                      </a:lnTo>
                      <a:lnTo>
                        <a:pt x="534" y="175"/>
                      </a:lnTo>
                      <a:lnTo>
                        <a:pt x="0" y="484"/>
                      </a:lnTo>
                      <a:lnTo>
                        <a:pt x="534" y="177"/>
                      </a:lnTo>
                      <a:lnTo>
                        <a:pt x="0" y="487"/>
                      </a:lnTo>
                      <a:lnTo>
                        <a:pt x="534" y="180"/>
                      </a:lnTo>
                      <a:lnTo>
                        <a:pt x="0" y="495"/>
                      </a:lnTo>
                      <a:lnTo>
                        <a:pt x="534" y="188"/>
                      </a:lnTo>
                      <a:lnTo>
                        <a:pt x="0" y="501"/>
                      </a:lnTo>
                      <a:lnTo>
                        <a:pt x="534" y="194"/>
                      </a:lnTo>
                      <a:lnTo>
                        <a:pt x="0" y="509"/>
                      </a:lnTo>
                      <a:lnTo>
                        <a:pt x="534" y="202"/>
                      </a:lnTo>
                      <a:lnTo>
                        <a:pt x="0" y="511"/>
                      </a:lnTo>
                      <a:lnTo>
                        <a:pt x="534" y="207"/>
                      </a:lnTo>
                      <a:lnTo>
                        <a:pt x="0" y="519"/>
                      </a:lnTo>
                      <a:lnTo>
                        <a:pt x="534" y="212"/>
                      </a:lnTo>
                      <a:lnTo>
                        <a:pt x="0" y="533"/>
                      </a:lnTo>
                      <a:lnTo>
                        <a:pt x="534" y="226"/>
                      </a:lnTo>
                      <a:lnTo>
                        <a:pt x="0" y="538"/>
                      </a:lnTo>
                      <a:lnTo>
                        <a:pt x="534" y="231"/>
                      </a:lnTo>
                      <a:lnTo>
                        <a:pt x="0" y="544"/>
                      </a:lnTo>
                      <a:lnTo>
                        <a:pt x="534" y="237"/>
                      </a:lnTo>
                      <a:lnTo>
                        <a:pt x="0" y="554"/>
                      </a:lnTo>
                      <a:lnTo>
                        <a:pt x="534" y="247"/>
                      </a:lnTo>
                      <a:lnTo>
                        <a:pt x="0" y="563"/>
                      </a:lnTo>
                      <a:lnTo>
                        <a:pt x="534" y="255"/>
                      </a:lnTo>
                      <a:lnTo>
                        <a:pt x="0" y="568"/>
                      </a:lnTo>
                      <a:lnTo>
                        <a:pt x="534" y="261"/>
                      </a:lnTo>
                      <a:lnTo>
                        <a:pt x="0" y="573"/>
                      </a:lnTo>
                      <a:lnTo>
                        <a:pt x="534" y="266"/>
                      </a:lnTo>
                      <a:lnTo>
                        <a:pt x="0" y="573"/>
                      </a:lnTo>
                      <a:lnTo>
                        <a:pt x="534" y="266"/>
                      </a:lnTo>
                      <a:lnTo>
                        <a:pt x="0" y="587"/>
                      </a:lnTo>
                      <a:lnTo>
                        <a:pt x="537" y="277"/>
                      </a:lnTo>
                      <a:lnTo>
                        <a:pt x="0" y="595"/>
                      </a:lnTo>
                      <a:lnTo>
                        <a:pt x="542" y="282"/>
                      </a:lnTo>
                      <a:lnTo>
                        <a:pt x="19" y="598"/>
                      </a:lnTo>
                      <a:lnTo>
                        <a:pt x="564" y="285"/>
                      </a:lnTo>
                      <a:lnTo>
                        <a:pt x="24" y="598"/>
                      </a:lnTo>
                      <a:lnTo>
                        <a:pt x="567" y="285"/>
                      </a:lnTo>
                      <a:lnTo>
                        <a:pt x="38" y="598"/>
                      </a:lnTo>
                      <a:lnTo>
                        <a:pt x="580" y="285"/>
                      </a:lnTo>
                      <a:lnTo>
                        <a:pt x="43" y="598"/>
                      </a:lnTo>
                      <a:lnTo>
                        <a:pt x="586" y="285"/>
                      </a:lnTo>
                      <a:lnTo>
                        <a:pt x="67" y="598"/>
                      </a:lnTo>
                      <a:lnTo>
                        <a:pt x="610" y="285"/>
                      </a:lnTo>
                      <a:lnTo>
                        <a:pt x="86" y="598"/>
                      </a:lnTo>
                      <a:lnTo>
                        <a:pt x="537" y="336"/>
                      </a:lnTo>
                      <a:lnTo>
                        <a:pt x="92" y="598"/>
                      </a:lnTo>
                      <a:lnTo>
                        <a:pt x="537" y="342"/>
                      </a:lnTo>
                      <a:lnTo>
                        <a:pt x="102" y="598"/>
                      </a:lnTo>
                      <a:lnTo>
                        <a:pt x="537" y="347"/>
                      </a:lnTo>
                      <a:lnTo>
                        <a:pt x="108" y="598"/>
                      </a:lnTo>
                      <a:lnTo>
                        <a:pt x="537" y="350"/>
                      </a:lnTo>
                      <a:lnTo>
                        <a:pt x="129" y="598"/>
                      </a:lnTo>
                      <a:lnTo>
                        <a:pt x="537" y="361"/>
                      </a:lnTo>
                      <a:lnTo>
                        <a:pt x="140" y="598"/>
                      </a:lnTo>
                      <a:lnTo>
                        <a:pt x="537" y="369"/>
                      </a:lnTo>
                      <a:lnTo>
                        <a:pt x="159" y="598"/>
                      </a:lnTo>
                      <a:lnTo>
                        <a:pt x="537" y="379"/>
                      </a:lnTo>
                      <a:lnTo>
                        <a:pt x="167" y="598"/>
                      </a:lnTo>
                      <a:lnTo>
                        <a:pt x="537" y="385"/>
                      </a:lnTo>
                      <a:lnTo>
                        <a:pt x="183" y="598"/>
                      </a:lnTo>
                      <a:lnTo>
                        <a:pt x="537" y="393"/>
                      </a:lnTo>
                      <a:lnTo>
                        <a:pt x="202" y="598"/>
                      </a:lnTo>
                      <a:lnTo>
                        <a:pt x="537" y="404"/>
                      </a:lnTo>
                      <a:lnTo>
                        <a:pt x="205" y="598"/>
                      </a:lnTo>
                      <a:lnTo>
                        <a:pt x="537" y="406"/>
                      </a:lnTo>
                      <a:lnTo>
                        <a:pt x="227" y="598"/>
                      </a:lnTo>
                      <a:lnTo>
                        <a:pt x="537" y="420"/>
                      </a:lnTo>
                      <a:lnTo>
                        <a:pt x="248" y="598"/>
                      </a:lnTo>
                      <a:lnTo>
                        <a:pt x="537" y="431"/>
                      </a:lnTo>
                      <a:lnTo>
                        <a:pt x="267" y="598"/>
                      </a:lnTo>
                      <a:lnTo>
                        <a:pt x="537" y="441"/>
                      </a:lnTo>
                      <a:lnTo>
                        <a:pt x="270" y="598"/>
                      </a:lnTo>
                      <a:lnTo>
                        <a:pt x="537" y="444"/>
                      </a:lnTo>
                      <a:lnTo>
                        <a:pt x="281" y="598"/>
                      </a:lnTo>
                      <a:lnTo>
                        <a:pt x="537" y="449"/>
                      </a:lnTo>
                      <a:lnTo>
                        <a:pt x="299" y="598"/>
                      </a:lnTo>
                      <a:lnTo>
                        <a:pt x="537" y="460"/>
                      </a:lnTo>
                      <a:lnTo>
                        <a:pt x="321" y="598"/>
                      </a:lnTo>
                      <a:lnTo>
                        <a:pt x="537" y="474"/>
                      </a:lnTo>
                      <a:lnTo>
                        <a:pt x="329" y="598"/>
                      </a:lnTo>
                      <a:lnTo>
                        <a:pt x="537" y="476"/>
                      </a:lnTo>
                      <a:lnTo>
                        <a:pt x="345" y="598"/>
                      </a:lnTo>
                      <a:lnTo>
                        <a:pt x="537" y="487"/>
                      </a:lnTo>
                      <a:lnTo>
                        <a:pt x="367" y="598"/>
                      </a:lnTo>
                      <a:lnTo>
                        <a:pt x="537" y="501"/>
                      </a:lnTo>
                      <a:lnTo>
                        <a:pt x="378" y="598"/>
                      </a:lnTo>
                      <a:lnTo>
                        <a:pt x="537" y="506"/>
                      </a:lnTo>
                      <a:lnTo>
                        <a:pt x="380" y="598"/>
                      </a:lnTo>
                      <a:lnTo>
                        <a:pt x="537" y="506"/>
                      </a:lnTo>
                      <a:lnTo>
                        <a:pt x="402" y="598"/>
                      </a:lnTo>
                      <a:lnTo>
                        <a:pt x="537" y="519"/>
                      </a:lnTo>
                      <a:lnTo>
                        <a:pt x="413" y="598"/>
                      </a:lnTo>
                      <a:lnTo>
                        <a:pt x="537" y="525"/>
                      </a:lnTo>
                      <a:lnTo>
                        <a:pt x="424" y="598"/>
                      </a:lnTo>
                      <a:lnTo>
                        <a:pt x="537" y="530"/>
                      </a:lnTo>
                      <a:lnTo>
                        <a:pt x="440" y="598"/>
                      </a:lnTo>
                      <a:lnTo>
                        <a:pt x="537" y="541"/>
                      </a:lnTo>
                      <a:lnTo>
                        <a:pt x="448" y="598"/>
                      </a:lnTo>
                      <a:lnTo>
                        <a:pt x="537" y="546"/>
                      </a:lnTo>
                      <a:lnTo>
                        <a:pt x="464" y="598"/>
                      </a:lnTo>
                      <a:lnTo>
                        <a:pt x="537" y="554"/>
                      </a:lnTo>
                      <a:lnTo>
                        <a:pt x="475" y="598"/>
                      </a:lnTo>
                      <a:lnTo>
                        <a:pt x="537" y="560"/>
                      </a:lnTo>
                      <a:lnTo>
                        <a:pt x="483" y="598"/>
                      </a:lnTo>
                      <a:lnTo>
                        <a:pt x="537" y="565"/>
                      </a:lnTo>
                      <a:lnTo>
                        <a:pt x="505" y="598"/>
                      </a:lnTo>
                      <a:lnTo>
                        <a:pt x="537" y="579"/>
                      </a:lnTo>
                      <a:lnTo>
                        <a:pt x="510" y="598"/>
                      </a:lnTo>
                      <a:lnTo>
                        <a:pt x="537" y="581"/>
                      </a:lnTo>
                      <a:lnTo>
                        <a:pt x="518" y="598"/>
                      </a:lnTo>
                      <a:lnTo>
                        <a:pt x="537" y="587"/>
                      </a:lnTo>
                      <a:lnTo>
                        <a:pt x="529" y="598"/>
                      </a:lnTo>
                      <a:lnTo>
                        <a:pt x="537" y="592"/>
                      </a:lnTo>
                      <a:lnTo>
                        <a:pt x="537" y="598"/>
                      </a:lnTo>
                      <a:lnTo>
                        <a:pt x="537" y="598"/>
                      </a:lnTo>
                    </a:path>
                  </a:pathLst>
                </a:custGeom>
                <a:noFill/>
                <a:ln w="0" cap="rnd">
                  <a:solidFill>
                    <a:schemeClr val="accent3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18"/>
                <p:cNvSpPr/>
                <p:nvPr/>
              </p:nvSpPr>
              <p:spPr bwMode="auto">
                <a:xfrm>
                  <a:off x="4295775" y="1690688"/>
                  <a:ext cx="227013" cy="325438"/>
                </a:xfrm>
                <a:custGeom>
                  <a:avLst/>
                  <a:gdLst>
                    <a:gd name="T0" fmla="*/ 19 w 143"/>
                    <a:gd name="T1" fmla="*/ 11 h 205"/>
                    <a:gd name="T2" fmla="*/ 24 w 143"/>
                    <a:gd name="T3" fmla="*/ 8 h 205"/>
                    <a:gd name="T4" fmla="*/ 2 w 143"/>
                    <a:gd name="T5" fmla="*/ 30 h 205"/>
                    <a:gd name="T6" fmla="*/ 51 w 143"/>
                    <a:gd name="T7" fmla="*/ 0 h 205"/>
                    <a:gd name="T8" fmla="*/ 0 w 143"/>
                    <a:gd name="T9" fmla="*/ 41 h 205"/>
                    <a:gd name="T10" fmla="*/ 73 w 143"/>
                    <a:gd name="T11" fmla="*/ 0 h 205"/>
                    <a:gd name="T12" fmla="*/ 0 w 143"/>
                    <a:gd name="T13" fmla="*/ 51 h 205"/>
                    <a:gd name="T14" fmla="*/ 86 w 143"/>
                    <a:gd name="T15" fmla="*/ 0 h 205"/>
                    <a:gd name="T16" fmla="*/ 0 w 143"/>
                    <a:gd name="T17" fmla="*/ 59 h 205"/>
                    <a:gd name="T18" fmla="*/ 97 w 143"/>
                    <a:gd name="T19" fmla="*/ 3 h 205"/>
                    <a:gd name="T20" fmla="*/ 2 w 143"/>
                    <a:gd name="T21" fmla="*/ 67 h 205"/>
                    <a:gd name="T22" fmla="*/ 110 w 143"/>
                    <a:gd name="T23" fmla="*/ 6 h 205"/>
                    <a:gd name="T24" fmla="*/ 5 w 143"/>
                    <a:gd name="T25" fmla="*/ 78 h 205"/>
                    <a:gd name="T26" fmla="*/ 124 w 143"/>
                    <a:gd name="T27" fmla="*/ 11 h 205"/>
                    <a:gd name="T28" fmla="*/ 8 w 143"/>
                    <a:gd name="T29" fmla="*/ 81 h 205"/>
                    <a:gd name="T30" fmla="*/ 127 w 143"/>
                    <a:gd name="T31" fmla="*/ 14 h 205"/>
                    <a:gd name="T32" fmla="*/ 13 w 143"/>
                    <a:gd name="T33" fmla="*/ 89 h 205"/>
                    <a:gd name="T34" fmla="*/ 132 w 143"/>
                    <a:gd name="T35" fmla="*/ 19 h 205"/>
                    <a:gd name="T36" fmla="*/ 16 w 143"/>
                    <a:gd name="T37" fmla="*/ 94 h 205"/>
                    <a:gd name="T38" fmla="*/ 137 w 143"/>
                    <a:gd name="T39" fmla="*/ 24 h 205"/>
                    <a:gd name="T40" fmla="*/ 21 w 143"/>
                    <a:gd name="T41" fmla="*/ 100 h 205"/>
                    <a:gd name="T42" fmla="*/ 140 w 143"/>
                    <a:gd name="T43" fmla="*/ 32 h 205"/>
                    <a:gd name="T44" fmla="*/ 27 w 143"/>
                    <a:gd name="T45" fmla="*/ 105 h 205"/>
                    <a:gd name="T46" fmla="*/ 143 w 143"/>
                    <a:gd name="T47" fmla="*/ 38 h 205"/>
                    <a:gd name="T48" fmla="*/ 29 w 143"/>
                    <a:gd name="T49" fmla="*/ 108 h 205"/>
                    <a:gd name="T50" fmla="*/ 143 w 143"/>
                    <a:gd name="T51" fmla="*/ 43 h 205"/>
                    <a:gd name="T52" fmla="*/ 40 w 143"/>
                    <a:gd name="T53" fmla="*/ 116 h 205"/>
                    <a:gd name="T54" fmla="*/ 143 w 143"/>
                    <a:gd name="T55" fmla="*/ 57 h 205"/>
                    <a:gd name="T56" fmla="*/ 46 w 143"/>
                    <a:gd name="T57" fmla="*/ 121 h 205"/>
                    <a:gd name="T58" fmla="*/ 140 w 143"/>
                    <a:gd name="T59" fmla="*/ 65 h 205"/>
                    <a:gd name="T60" fmla="*/ 46 w 143"/>
                    <a:gd name="T61" fmla="*/ 121 h 205"/>
                    <a:gd name="T62" fmla="*/ 140 w 143"/>
                    <a:gd name="T63" fmla="*/ 67 h 205"/>
                    <a:gd name="T64" fmla="*/ 48 w 143"/>
                    <a:gd name="T65" fmla="*/ 124 h 205"/>
                    <a:gd name="T66" fmla="*/ 137 w 143"/>
                    <a:gd name="T67" fmla="*/ 73 h 205"/>
                    <a:gd name="T68" fmla="*/ 48 w 143"/>
                    <a:gd name="T69" fmla="*/ 135 h 205"/>
                    <a:gd name="T70" fmla="*/ 129 w 143"/>
                    <a:gd name="T71" fmla="*/ 89 h 205"/>
                    <a:gd name="T72" fmla="*/ 48 w 143"/>
                    <a:gd name="T73" fmla="*/ 140 h 205"/>
                    <a:gd name="T74" fmla="*/ 124 w 143"/>
                    <a:gd name="T75" fmla="*/ 97 h 205"/>
                    <a:gd name="T76" fmla="*/ 48 w 143"/>
                    <a:gd name="T77" fmla="*/ 151 h 205"/>
                    <a:gd name="T78" fmla="*/ 97 w 143"/>
                    <a:gd name="T79" fmla="*/ 121 h 205"/>
                    <a:gd name="T80" fmla="*/ 48 w 143"/>
                    <a:gd name="T81" fmla="*/ 151 h 205"/>
                    <a:gd name="T82" fmla="*/ 97 w 143"/>
                    <a:gd name="T83" fmla="*/ 124 h 205"/>
                    <a:gd name="T84" fmla="*/ 48 w 143"/>
                    <a:gd name="T85" fmla="*/ 154 h 205"/>
                    <a:gd name="T86" fmla="*/ 94 w 143"/>
                    <a:gd name="T87" fmla="*/ 127 h 205"/>
                    <a:gd name="T88" fmla="*/ 48 w 143"/>
                    <a:gd name="T89" fmla="*/ 159 h 205"/>
                    <a:gd name="T90" fmla="*/ 94 w 143"/>
                    <a:gd name="T91" fmla="*/ 135 h 205"/>
                    <a:gd name="T92" fmla="*/ 48 w 143"/>
                    <a:gd name="T93" fmla="*/ 164 h 205"/>
                    <a:gd name="T94" fmla="*/ 94 w 143"/>
                    <a:gd name="T95" fmla="*/ 137 h 205"/>
                    <a:gd name="T96" fmla="*/ 48 w 143"/>
                    <a:gd name="T97" fmla="*/ 173 h 205"/>
                    <a:gd name="T98" fmla="*/ 94 w 143"/>
                    <a:gd name="T99" fmla="*/ 146 h 205"/>
                    <a:gd name="T100" fmla="*/ 48 w 143"/>
                    <a:gd name="T101" fmla="*/ 178 h 205"/>
                    <a:gd name="T102" fmla="*/ 94 w 143"/>
                    <a:gd name="T103" fmla="*/ 151 h 205"/>
                    <a:gd name="T104" fmla="*/ 48 w 143"/>
                    <a:gd name="T105" fmla="*/ 183 h 205"/>
                    <a:gd name="T106" fmla="*/ 94 w 143"/>
                    <a:gd name="T107" fmla="*/ 156 h 205"/>
                    <a:gd name="T108" fmla="*/ 48 w 143"/>
                    <a:gd name="T109" fmla="*/ 191 h 205"/>
                    <a:gd name="T110" fmla="*/ 94 w 143"/>
                    <a:gd name="T111" fmla="*/ 164 h 205"/>
                    <a:gd name="T112" fmla="*/ 48 w 143"/>
                    <a:gd name="T113" fmla="*/ 194 h 205"/>
                    <a:gd name="T114" fmla="*/ 94 w 143"/>
                    <a:gd name="T115" fmla="*/ 170 h 205"/>
                    <a:gd name="T116" fmla="*/ 48 w 143"/>
                    <a:gd name="T117" fmla="*/ 199 h 205"/>
                    <a:gd name="T118" fmla="*/ 94 w 143"/>
                    <a:gd name="T119" fmla="*/ 173 h 205"/>
                    <a:gd name="T120" fmla="*/ 43 w 143"/>
                    <a:gd name="T121" fmla="*/ 205 h 205"/>
                    <a:gd name="T122" fmla="*/ 94 w 143"/>
                    <a:gd name="T123" fmla="*/ 175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43" h="205">
                      <a:moveTo>
                        <a:pt x="19" y="11"/>
                      </a:moveTo>
                      <a:lnTo>
                        <a:pt x="24" y="8"/>
                      </a:lnTo>
                      <a:lnTo>
                        <a:pt x="2" y="30"/>
                      </a:lnTo>
                      <a:lnTo>
                        <a:pt x="51" y="0"/>
                      </a:lnTo>
                      <a:lnTo>
                        <a:pt x="0" y="41"/>
                      </a:lnTo>
                      <a:lnTo>
                        <a:pt x="73" y="0"/>
                      </a:lnTo>
                      <a:lnTo>
                        <a:pt x="0" y="51"/>
                      </a:lnTo>
                      <a:lnTo>
                        <a:pt x="86" y="0"/>
                      </a:lnTo>
                      <a:lnTo>
                        <a:pt x="0" y="59"/>
                      </a:lnTo>
                      <a:lnTo>
                        <a:pt x="97" y="3"/>
                      </a:lnTo>
                      <a:lnTo>
                        <a:pt x="2" y="67"/>
                      </a:lnTo>
                      <a:lnTo>
                        <a:pt x="110" y="6"/>
                      </a:lnTo>
                      <a:lnTo>
                        <a:pt x="5" y="78"/>
                      </a:lnTo>
                      <a:lnTo>
                        <a:pt x="124" y="11"/>
                      </a:lnTo>
                      <a:lnTo>
                        <a:pt x="8" y="81"/>
                      </a:lnTo>
                      <a:lnTo>
                        <a:pt x="127" y="14"/>
                      </a:lnTo>
                      <a:lnTo>
                        <a:pt x="13" y="89"/>
                      </a:lnTo>
                      <a:lnTo>
                        <a:pt x="132" y="19"/>
                      </a:lnTo>
                      <a:lnTo>
                        <a:pt x="16" y="94"/>
                      </a:lnTo>
                      <a:lnTo>
                        <a:pt x="137" y="24"/>
                      </a:lnTo>
                      <a:lnTo>
                        <a:pt x="21" y="100"/>
                      </a:lnTo>
                      <a:lnTo>
                        <a:pt x="140" y="32"/>
                      </a:lnTo>
                      <a:lnTo>
                        <a:pt x="27" y="105"/>
                      </a:lnTo>
                      <a:lnTo>
                        <a:pt x="143" y="38"/>
                      </a:lnTo>
                      <a:lnTo>
                        <a:pt x="29" y="108"/>
                      </a:lnTo>
                      <a:lnTo>
                        <a:pt x="143" y="43"/>
                      </a:lnTo>
                      <a:lnTo>
                        <a:pt x="40" y="116"/>
                      </a:lnTo>
                      <a:lnTo>
                        <a:pt x="143" y="57"/>
                      </a:lnTo>
                      <a:lnTo>
                        <a:pt x="46" y="121"/>
                      </a:lnTo>
                      <a:lnTo>
                        <a:pt x="140" y="65"/>
                      </a:lnTo>
                      <a:lnTo>
                        <a:pt x="46" y="121"/>
                      </a:lnTo>
                      <a:lnTo>
                        <a:pt x="140" y="67"/>
                      </a:lnTo>
                      <a:lnTo>
                        <a:pt x="48" y="124"/>
                      </a:lnTo>
                      <a:lnTo>
                        <a:pt x="137" y="73"/>
                      </a:lnTo>
                      <a:lnTo>
                        <a:pt x="48" y="135"/>
                      </a:lnTo>
                      <a:lnTo>
                        <a:pt x="129" y="89"/>
                      </a:lnTo>
                      <a:lnTo>
                        <a:pt x="48" y="140"/>
                      </a:lnTo>
                      <a:lnTo>
                        <a:pt x="124" y="97"/>
                      </a:lnTo>
                      <a:lnTo>
                        <a:pt x="48" y="151"/>
                      </a:lnTo>
                      <a:lnTo>
                        <a:pt x="97" y="121"/>
                      </a:lnTo>
                      <a:lnTo>
                        <a:pt x="48" y="151"/>
                      </a:lnTo>
                      <a:lnTo>
                        <a:pt x="97" y="124"/>
                      </a:lnTo>
                      <a:lnTo>
                        <a:pt x="48" y="154"/>
                      </a:lnTo>
                      <a:lnTo>
                        <a:pt x="94" y="127"/>
                      </a:lnTo>
                      <a:lnTo>
                        <a:pt x="48" y="159"/>
                      </a:lnTo>
                      <a:lnTo>
                        <a:pt x="94" y="135"/>
                      </a:lnTo>
                      <a:lnTo>
                        <a:pt x="48" y="164"/>
                      </a:lnTo>
                      <a:lnTo>
                        <a:pt x="94" y="137"/>
                      </a:lnTo>
                      <a:lnTo>
                        <a:pt x="48" y="173"/>
                      </a:lnTo>
                      <a:lnTo>
                        <a:pt x="94" y="146"/>
                      </a:lnTo>
                      <a:lnTo>
                        <a:pt x="48" y="178"/>
                      </a:lnTo>
                      <a:lnTo>
                        <a:pt x="94" y="151"/>
                      </a:lnTo>
                      <a:lnTo>
                        <a:pt x="48" y="183"/>
                      </a:lnTo>
                      <a:lnTo>
                        <a:pt x="94" y="156"/>
                      </a:lnTo>
                      <a:lnTo>
                        <a:pt x="48" y="191"/>
                      </a:lnTo>
                      <a:lnTo>
                        <a:pt x="94" y="164"/>
                      </a:lnTo>
                      <a:lnTo>
                        <a:pt x="48" y="194"/>
                      </a:lnTo>
                      <a:lnTo>
                        <a:pt x="94" y="170"/>
                      </a:lnTo>
                      <a:lnTo>
                        <a:pt x="48" y="199"/>
                      </a:lnTo>
                      <a:lnTo>
                        <a:pt x="94" y="173"/>
                      </a:lnTo>
                      <a:lnTo>
                        <a:pt x="43" y="205"/>
                      </a:lnTo>
                      <a:lnTo>
                        <a:pt x="94" y="175"/>
                      </a:lnTo>
                    </a:path>
                  </a:pathLst>
                </a:custGeom>
                <a:noFill/>
                <a:ln w="0" cap="rnd">
                  <a:solidFill>
                    <a:schemeClr val="accent3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5" name="PA_chenying0907 44"/>
            <p:cNvGrpSpPr/>
            <p:nvPr>
              <p:custDataLst>
                <p:tags r:id="rId6"/>
              </p:custDataLst>
            </p:nvPr>
          </p:nvGrpSpPr>
          <p:grpSpPr>
            <a:xfrm>
              <a:off x="4196" y="6170"/>
              <a:ext cx="2680" cy="1105"/>
              <a:chOff x="3090863" y="3917950"/>
              <a:chExt cx="1701800" cy="701676"/>
            </a:xfrm>
          </p:grpSpPr>
          <p:sp>
            <p:nvSpPr>
              <p:cNvPr id="26" name="Freeform 24"/>
              <p:cNvSpPr/>
              <p:nvPr/>
            </p:nvSpPr>
            <p:spPr bwMode="auto">
              <a:xfrm>
                <a:off x="4398963" y="3917950"/>
                <a:ext cx="393700" cy="307975"/>
              </a:xfrm>
              <a:custGeom>
                <a:avLst/>
                <a:gdLst>
                  <a:gd name="T0" fmla="*/ 0 w 248"/>
                  <a:gd name="T1" fmla="*/ 0 h 194"/>
                  <a:gd name="T2" fmla="*/ 16 w 248"/>
                  <a:gd name="T3" fmla="*/ 0 h 194"/>
                  <a:gd name="T4" fmla="*/ 18 w 248"/>
                  <a:gd name="T5" fmla="*/ 0 h 194"/>
                  <a:gd name="T6" fmla="*/ 24 w 248"/>
                  <a:gd name="T7" fmla="*/ 0 h 194"/>
                  <a:gd name="T8" fmla="*/ 37 w 248"/>
                  <a:gd name="T9" fmla="*/ 0 h 194"/>
                  <a:gd name="T10" fmla="*/ 56 w 248"/>
                  <a:gd name="T11" fmla="*/ 0 h 194"/>
                  <a:gd name="T12" fmla="*/ 64 w 248"/>
                  <a:gd name="T13" fmla="*/ 0 h 194"/>
                  <a:gd name="T14" fmla="*/ 83 w 248"/>
                  <a:gd name="T15" fmla="*/ 0 h 194"/>
                  <a:gd name="T16" fmla="*/ 86 w 248"/>
                  <a:gd name="T17" fmla="*/ 0 h 194"/>
                  <a:gd name="T18" fmla="*/ 94 w 248"/>
                  <a:gd name="T19" fmla="*/ 0 h 194"/>
                  <a:gd name="T20" fmla="*/ 108 w 248"/>
                  <a:gd name="T21" fmla="*/ 0 h 194"/>
                  <a:gd name="T22" fmla="*/ 121 w 248"/>
                  <a:gd name="T23" fmla="*/ 0 h 194"/>
                  <a:gd name="T24" fmla="*/ 129 w 248"/>
                  <a:gd name="T25" fmla="*/ 0 h 194"/>
                  <a:gd name="T26" fmla="*/ 137 w 248"/>
                  <a:gd name="T27" fmla="*/ 0 h 194"/>
                  <a:gd name="T28" fmla="*/ 143 w 248"/>
                  <a:gd name="T29" fmla="*/ 0 h 194"/>
                  <a:gd name="T30" fmla="*/ 159 w 248"/>
                  <a:gd name="T31" fmla="*/ 0 h 194"/>
                  <a:gd name="T32" fmla="*/ 172 w 248"/>
                  <a:gd name="T33" fmla="*/ 0 h 194"/>
                  <a:gd name="T34" fmla="*/ 194 w 248"/>
                  <a:gd name="T35" fmla="*/ 0 h 194"/>
                  <a:gd name="T36" fmla="*/ 213 w 248"/>
                  <a:gd name="T37" fmla="*/ 0 h 194"/>
                  <a:gd name="T38" fmla="*/ 216 w 248"/>
                  <a:gd name="T39" fmla="*/ 0 h 194"/>
                  <a:gd name="T40" fmla="*/ 226 w 248"/>
                  <a:gd name="T41" fmla="*/ 0 h 194"/>
                  <a:gd name="T42" fmla="*/ 232 w 248"/>
                  <a:gd name="T43" fmla="*/ 0 h 194"/>
                  <a:gd name="T44" fmla="*/ 232 w 248"/>
                  <a:gd name="T45" fmla="*/ 0 h 194"/>
                  <a:gd name="T46" fmla="*/ 234 w 248"/>
                  <a:gd name="T47" fmla="*/ 0 h 194"/>
                  <a:gd name="T48" fmla="*/ 248 w 248"/>
                  <a:gd name="T49" fmla="*/ 3 h 194"/>
                  <a:gd name="T50" fmla="*/ 243 w 248"/>
                  <a:gd name="T51" fmla="*/ 17 h 194"/>
                  <a:gd name="T52" fmla="*/ 243 w 248"/>
                  <a:gd name="T53" fmla="*/ 19 h 194"/>
                  <a:gd name="T54" fmla="*/ 237 w 248"/>
                  <a:gd name="T55" fmla="*/ 27 h 194"/>
                  <a:gd name="T56" fmla="*/ 237 w 248"/>
                  <a:gd name="T57" fmla="*/ 30 h 194"/>
                  <a:gd name="T58" fmla="*/ 234 w 248"/>
                  <a:gd name="T59" fmla="*/ 33 h 194"/>
                  <a:gd name="T60" fmla="*/ 232 w 248"/>
                  <a:gd name="T61" fmla="*/ 44 h 194"/>
                  <a:gd name="T62" fmla="*/ 226 w 248"/>
                  <a:gd name="T63" fmla="*/ 52 h 194"/>
                  <a:gd name="T64" fmla="*/ 221 w 248"/>
                  <a:gd name="T65" fmla="*/ 65 h 194"/>
                  <a:gd name="T66" fmla="*/ 218 w 248"/>
                  <a:gd name="T67" fmla="*/ 79 h 194"/>
                  <a:gd name="T68" fmla="*/ 216 w 248"/>
                  <a:gd name="T69" fmla="*/ 87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48" h="194">
                    <a:moveTo>
                      <a:pt x="0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16" y="0"/>
                    </a:lnTo>
                    <a:lnTo>
                      <a:pt x="0" y="11"/>
                    </a:lnTo>
                    <a:lnTo>
                      <a:pt x="18" y="0"/>
                    </a:lnTo>
                    <a:lnTo>
                      <a:pt x="0" y="14"/>
                    </a:lnTo>
                    <a:lnTo>
                      <a:pt x="24" y="0"/>
                    </a:lnTo>
                    <a:lnTo>
                      <a:pt x="0" y="22"/>
                    </a:lnTo>
                    <a:lnTo>
                      <a:pt x="37" y="0"/>
                    </a:lnTo>
                    <a:lnTo>
                      <a:pt x="0" y="33"/>
                    </a:lnTo>
                    <a:lnTo>
                      <a:pt x="56" y="0"/>
                    </a:lnTo>
                    <a:lnTo>
                      <a:pt x="0" y="38"/>
                    </a:lnTo>
                    <a:lnTo>
                      <a:pt x="64" y="0"/>
                    </a:lnTo>
                    <a:lnTo>
                      <a:pt x="2" y="46"/>
                    </a:lnTo>
                    <a:lnTo>
                      <a:pt x="83" y="0"/>
                    </a:lnTo>
                    <a:lnTo>
                      <a:pt x="5" y="46"/>
                    </a:lnTo>
                    <a:lnTo>
                      <a:pt x="86" y="0"/>
                    </a:lnTo>
                    <a:lnTo>
                      <a:pt x="8" y="49"/>
                    </a:lnTo>
                    <a:lnTo>
                      <a:pt x="94" y="0"/>
                    </a:lnTo>
                    <a:lnTo>
                      <a:pt x="13" y="54"/>
                    </a:lnTo>
                    <a:lnTo>
                      <a:pt x="108" y="0"/>
                    </a:lnTo>
                    <a:lnTo>
                      <a:pt x="18" y="57"/>
                    </a:lnTo>
                    <a:lnTo>
                      <a:pt x="121" y="0"/>
                    </a:lnTo>
                    <a:lnTo>
                      <a:pt x="21" y="62"/>
                    </a:lnTo>
                    <a:lnTo>
                      <a:pt x="129" y="0"/>
                    </a:lnTo>
                    <a:lnTo>
                      <a:pt x="24" y="65"/>
                    </a:lnTo>
                    <a:lnTo>
                      <a:pt x="137" y="0"/>
                    </a:lnTo>
                    <a:lnTo>
                      <a:pt x="27" y="68"/>
                    </a:lnTo>
                    <a:lnTo>
                      <a:pt x="143" y="0"/>
                    </a:lnTo>
                    <a:lnTo>
                      <a:pt x="32" y="73"/>
                    </a:lnTo>
                    <a:lnTo>
                      <a:pt x="159" y="0"/>
                    </a:lnTo>
                    <a:lnTo>
                      <a:pt x="37" y="79"/>
                    </a:lnTo>
                    <a:lnTo>
                      <a:pt x="172" y="0"/>
                    </a:lnTo>
                    <a:lnTo>
                      <a:pt x="43" y="87"/>
                    </a:lnTo>
                    <a:lnTo>
                      <a:pt x="194" y="0"/>
                    </a:lnTo>
                    <a:lnTo>
                      <a:pt x="48" y="95"/>
                    </a:lnTo>
                    <a:lnTo>
                      <a:pt x="213" y="0"/>
                    </a:lnTo>
                    <a:lnTo>
                      <a:pt x="48" y="97"/>
                    </a:lnTo>
                    <a:lnTo>
                      <a:pt x="216" y="0"/>
                    </a:lnTo>
                    <a:lnTo>
                      <a:pt x="51" y="100"/>
                    </a:lnTo>
                    <a:lnTo>
                      <a:pt x="226" y="0"/>
                    </a:lnTo>
                    <a:lnTo>
                      <a:pt x="51" y="103"/>
                    </a:lnTo>
                    <a:lnTo>
                      <a:pt x="232" y="0"/>
                    </a:lnTo>
                    <a:lnTo>
                      <a:pt x="51" y="103"/>
                    </a:lnTo>
                    <a:lnTo>
                      <a:pt x="232" y="0"/>
                    </a:lnTo>
                    <a:lnTo>
                      <a:pt x="51" y="105"/>
                    </a:lnTo>
                    <a:lnTo>
                      <a:pt x="234" y="0"/>
                    </a:lnTo>
                    <a:lnTo>
                      <a:pt x="54" y="116"/>
                    </a:lnTo>
                    <a:lnTo>
                      <a:pt x="248" y="3"/>
                    </a:lnTo>
                    <a:lnTo>
                      <a:pt x="56" y="124"/>
                    </a:lnTo>
                    <a:lnTo>
                      <a:pt x="243" y="17"/>
                    </a:lnTo>
                    <a:lnTo>
                      <a:pt x="56" y="127"/>
                    </a:lnTo>
                    <a:lnTo>
                      <a:pt x="243" y="19"/>
                    </a:lnTo>
                    <a:lnTo>
                      <a:pt x="56" y="132"/>
                    </a:lnTo>
                    <a:lnTo>
                      <a:pt x="237" y="27"/>
                    </a:lnTo>
                    <a:lnTo>
                      <a:pt x="56" y="135"/>
                    </a:lnTo>
                    <a:lnTo>
                      <a:pt x="237" y="30"/>
                    </a:lnTo>
                    <a:lnTo>
                      <a:pt x="56" y="135"/>
                    </a:lnTo>
                    <a:lnTo>
                      <a:pt x="234" y="33"/>
                    </a:lnTo>
                    <a:lnTo>
                      <a:pt x="56" y="146"/>
                    </a:lnTo>
                    <a:lnTo>
                      <a:pt x="232" y="44"/>
                    </a:lnTo>
                    <a:lnTo>
                      <a:pt x="56" y="151"/>
                    </a:lnTo>
                    <a:lnTo>
                      <a:pt x="226" y="52"/>
                    </a:lnTo>
                    <a:lnTo>
                      <a:pt x="51" y="162"/>
                    </a:lnTo>
                    <a:lnTo>
                      <a:pt x="221" y="65"/>
                    </a:lnTo>
                    <a:lnTo>
                      <a:pt x="43" y="181"/>
                    </a:lnTo>
                    <a:lnTo>
                      <a:pt x="218" y="79"/>
                    </a:lnTo>
                    <a:lnTo>
                      <a:pt x="27" y="194"/>
                    </a:lnTo>
                    <a:lnTo>
                      <a:pt x="216" y="87"/>
                    </a:lnTo>
                  </a:path>
                </a:pathLst>
              </a:custGeom>
              <a:noFill/>
              <a:ln w="0" cap="rnd">
                <a:solidFill>
                  <a:schemeClr val="accent5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5"/>
              <p:cNvSpPr/>
              <p:nvPr/>
            </p:nvSpPr>
            <p:spPr bwMode="auto">
              <a:xfrm>
                <a:off x="3090863" y="3922713"/>
                <a:ext cx="1651000" cy="696913"/>
              </a:xfrm>
              <a:custGeom>
                <a:avLst/>
                <a:gdLst>
                  <a:gd name="T0" fmla="*/ 5 w 1040"/>
                  <a:gd name="T1" fmla="*/ 16 h 439"/>
                  <a:gd name="T2" fmla="*/ 54 w 1040"/>
                  <a:gd name="T3" fmla="*/ 0 h 439"/>
                  <a:gd name="T4" fmla="*/ 14 w 1040"/>
                  <a:gd name="T5" fmla="*/ 41 h 439"/>
                  <a:gd name="T6" fmla="*/ 122 w 1040"/>
                  <a:gd name="T7" fmla="*/ 0 h 439"/>
                  <a:gd name="T8" fmla="*/ 27 w 1040"/>
                  <a:gd name="T9" fmla="*/ 84 h 439"/>
                  <a:gd name="T10" fmla="*/ 192 w 1040"/>
                  <a:gd name="T11" fmla="*/ 0 h 439"/>
                  <a:gd name="T12" fmla="*/ 30 w 1040"/>
                  <a:gd name="T13" fmla="*/ 108 h 439"/>
                  <a:gd name="T14" fmla="*/ 221 w 1040"/>
                  <a:gd name="T15" fmla="*/ 0 h 439"/>
                  <a:gd name="T16" fmla="*/ 30 w 1040"/>
                  <a:gd name="T17" fmla="*/ 132 h 439"/>
                  <a:gd name="T18" fmla="*/ 275 w 1040"/>
                  <a:gd name="T19" fmla="*/ 0 h 439"/>
                  <a:gd name="T20" fmla="*/ 30 w 1040"/>
                  <a:gd name="T21" fmla="*/ 156 h 439"/>
                  <a:gd name="T22" fmla="*/ 321 w 1040"/>
                  <a:gd name="T23" fmla="*/ 0 h 439"/>
                  <a:gd name="T24" fmla="*/ 32 w 1040"/>
                  <a:gd name="T25" fmla="*/ 183 h 439"/>
                  <a:gd name="T26" fmla="*/ 375 w 1040"/>
                  <a:gd name="T27" fmla="*/ 0 h 439"/>
                  <a:gd name="T28" fmla="*/ 35 w 1040"/>
                  <a:gd name="T29" fmla="*/ 218 h 439"/>
                  <a:gd name="T30" fmla="*/ 448 w 1040"/>
                  <a:gd name="T31" fmla="*/ 0 h 439"/>
                  <a:gd name="T32" fmla="*/ 41 w 1040"/>
                  <a:gd name="T33" fmla="*/ 251 h 439"/>
                  <a:gd name="T34" fmla="*/ 502 w 1040"/>
                  <a:gd name="T35" fmla="*/ 0 h 439"/>
                  <a:gd name="T36" fmla="*/ 49 w 1040"/>
                  <a:gd name="T37" fmla="*/ 283 h 439"/>
                  <a:gd name="T38" fmla="*/ 567 w 1040"/>
                  <a:gd name="T39" fmla="*/ 0 h 439"/>
                  <a:gd name="T40" fmla="*/ 57 w 1040"/>
                  <a:gd name="T41" fmla="*/ 305 h 439"/>
                  <a:gd name="T42" fmla="*/ 594 w 1040"/>
                  <a:gd name="T43" fmla="*/ 0 h 439"/>
                  <a:gd name="T44" fmla="*/ 65 w 1040"/>
                  <a:gd name="T45" fmla="*/ 326 h 439"/>
                  <a:gd name="T46" fmla="*/ 653 w 1040"/>
                  <a:gd name="T47" fmla="*/ 0 h 439"/>
                  <a:gd name="T48" fmla="*/ 73 w 1040"/>
                  <a:gd name="T49" fmla="*/ 342 h 439"/>
                  <a:gd name="T50" fmla="*/ 689 w 1040"/>
                  <a:gd name="T51" fmla="*/ 0 h 439"/>
                  <a:gd name="T52" fmla="*/ 86 w 1040"/>
                  <a:gd name="T53" fmla="*/ 364 h 439"/>
                  <a:gd name="T54" fmla="*/ 726 w 1040"/>
                  <a:gd name="T55" fmla="*/ 3 h 439"/>
                  <a:gd name="T56" fmla="*/ 103 w 1040"/>
                  <a:gd name="T57" fmla="*/ 380 h 439"/>
                  <a:gd name="T58" fmla="*/ 726 w 1040"/>
                  <a:gd name="T59" fmla="*/ 43 h 439"/>
                  <a:gd name="T60" fmla="*/ 124 w 1040"/>
                  <a:gd name="T61" fmla="*/ 401 h 439"/>
                  <a:gd name="T62" fmla="*/ 691 w 1040"/>
                  <a:gd name="T63" fmla="*/ 84 h 439"/>
                  <a:gd name="T64" fmla="*/ 151 w 1040"/>
                  <a:gd name="T65" fmla="*/ 420 h 439"/>
                  <a:gd name="T66" fmla="*/ 678 w 1040"/>
                  <a:gd name="T67" fmla="*/ 132 h 439"/>
                  <a:gd name="T68" fmla="*/ 192 w 1040"/>
                  <a:gd name="T69" fmla="*/ 436 h 439"/>
                  <a:gd name="T70" fmla="*/ 683 w 1040"/>
                  <a:gd name="T71" fmla="*/ 164 h 439"/>
                  <a:gd name="T72" fmla="*/ 243 w 1040"/>
                  <a:gd name="T73" fmla="*/ 439 h 439"/>
                  <a:gd name="T74" fmla="*/ 699 w 1040"/>
                  <a:gd name="T75" fmla="*/ 186 h 439"/>
                  <a:gd name="T76" fmla="*/ 281 w 1040"/>
                  <a:gd name="T77" fmla="*/ 439 h 439"/>
                  <a:gd name="T78" fmla="*/ 718 w 1040"/>
                  <a:gd name="T79" fmla="*/ 199 h 439"/>
                  <a:gd name="T80" fmla="*/ 346 w 1040"/>
                  <a:gd name="T81" fmla="*/ 439 h 439"/>
                  <a:gd name="T82" fmla="*/ 770 w 1040"/>
                  <a:gd name="T83" fmla="*/ 213 h 439"/>
                  <a:gd name="T84" fmla="*/ 421 w 1040"/>
                  <a:gd name="T85" fmla="*/ 439 h 439"/>
                  <a:gd name="T86" fmla="*/ 1040 w 1040"/>
                  <a:gd name="T87" fmla="*/ 100 h 439"/>
                  <a:gd name="T88" fmla="*/ 502 w 1040"/>
                  <a:gd name="T89" fmla="*/ 439 h 439"/>
                  <a:gd name="T90" fmla="*/ 1034 w 1040"/>
                  <a:gd name="T91" fmla="*/ 156 h 439"/>
                  <a:gd name="T92" fmla="*/ 575 w 1040"/>
                  <a:gd name="T93" fmla="*/ 439 h 439"/>
                  <a:gd name="T94" fmla="*/ 1034 w 1040"/>
                  <a:gd name="T95" fmla="*/ 189 h 439"/>
                  <a:gd name="T96" fmla="*/ 645 w 1040"/>
                  <a:gd name="T97" fmla="*/ 439 h 439"/>
                  <a:gd name="T98" fmla="*/ 1031 w 1040"/>
                  <a:gd name="T99" fmla="*/ 232 h 439"/>
                  <a:gd name="T100" fmla="*/ 726 w 1040"/>
                  <a:gd name="T101" fmla="*/ 439 h 439"/>
                  <a:gd name="T102" fmla="*/ 1018 w 1040"/>
                  <a:gd name="T103" fmla="*/ 291 h 439"/>
                  <a:gd name="T104" fmla="*/ 783 w 1040"/>
                  <a:gd name="T105" fmla="*/ 439 h 439"/>
                  <a:gd name="T106" fmla="*/ 1004 w 1040"/>
                  <a:gd name="T107" fmla="*/ 318 h 439"/>
                  <a:gd name="T108" fmla="*/ 826 w 1040"/>
                  <a:gd name="T109" fmla="*/ 439 h 439"/>
                  <a:gd name="T110" fmla="*/ 972 w 1040"/>
                  <a:gd name="T111" fmla="*/ 369 h 439"/>
                  <a:gd name="T112" fmla="*/ 910 w 1040"/>
                  <a:gd name="T113" fmla="*/ 426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040" h="439">
                    <a:moveTo>
                      <a:pt x="0" y="0"/>
                    </a:moveTo>
                    <a:lnTo>
                      <a:pt x="0" y="0"/>
                    </a:lnTo>
                    <a:lnTo>
                      <a:pt x="3" y="6"/>
                    </a:lnTo>
                    <a:lnTo>
                      <a:pt x="11" y="0"/>
                    </a:lnTo>
                    <a:lnTo>
                      <a:pt x="5" y="16"/>
                    </a:lnTo>
                    <a:lnTo>
                      <a:pt x="35" y="0"/>
                    </a:lnTo>
                    <a:lnTo>
                      <a:pt x="5" y="19"/>
                    </a:lnTo>
                    <a:lnTo>
                      <a:pt x="35" y="0"/>
                    </a:lnTo>
                    <a:lnTo>
                      <a:pt x="8" y="27"/>
                    </a:lnTo>
                    <a:lnTo>
                      <a:pt x="54" y="0"/>
                    </a:lnTo>
                    <a:lnTo>
                      <a:pt x="11" y="30"/>
                    </a:lnTo>
                    <a:lnTo>
                      <a:pt x="62" y="0"/>
                    </a:lnTo>
                    <a:lnTo>
                      <a:pt x="11" y="32"/>
                    </a:lnTo>
                    <a:lnTo>
                      <a:pt x="68" y="0"/>
                    </a:lnTo>
                    <a:lnTo>
                      <a:pt x="14" y="41"/>
                    </a:lnTo>
                    <a:lnTo>
                      <a:pt x="81" y="0"/>
                    </a:lnTo>
                    <a:lnTo>
                      <a:pt x="16" y="49"/>
                    </a:lnTo>
                    <a:lnTo>
                      <a:pt x="103" y="0"/>
                    </a:lnTo>
                    <a:lnTo>
                      <a:pt x="19" y="59"/>
                    </a:lnTo>
                    <a:lnTo>
                      <a:pt x="122" y="0"/>
                    </a:lnTo>
                    <a:lnTo>
                      <a:pt x="22" y="65"/>
                    </a:lnTo>
                    <a:lnTo>
                      <a:pt x="135" y="0"/>
                    </a:lnTo>
                    <a:lnTo>
                      <a:pt x="24" y="73"/>
                    </a:lnTo>
                    <a:lnTo>
                      <a:pt x="149" y="0"/>
                    </a:lnTo>
                    <a:lnTo>
                      <a:pt x="27" y="84"/>
                    </a:lnTo>
                    <a:lnTo>
                      <a:pt x="173" y="0"/>
                    </a:lnTo>
                    <a:lnTo>
                      <a:pt x="27" y="92"/>
                    </a:lnTo>
                    <a:lnTo>
                      <a:pt x="186" y="0"/>
                    </a:lnTo>
                    <a:lnTo>
                      <a:pt x="27" y="94"/>
                    </a:lnTo>
                    <a:lnTo>
                      <a:pt x="192" y="0"/>
                    </a:lnTo>
                    <a:lnTo>
                      <a:pt x="30" y="97"/>
                    </a:lnTo>
                    <a:lnTo>
                      <a:pt x="197" y="0"/>
                    </a:lnTo>
                    <a:lnTo>
                      <a:pt x="30" y="100"/>
                    </a:lnTo>
                    <a:lnTo>
                      <a:pt x="203" y="0"/>
                    </a:lnTo>
                    <a:lnTo>
                      <a:pt x="30" y="108"/>
                    </a:lnTo>
                    <a:lnTo>
                      <a:pt x="216" y="0"/>
                    </a:lnTo>
                    <a:lnTo>
                      <a:pt x="30" y="111"/>
                    </a:lnTo>
                    <a:lnTo>
                      <a:pt x="219" y="0"/>
                    </a:lnTo>
                    <a:lnTo>
                      <a:pt x="30" y="111"/>
                    </a:lnTo>
                    <a:lnTo>
                      <a:pt x="221" y="0"/>
                    </a:lnTo>
                    <a:lnTo>
                      <a:pt x="30" y="119"/>
                    </a:lnTo>
                    <a:lnTo>
                      <a:pt x="235" y="0"/>
                    </a:lnTo>
                    <a:lnTo>
                      <a:pt x="30" y="129"/>
                    </a:lnTo>
                    <a:lnTo>
                      <a:pt x="257" y="0"/>
                    </a:lnTo>
                    <a:lnTo>
                      <a:pt x="30" y="132"/>
                    </a:lnTo>
                    <a:lnTo>
                      <a:pt x="259" y="0"/>
                    </a:lnTo>
                    <a:lnTo>
                      <a:pt x="30" y="138"/>
                    </a:lnTo>
                    <a:lnTo>
                      <a:pt x="267" y="0"/>
                    </a:lnTo>
                    <a:lnTo>
                      <a:pt x="30" y="143"/>
                    </a:lnTo>
                    <a:lnTo>
                      <a:pt x="275" y="0"/>
                    </a:lnTo>
                    <a:lnTo>
                      <a:pt x="30" y="143"/>
                    </a:lnTo>
                    <a:lnTo>
                      <a:pt x="278" y="0"/>
                    </a:lnTo>
                    <a:lnTo>
                      <a:pt x="30" y="154"/>
                    </a:lnTo>
                    <a:lnTo>
                      <a:pt x="297" y="0"/>
                    </a:lnTo>
                    <a:lnTo>
                      <a:pt x="30" y="156"/>
                    </a:lnTo>
                    <a:lnTo>
                      <a:pt x="302" y="0"/>
                    </a:lnTo>
                    <a:lnTo>
                      <a:pt x="30" y="162"/>
                    </a:lnTo>
                    <a:lnTo>
                      <a:pt x="311" y="0"/>
                    </a:lnTo>
                    <a:lnTo>
                      <a:pt x="30" y="167"/>
                    </a:lnTo>
                    <a:lnTo>
                      <a:pt x="321" y="0"/>
                    </a:lnTo>
                    <a:lnTo>
                      <a:pt x="30" y="170"/>
                    </a:lnTo>
                    <a:lnTo>
                      <a:pt x="324" y="0"/>
                    </a:lnTo>
                    <a:lnTo>
                      <a:pt x="32" y="178"/>
                    </a:lnTo>
                    <a:lnTo>
                      <a:pt x="340" y="0"/>
                    </a:lnTo>
                    <a:lnTo>
                      <a:pt x="32" y="183"/>
                    </a:lnTo>
                    <a:lnTo>
                      <a:pt x="351" y="0"/>
                    </a:lnTo>
                    <a:lnTo>
                      <a:pt x="32" y="194"/>
                    </a:lnTo>
                    <a:lnTo>
                      <a:pt x="370" y="0"/>
                    </a:lnTo>
                    <a:lnTo>
                      <a:pt x="32" y="197"/>
                    </a:lnTo>
                    <a:lnTo>
                      <a:pt x="375" y="0"/>
                    </a:lnTo>
                    <a:lnTo>
                      <a:pt x="35" y="208"/>
                    </a:lnTo>
                    <a:lnTo>
                      <a:pt x="394" y="0"/>
                    </a:lnTo>
                    <a:lnTo>
                      <a:pt x="35" y="213"/>
                    </a:lnTo>
                    <a:lnTo>
                      <a:pt x="402" y="0"/>
                    </a:lnTo>
                    <a:lnTo>
                      <a:pt x="35" y="218"/>
                    </a:lnTo>
                    <a:lnTo>
                      <a:pt x="413" y="0"/>
                    </a:lnTo>
                    <a:lnTo>
                      <a:pt x="35" y="229"/>
                    </a:lnTo>
                    <a:lnTo>
                      <a:pt x="432" y="0"/>
                    </a:lnTo>
                    <a:lnTo>
                      <a:pt x="38" y="237"/>
                    </a:lnTo>
                    <a:lnTo>
                      <a:pt x="448" y="0"/>
                    </a:lnTo>
                    <a:lnTo>
                      <a:pt x="38" y="240"/>
                    </a:lnTo>
                    <a:lnTo>
                      <a:pt x="454" y="0"/>
                    </a:lnTo>
                    <a:lnTo>
                      <a:pt x="41" y="248"/>
                    </a:lnTo>
                    <a:lnTo>
                      <a:pt x="470" y="0"/>
                    </a:lnTo>
                    <a:lnTo>
                      <a:pt x="41" y="251"/>
                    </a:lnTo>
                    <a:lnTo>
                      <a:pt x="475" y="0"/>
                    </a:lnTo>
                    <a:lnTo>
                      <a:pt x="43" y="264"/>
                    </a:lnTo>
                    <a:lnTo>
                      <a:pt x="500" y="0"/>
                    </a:lnTo>
                    <a:lnTo>
                      <a:pt x="43" y="264"/>
                    </a:lnTo>
                    <a:lnTo>
                      <a:pt x="502" y="0"/>
                    </a:lnTo>
                    <a:lnTo>
                      <a:pt x="46" y="272"/>
                    </a:lnTo>
                    <a:lnTo>
                      <a:pt x="518" y="0"/>
                    </a:lnTo>
                    <a:lnTo>
                      <a:pt x="49" y="280"/>
                    </a:lnTo>
                    <a:lnTo>
                      <a:pt x="532" y="0"/>
                    </a:lnTo>
                    <a:lnTo>
                      <a:pt x="49" y="283"/>
                    </a:lnTo>
                    <a:lnTo>
                      <a:pt x="540" y="0"/>
                    </a:lnTo>
                    <a:lnTo>
                      <a:pt x="51" y="291"/>
                    </a:lnTo>
                    <a:lnTo>
                      <a:pt x="559" y="0"/>
                    </a:lnTo>
                    <a:lnTo>
                      <a:pt x="54" y="296"/>
                    </a:lnTo>
                    <a:lnTo>
                      <a:pt x="567" y="0"/>
                    </a:lnTo>
                    <a:lnTo>
                      <a:pt x="54" y="299"/>
                    </a:lnTo>
                    <a:lnTo>
                      <a:pt x="570" y="0"/>
                    </a:lnTo>
                    <a:lnTo>
                      <a:pt x="54" y="299"/>
                    </a:lnTo>
                    <a:lnTo>
                      <a:pt x="572" y="0"/>
                    </a:lnTo>
                    <a:lnTo>
                      <a:pt x="57" y="305"/>
                    </a:lnTo>
                    <a:lnTo>
                      <a:pt x="583" y="0"/>
                    </a:lnTo>
                    <a:lnTo>
                      <a:pt x="57" y="307"/>
                    </a:lnTo>
                    <a:lnTo>
                      <a:pt x="591" y="0"/>
                    </a:lnTo>
                    <a:lnTo>
                      <a:pt x="59" y="310"/>
                    </a:lnTo>
                    <a:lnTo>
                      <a:pt x="594" y="0"/>
                    </a:lnTo>
                    <a:lnTo>
                      <a:pt x="62" y="315"/>
                    </a:lnTo>
                    <a:lnTo>
                      <a:pt x="608" y="0"/>
                    </a:lnTo>
                    <a:lnTo>
                      <a:pt x="62" y="318"/>
                    </a:lnTo>
                    <a:lnTo>
                      <a:pt x="616" y="0"/>
                    </a:lnTo>
                    <a:lnTo>
                      <a:pt x="65" y="326"/>
                    </a:lnTo>
                    <a:lnTo>
                      <a:pt x="629" y="0"/>
                    </a:lnTo>
                    <a:lnTo>
                      <a:pt x="68" y="331"/>
                    </a:lnTo>
                    <a:lnTo>
                      <a:pt x="643" y="0"/>
                    </a:lnTo>
                    <a:lnTo>
                      <a:pt x="70" y="337"/>
                    </a:lnTo>
                    <a:lnTo>
                      <a:pt x="653" y="0"/>
                    </a:lnTo>
                    <a:lnTo>
                      <a:pt x="73" y="337"/>
                    </a:lnTo>
                    <a:lnTo>
                      <a:pt x="659" y="0"/>
                    </a:lnTo>
                    <a:lnTo>
                      <a:pt x="73" y="340"/>
                    </a:lnTo>
                    <a:lnTo>
                      <a:pt x="662" y="0"/>
                    </a:lnTo>
                    <a:lnTo>
                      <a:pt x="73" y="342"/>
                    </a:lnTo>
                    <a:lnTo>
                      <a:pt x="664" y="0"/>
                    </a:lnTo>
                    <a:lnTo>
                      <a:pt x="76" y="348"/>
                    </a:lnTo>
                    <a:lnTo>
                      <a:pt x="678" y="0"/>
                    </a:lnTo>
                    <a:lnTo>
                      <a:pt x="78" y="350"/>
                    </a:lnTo>
                    <a:lnTo>
                      <a:pt x="689" y="0"/>
                    </a:lnTo>
                    <a:lnTo>
                      <a:pt x="81" y="353"/>
                    </a:lnTo>
                    <a:lnTo>
                      <a:pt x="694" y="0"/>
                    </a:lnTo>
                    <a:lnTo>
                      <a:pt x="81" y="356"/>
                    </a:lnTo>
                    <a:lnTo>
                      <a:pt x="697" y="0"/>
                    </a:lnTo>
                    <a:lnTo>
                      <a:pt x="86" y="364"/>
                    </a:lnTo>
                    <a:lnTo>
                      <a:pt x="716" y="0"/>
                    </a:lnTo>
                    <a:lnTo>
                      <a:pt x="89" y="366"/>
                    </a:lnTo>
                    <a:lnTo>
                      <a:pt x="724" y="0"/>
                    </a:lnTo>
                    <a:lnTo>
                      <a:pt x="92" y="366"/>
                    </a:lnTo>
                    <a:lnTo>
                      <a:pt x="726" y="3"/>
                    </a:lnTo>
                    <a:lnTo>
                      <a:pt x="97" y="375"/>
                    </a:lnTo>
                    <a:lnTo>
                      <a:pt x="726" y="14"/>
                    </a:lnTo>
                    <a:lnTo>
                      <a:pt x="97" y="377"/>
                    </a:lnTo>
                    <a:lnTo>
                      <a:pt x="726" y="14"/>
                    </a:lnTo>
                    <a:lnTo>
                      <a:pt x="103" y="380"/>
                    </a:lnTo>
                    <a:lnTo>
                      <a:pt x="726" y="22"/>
                    </a:lnTo>
                    <a:lnTo>
                      <a:pt x="108" y="388"/>
                    </a:lnTo>
                    <a:lnTo>
                      <a:pt x="726" y="30"/>
                    </a:lnTo>
                    <a:lnTo>
                      <a:pt x="113" y="393"/>
                    </a:lnTo>
                    <a:lnTo>
                      <a:pt x="726" y="43"/>
                    </a:lnTo>
                    <a:lnTo>
                      <a:pt x="119" y="399"/>
                    </a:lnTo>
                    <a:lnTo>
                      <a:pt x="716" y="54"/>
                    </a:lnTo>
                    <a:lnTo>
                      <a:pt x="122" y="401"/>
                    </a:lnTo>
                    <a:lnTo>
                      <a:pt x="710" y="62"/>
                    </a:lnTo>
                    <a:lnTo>
                      <a:pt x="124" y="401"/>
                    </a:lnTo>
                    <a:lnTo>
                      <a:pt x="705" y="67"/>
                    </a:lnTo>
                    <a:lnTo>
                      <a:pt x="127" y="404"/>
                    </a:lnTo>
                    <a:lnTo>
                      <a:pt x="699" y="76"/>
                    </a:lnTo>
                    <a:lnTo>
                      <a:pt x="130" y="407"/>
                    </a:lnTo>
                    <a:lnTo>
                      <a:pt x="691" y="84"/>
                    </a:lnTo>
                    <a:lnTo>
                      <a:pt x="132" y="410"/>
                    </a:lnTo>
                    <a:lnTo>
                      <a:pt x="689" y="89"/>
                    </a:lnTo>
                    <a:lnTo>
                      <a:pt x="140" y="415"/>
                    </a:lnTo>
                    <a:lnTo>
                      <a:pt x="680" y="102"/>
                    </a:lnTo>
                    <a:lnTo>
                      <a:pt x="151" y="420"/>
                    </a:lnTo>
                    <a:lnTo>
                      <a:pt x="678" y="116"/>
                    </a:lnTo>
                    <a:lnTo>
                      <a:pt x="162" y="428"/>
                    </a:lnTo>
                    <a:lnTo>
                      <a:pt x="675" y="132"/>
                    </a:lnTo>
                    <a:lnTo>
                      <a:pt x="165" y="428"/>
                    </a:lnTo>
                    <a:lnTo>
                      <a:pt x="678" y="132"/>
                    </a:lnTo>
                    <a:lnTo>
                      <a:pt x="167" y="431"/>
                    </a:lnTo>
                    <a:lnTo>
                      <a:pt x="678" y="135"/>
                    </a:lnTo>
                    <a:lnTo>
                      <a:pt x="178" y="434"/>
                    </a:lnTo>
                    <a:lnTo>
                      <a:pt x="678" y="146"/>
                    </a:lnTo>
                    <a:lnTo>
                      <a:pt x="192" y="436"/>
                    </a:lnTo>
                    <a:lnTo>
                      <a:pt x="680" y="156"/>
                    </a:lnTo>
                    <a:lnTo>
                      <a:pt x="200" y="439"/>
                    </a:lnTo>
                    <a:lnTo>
                      <a:pt x="683" y="159"/>
                    </a:lnTo>
                    <a:lnTo>
                      <a:pt x="205" y="439"/>
                    </a:lnTo>
                    <a:lnTo>
                      <a:pt x="683" y="164"/>
                    </a:lnTo>
                    <a:lnTo>
                      <a:pt x="224" y="439"/>
                    </a:lnTo>
                    <a:lnTo>
                      <a:pt x="689" y="173"/>
                    </a:lnTo>
                    <a:lnTo>
                      <a:pt x="238" y="439"/>
                    </a:lnTo>
                    <a:lnTo>
                      <a:pt x="691" y="178"/>
                    </a:lnTo>
                    <a:lnTo>
                      <a:pt x="243" y="439"/>
                    </a:lnTo>
                    <a:lnTo>
                      <a:pt x="694" y="181"/>
                    </a:lnTo>
                    <a:lnTo>
                      <a:pt x="251" y="439"/>
                    </a:lnTo>
                    <a:lnTo>
                      <a:pt x="697" y="183"/>
                    </a:lnTo>
                    <a:lnTo>
                      <a:pt x="262" y="439"/>
                    </a:lnTo>
                    <a:lnTo>
                      <a:pt x="699" y="186"/>
                    </a:lnTo>
                    <a:lnTo>
                      <a:pt x="273" y="439"/>
                    </a:lnTo>
                    <a:lnTo>
                      <a:pt x="705" y="191"/>
                    </a:lnTo>
                    <a:lnTo>
                      <a:pt x="275" y="439"/>
                    </a:lnTo>
                    <a:lnTo>
                      <a:pt x="705" y="191"/>
                    </a:lnTo>
                    <a:lnTo>
                      <a:pt x="281" y="439"/>
                    </a:lnTo>
                    <a:lnTo>
                      <a:pt x="707" y="194"/>
                    </a:lnTo>
                    <a:lnTo>
                      <a:pt x="300" y="439"/>
                    </a:lnTo>
                    <a:lnTo>
                      <a:pt x="716" y="199"/>
                    </a:lnTo>
                    <a:lnTo>
                      <a:pt x="302" y="439"/>
                    </a:lnTo>
                    <a:lnTo>
                      <a:pt x="718" y="199"/>
                    </a:lnTo>
                    <a:lnTo>
                      <a:pt x="319" y="439"/>
                    </a:lnTo>
                    <a:lnTo>
                      <a:pt x="726" y="205"/>
                    </a:lnTo>
                    <a:lnTo>
                      <a:pt x="324" y="439"/>
                    </a:lnTo>
                    <a:lnTo>
                      <a:pt x="729" y="205"/>
                    </a:lnTo>
                    <a:lnTo>
                      <a:pt x="346" y="439"/>
                    </a:lnTo>
                    <a:lnTo>
                      <a:pt x="745" y="210"/>
                    </a:lnTo>
                    <a:lnTo>
                      <a:pt x="365" y="439"/>
                    </a:lnTo>
                    <a:lnTo>
                      <a:pt x="759" y="213"/>
                    </a:lnTo>
                    <a:lnTo>
                      <a:pt x="378" y="439"/>
                    </a:lnTo>
                    <a:lnTo>
                      <a:pt x="770" y="213"/>
                    </a:lnTo>
                    <a:lnTo>
                      <a:pt x="389" y="439"/>
                    </a:lnTo>
                    <a:lnTo>
                      <a:pt x="783" y="213"/>
                    </a:lnTo>
                    <a:lnTo>
                      <a:pt x="402" y="439"/>
                    </a:lnTo>
                    <a:lnTo>
                      <a:pt x="799" y="210"/>
                    </a:lnTo>
                    <a:lnTo>
                      <a:pt x="421" y="439"/>
                    </a:lnTo>
                    <a:lnTo>
                      <a:pt x="845" y="197"/>
                    </a:lnTo>
                    <a:lnTo>
                      <a:pt x="435" y="439"/>
                    </a:lnTo>
                    <a:lnTo>
                      <a:pt x="1040" y="89"/>
                    </a:lnTo>
                    <a:lnTo>
                      <a:pt x="451" y="439"/>
                    </a:lnTo>
                    <a:lnTo>
                      <a:pt x="1040" y="100"/>
                    </a:lnTo>
                    <a:lnTo>
                      <a:pt x="459" y="439"/>
                    </a:lnTo>
                    <a:lnTo>
                      <a:pt x="1037" y="105"/>
                    </a:lnTo>
                    <a:lnTo>
                      <a:pt x="481" y="439"/>
                    </a:lnTo>
                    <a:lnTo>
                      <a:pt x="1037" y="119"/>
                    </a:lnTo>
                    <a:lnTo>
                      <a:pt x="502" y="439"/>
                    </a:lnTo>
                    <a:lnTo>
                      <a:pt x="1037" y="132"/>
                    </a:lnTo>
                    <a:lnTo>
                      <a:pt x="521" y="439"/>
                    </a:lnTo>
                    <a:lnTo>
                      <a:pt x="1037" y="143"/>
                    </a:lnTo>
                    <a:lnTo>
                      <a:pt x="543" y="439"/>
                    </a:lnTo>
                    <a:lnTo>
                      <a:pt x="1034" y="156"/>
                    </a:lnTo>
                    <a:lnTo>
                      <a:pt x="559" y="439"/>
                    </a:lnTo>
                    <a:lnTo>
                      <a:pt x="1034" y="164"/>
                    </a:lnTo>
                    <a:lnTo>
                      <a:pt x="575" y="439"/>
                    </a:lnTo>
                    <a:lnTo>
                      <a:pt x="1034" y="175"/>
                    </a:lnTo>
                    <a:lnTo>
                      <a:pt x="575" y="439"/>
                    </a:lnTo>
                    <a:lnTo>
                      <a:pt x="1034" y="175"/>
                    </a:lnTo>
                    <a:lnTo>
                      <a:pt x="589" y="439"/>
                    </a:lnTo>
                    <a:lnTo>
                      <a:pt x="1034" y="183"/>
                    </a:lnTo>
                    <a:lnTo>
                      <a:pt x="599" y="439"/>
                    </a:lnTo>
                    <a:lnTo>
                      <a:pt x="1034" y="189"/>
                    </a:lnTo>
                    <a:lnTo>
                      <a:pt x="610" y="439"/>
                    </a:lnTo>
                    <a:lnTo>
                      <a:pt x="1034" y="197"/>
                    </a:lnTo>
                    <a:lnTo>
                      <a:pt x="632" y="439"/>
                    </a:lnTo>
                    <a:lnTo>
                      <a:pt x="1034" y="208"/>
                    </a:lnTo>
                    <a:lnTo>
                      <a:pt x="645" y="439"/>
                    </a:lnTo>
                    <a:lnTo>
                      <a:pt x="1031" y="216"/>
                    </a:lnTo>
                    <a:lnTo>
                      <a:pt x="656" y="439"/>
                    </a:lnTo>
                    <a:lnTo>
                      <a:pt x="1031" y="224"/>
                    </a:lnTo>
                    <a:lnTo>
                      <a:pt x="670" y="439"/>
                    </a:lnTo>
                    <a:lnTo>
                      <a:pt x="1031" y="232"/>
                    </a:lnTo>
                    <a:lnTo>
                      <a:pt x="694" y="439"/>
                    </a:lnTo>
                    <a:lnTo>
                      <a:pt x="1029" y="245"/>
                    </a:lnTo>
                    <a:lnTo>
                      <a:pt x="716" y="439"/>
                    </a:lnTo>
                    <a:lnTo>
                      <a:pt x="1026" y="259"/>
                    </a:lnTo>
                    <a:lnTo>
                      <a:pt x="726" y="439"/>
                    </a:lnTo>
                    <a:lnTo>
                      <a:pt x="1026" y="267"/>
                    </a:lnTo>
                    <a:lnTo>
                      <a:pt x="740" y="439"/>
                    </a:lnTo>
                    <a:lnTo>
                      <a:pt x="1023" y="278"/>
                    </a:lnTo>
                    <a:lnTo>
                      <a:pt x="761" y="439"/>
                    </a:lnTo>
                    <a:lnTo>
                      <a:pt x="1018" y="291"/>
                    </a:lnTo>
                    <a:lnTo>
                      <a:pt x="761" y="439"/>
                    </a:lnTo>
                    <a:lnTo>
                      <a:pt x="1018" y="294"/>
                    </a:lnTo>
                    <a:lnTo>
                      <a:pt x="770" y="439"/>
                    </a:lnTo>
                    <a:lnTo>
                      <a:pt x="1015" y="299"/>
                    </a:lnTo>
                    <a:lnTo>
                      <a:pt x="783" y="439"/>
                    </a:lnTo>
                    <a:lnTo>
                      <a:pt x="1010" y="310"/>
                    </a:lnTo>
                    <a:lnTo>
                      <a:pt x="786" y="439"/>
                    </a:lnTo>
                    <a:lnTo>
                      <a:pt x="1010" y="310"/>
                    </a:lnTo>
                    <a:lnTo>
                      <a:pt x="794" y="439"/>
                    </a:lnTo>
                    <a:lnTo>
                      <a:pt x="1004" y="318"/>
                    </a:lnTo>
                    <a:lnTo>
                      <a:pt x="810" y="439"/>
                    </a:lnTo>
                    <a:lnTo>
                      <a:pt x="996" y="331"/>
                    </a:lnTo>
                    <a:lnTo>
                      <a:pt x="821" y="439"/>
                    </a:lnTo>
                    <a:lnTo>
                      <a:pt x="991" y="342"/>
                    </a:lnTo>
                    <a:lnTo>
                      <a:pt x="826" y="439"/>
                    </a:lnTo>
                    <a:lnTo>
                      <a:pt x="988" y="345"/>
                    </a:lnTo>
                    <a:lnTo>
                      <a:pt x="837" y="439"/>
                    </a:lnTo>
                    <a:lnTo>
                      <a:pt x="983" y="356"/>
                    </a:lnTo>
                    <a:lnTo>
                      <a:pt x="851" y="439"/>
                    </a:lnTo>
                    <a:lnTo>
                      <a:pt x="972" y="369"/>
                    </a:lnTo>
                    <a:lnTo>
                      <a:pt x="864" y="439"/>
                    </a:lnTo>
                    <a:lnTo>
                      <a:pt x="959" y="385"/>
                    </a:lnTo>
                    <a:lnTo>
                      <a:pt x="880" y="436"/>
                    </a:lnTo>
                    <a:lnTo>
                      <a:pt x="942" y="401"/>
                    </a:lnTo>
                    <a:lnTo>
                      <a:pt x="910" y="426"/>
                    </a:lnTo>
                    <a:lnTo>
                      <a:pt x="915" y="423"/>
                    </a:lnTo>
                  </a:path>
                </a:pathLst>
              </a:custGeom>
              <a:noFill/>
              <a:ln w="0" cap="rnd">
                <a:solidFill>
                  <a:schemeClr val="accent5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41" name="PA_chenying0907 40"/>
            <p:cNvGrpSpPr/>
            <p:nvPr>
              <p:custDataLst>
                <p:tags r:id="rId7"/>
              </p:custDataLst>
            </p:nvPr>
          </p:nvGrpSpPr>
          <p:grpSpPr>
            <a:xfrm>
              <a:off x="4141" y="4675"/>
              <a:ext cx="1345" cy="1435"/>
              <a:chOff x="3055938" y="2968625"/>
              <a:chExt cx="854075" cy="911226"/>
            </a:xfrm>
          </p:grpSpPr>
          <p:sp>
            <p:nvSpPr>
              <p:cNvPr id="11" name="Freeform 9"/>
              <p:cNvSpPr/>
              <p:nvPr/>
            </p:nvSpPr>
            <p:spPr bwMode="auto">
              <a:xfrm>
                <a:off x="3055938" y="3081338"/>
                <a:ext cx="854075" cy="798513"/>
              </a:xfrm>
              <a:custGeom>
                <a:avLst/>
                <a:gdLst>
                  <a:gd name="T0" fmla="*/ 0 w 538"/>
                  <a:gd name="T1" fmla="*/ 177 h 503"/>
                  <a:gd name="T2" fmla="*/ 17 w 538"/>
                  <a:gd name="T3" fmla="*/ 169 h 503"/>
                  <a:gd name="T4" fmla="*/ 0 w 538"/>
                  <a:gd name="T5" fmla="*/ 199 h 503"/>
                  <a:gd name="T6" fmla="*/ 46 w 538"/>
                  <a:gd name="T7" fmla="*/ 175 h 503"/>
                  <a:gd name="T8" fmla="*/ 0 w 538"/>
                  <a:gd name="T9" fmla="*/ 215 h 503"/>
                  <a:gd name="T10" fmla="*/ 52 w 538"/>
                  <a:gd name="T11" fmla="*/ 185 h 503"/>
                  <a:gd name="T12" fmla="*/ 0 w 538"/>
                  <a:gd name="T13" fmla="*/ 237 h 503"/>
                  <a:gd name="T14" fmla="*/ 71 w 538"/>
                  <a:gd name="T15" fmla="*/ 204 h 503"/>
                  <a:gd name="T16" fmla="*/ 0 w 538"/>
                  <a:gd name="T17" fmla="*/ 269 h 503"/>
                  <a:gd name="T18" fmla="*/ 100 w 538"/>
                  <a:gd name="T19" fmla="*/ 215 h 503"/>
                  <a:gd name="T20" fmla="*/ 0 w 538"/>
                  <a:gd name="T21" fmla="*/ 296 h 503"/>
                  <a:gd name="T22" fmla="*/ 144 w 538"/>
                  <a:gd name="T23" fmla="*/ 218 h 503"/>
                  <a:gd name="T24" fmla="*/ 0 w 538"/>
                  <a:gd name="T25" fmla="*/ 317 h 503"/>
                  <a:gd name="T26" fmla="*/ 538 w 538"/>
                  <a:gd name="T27" fmla="*/ 10 h 503"/>
                  <a:gd name="T28" fmla="*/ 0 w 538"/>
                  <a:gd name="T29" fmla="*/ 339 h 503"/>
                  <a:gd name="T30" fmla="*/ 538 w 538"/>
                  <a:gd name="T31" fmla="*/ 40 h 503"/>
                  <a:gd name="T32" fmla="*/ 0 w 538"/>
                  <a:gd name="T33" fmla="*/ 363 h 503"/>
                  <a:gd name="T34" fmla="*/ 538 w 538"/>
                  <a:gd name="T35" fmla="*/ 61 h 503"/>
                  <a:gd name="T36" fmla="*/ 0 w 538"/>
                  <a:gd name="T37" fmla="*/ 379 h 503"/>
                  <a:gd name="T38" fmla="*/ 538 w 538"/>
                  <a:gd name="T39" fmla="*/ 83 h 503"/>
                  <a:gd name="T40" fmla="*/ 0 w 538"/>
                  <a:gd name="T41" fmla="*/ 406 h 503"/>
                  <a:gd name="T42" fmla="*/ 538 w 538"/>
                  <a:gd name="T43" fmla="*/ 102 h 503"/>
                  <a:gd name="T44" fmla="*/ 0 w 538"/>
                  <a:gd name="T45" fmla="*/ 425 h 503"/>
                  <a:gd name="T46" fmla="*/ 538 w 538"/>
                  <a:gd name="T47" fmla="*/ 126 h 503"/>
                  <a:gd name="T48" fmla="*/ 0 w 538"/>
                  <a:gd name="T49" fmla="*/ 452 h 503"/>
                  <a:gd name="T50" fmla="*/ 538 w 538"/>
                  <a:gd name="T51" fmla="*/ 150 h 503"/>
                  <a:gd name="T52" fmla="*/ 0 w 538"/>
                  <a:gd name="T53" fmla="*/ 468 h 503"/>
                  <a:gd name="T54" fmla="*/ 538 w 538"/>
                  <a:gd name="T55" fmla="*/ 169 h 503"/>
                  <a:gd name="T56" fmla="*/ 6 w 538"/>
                  <a:gd name="T57" fmla="*/ 492 h 503"/>
                  <a:gd name="T58" fmla="*/ 538 w 538"/>
                  <a:gd name="T59" fmla="*/ 196 h 503"/>
                  <a:gd name="T60" fmla="*/ 22 w 538"/>
                  <a:gd name="T61" fmla="*/ 503 h 503"/>
                  <a:gd name="T62" fmla="*/ 538 w 538"/>
                  <a:gd name="T63" fmla="*/ 212 h 503"/>
                  <a:gd name="T64" fmla="*/ 65 w 538"/>
                  <a:gd name="T65" fmla="*/ 503 h 503"/>
                  <a:gd name="T66" fmla="*/ 538 w 538"/>
                  <a:gd name="T67" fmla="*/ 237 h 503"/>
                  <a:gd name="T68" fmla="*/ 108 w 538"/>
                  <a:gd name="T69" fmla="*/ 503 h 503"/>
                  <a:gd name="T70" fmla="*/ 538 w 538"/>
                  <a:gd name="T71" fmla="*/ 263 h 503"/>
                  <a:gd name="T72" fmla="*/ 152 w 538"/>
                  <a:gd name="T73" fmla="*/ 503 h 503"/>
                  <a:gd name="T74" fmla="*/ 538 w 538"/>
                  <a:gd name="T75" fmla="*/ 288 h 503"/>
                  <a:gd name="T76" fmla="*/ 189 w 538"/>
                  <a:gd name="T77" fmla="*/ 503 h 503"/>
                  <a:gd name="T78" fmla="*/ 538 w 538"/>
                  <a:gd name="T79" fmla="*/ 304 h 503"/>
                  <a:gd name="T80" fmla="*/ 216 w 538"/>
                  <a:gd name="T81" fmla="*/ 503 h 503"/>
                  <a:gd name="T82" fmla="*/ 538 w 538"/>
                  <a:gd name="T83" fmla="*/ 331 h 503"/>
                  <a:gd name="T84" fmla="*/ 254 w 538"/>
                  <a:gd name="T85" fmla="*/ 503 h 503"/>
                  <a:gd name="T86" fmla="*/ 538 w 538"/>
                  <a:gd name="T87" fmla="*/ 352 h 503"/>
                  <a:gd name="T88" fmla="*/ 295 w 538"/>
                  <a:gd name="T89" fmla="*/ 503 h 503"/>
                  <a:gd name="T90" fmla="*/ 538 w 538"/>
                  <a:gd name="T91" fmla="*/ 363 h 503"/>
                  <a:gd name="T92" fmla="*/ 327 w 538"/>
                  <a:gd name="T93" fmla="*/ 503 h 503"/>
                  <a:gd name="T94" fmla="*/ 538 w 538"/>
                  <a:gd name="T95" fmla="*/ 387 h 503"/>
                  <a:gd name="T96" fmla="*/ 360 w 538"/>
                  <a:gd name="T97" fmla="*/ 503 h 503"/>
                  <a:gd name="T98" fmla="*/ 538 w 538"/>
                  <a:gd name="T99" fmla="*/ 404 h 503"/>
                  <a:gd name="T100" fmla="*/ 414 w 538"/>
                  <a:gd name="T101" fmla="*/ 503 h 503"/>
                  <a:gd name="T102" fmla="*/ 538 w 538"/>
                  <a:gd name="T103" fmla="*/ 441 h 503"/>
                  <a:gd name="T104" fmla="*/ 441 w 538"/>
                  <a:gd name="T105" fmla="*/ 503 h 503"/>
                  <a:gd name="T106" fmla="*/ 538 w 538"/>
                  <a:gd name="T107" fmla="*/ 452 h 503"/>
                  <a:gd name="T108" fmla="*/ 473 w 538"/>
                  <a:gd name="T109" fmla="*/ 503 h 503"/>
                  <a:gd name="T110" fmla="*/ 538 w 538"/>
                  <a:gd name="T111" fmla="*/ 474 h 503"/>
                  <a:gd name="T112" fmla="*/ 527 w 538"/>
                  <a:gd name="T113" fmla="*/ 503 h 503"/>
                  <a:gd name="T114" fmla="*/ 538 w 538"/>
                  <a:gd name="T115" fmla="*/ 503 h 5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38" h="503">
                    <a:moveTo>
                      <a:pt x="0" y="169"/>
                    </a:moveTo>
                    <a:lnTo>
                      <a:pt x="0" y="169"/>
                    </a:lnTo>
                    <a:lnTo>
                      <a:pt x="0" y="177"/>
                    </a:lnTo>
                    <a:lnTo>
                      <a:pt x="14" y="169"/>
                    </a:lnTo>
                    <a:lnTo>
                      <a:pt x="0" y="177"/>
                    </a:lnTo>
                    <a:lnTo>
                      <a:pt x="17" y="169"/>
                    </a:lnTo>
                    <a:lnTo>
                      <a:pt x="0" y="191"/>
                    </a:lnTo>
                    <a:lnTo>
                      <a:pt x="36" y="169"/>
                    </a:lnTo>
                    <a:lnTo>
                      <a:pt x="0" y="199"/>
                    </a:lnTo>
                    <a:lnTo>
                      <a:pt x="44" y="172"/>
                    </a:lnTo>
                    <a:lnTo>
                      <a:pt x="0" y="202"/>
                    </a:lnTo>
                    <a:lnTo>
                      <a:pt x="46" y="175"/>
                    </a:lnTo>
                    <a:lnTo>
                      <a:pt x="0" y="210"/>
                    </a:lnTo>
                    <a:lnTo>
                      <a:pt x="49" y="183"/>
                    </a:lnTo>
                    <a:lnTo>
                      <a:pt x="0" y="215"/>
                    </a:lnTo>
                    <a:lnTo>
                      <a:pt x="52" y="185"/>
                    </a:lnTo>
                    <a:lnTo>
                      <a:pt x="0" y="218"/>
                    </a:lnTo>
                    <a:lnTo>
                      <a:pt x="52" y="185"/>
                    </a:lnTo>
                    <a:lnTo>
                      <a:pt x="0" y="228"/>
                    </a:lnTo>
                    <a:lnTo>
                      <a:pt x="60" y="193"/>
                    </a:lnTo>
                    <a:lnTo>
                      <a:pt x="0" y="237"/>
                    </a:lnTo>
                    <a:lnTo>
                      <a:pt x="65" y="199"/>
                    </a:lnTo>
                    <a:lnTo>
                      <a:pt x="0" y="245"/>
                    </a:lnTo>
                    <a:lnTo>
                      <a:pt x="71" y="204"/>
                    </a:lnTo>
                    <a:lnTo>
                      <a:pt x="0" y="255"/>
                    </a:lnTo>
                    <a:lnTo>
                      <a:pt x="81" y="210"/>
                    </a:lnTo>
                    <a:lnTo>
                      <a:pt x="0" y="269"/>
                    </a:lnTo>
                    <a:lnTo>
                      <a:pt x="95" y="215"/>
                    </a:lnTo>
                    <a:lnTo>
                      <a:pt x="0" y="274"/>
                    </a:lnTo>
                    <a:lnTo>
                      <a:pt x="100" y="215"/>
                    </a:lnTo>
                    <a:lnTo>
                      <a:pt x="0" y="282"/>
                    </a:lnTo>
                    <a:lnTo>
                      <a:pt x="111" y="218"/>
                    </a:lnTo>
                    <a:lnTo>
                      <a:pt x="0" y="296"/>
                    </a:lnTo>
                    <a:lnTo>
                      <a:pt x="130" y="220"/>
                    </a:lnTo>
                    <a:lnTo>
                      <a:pt x="0" y="301"/>
                    </a:lnTo>
                    <a:lnTo>
                      <a:pt x="144" y="218"/>
                    </a:lnTo>
                    <a:lnTo>
                      <a:pt x="0" y="309"/>
                    </a:lnTo>
                    <a:lnTo>
                      <a:pt x="538" y="0"/>
                    </a:lnTo>
                    <a:lnTo>
                      <a:pt x="0" y="317"/>
                    </a:lnTo>
                    <a:lnTo>
                      <a:pt x="538" y="5"/>
                    </a:lnTo>
                    <a:lnTo>
                      <a:pt x="0" y="320"/>
                    </a:lnTo>
                    <a:lnTo>
                      <a:pt x="538" y="10"/>
                    </a:lnTo>
                    <a:lnTo>
                      <a:pt x="0" y="334"/>
                    </a:lnTo>
                    <a:lnTo>
                      <a:pt x="538" y="24"/>
                    </a:lnTo>
                    <a:lnTo>
                      <a:pt x="0" y="339"/>
                    </a:lnTo>
                    <a:lnTo>
                      <a:pt x="538" y="26"/>
                    </a:lnTo>
                    <a:lnTo>
                      <a:pt x="0" y="350"/>
                    </a:lnTo>
                    <a:lnTo>
                      <a:pt x="538" y="40"/>
                    </a:lnTo>
                    <a:lnTo>
                      <a:pt x="0" y="360"/>
                    </a:lnTo>
                    <a:lnTo>
                      <a:pt x="538" y="48"/>
                    </a:lnTo>
                    <a:lnTo>
                      <a:pt x="0" y="363"/>
                    </a:lnTo>
                    <a:lnTo>
                      <a:pt x="538" y="53"/>
                    </a:lnTo>
                    <a:lnTo>
                      <a:pt x="0" y="371"/>
                    </a:lnTo>
                    <a:lnTo>
                      <a:pt x="538" y="61"/>
                    </a:lnTo>
                    <a:lnTo>
                      <a:pt x="0" y="377"/>
                    </a:lnTo>
                    <a:lnTo>
                      <a:pt x="538" y="67"/>
                    </a:lnTo>
                    <a:lnTo>
                      <a:pt x="0" y="379"/>
                    </a:lnTo>
                    <a:lnTo>
                      <a:pt x="538" y="70"/>
                    </a:lnTo>
                    <a:lnTo>
                      <a:pt x="0" y="393"/>
                    </a:lnTo>
                    <a:lnTo>
                      <a:pt x="538" y="83"/>
                    </a:lnTo>
                    <a:lnTo>
                      <a:pt x="0" y="398"/>
                    </a:lnTo>
                    <a:lnTo>
                      <a:pt x="538" y="86"/>
                    </a:lnTo>
                    <a:lnTo>
                      <a:pt x="0" y="406"/>
                    </a:lnTo>
                    <a:lnTo>
                      <a:pt x="538" y="96"/>
                    </a:lnTo>
                    <a:lnTo>
                      <a:pt x="0" y="412"/>
                    </a:lnTo>
                    <a:lnTo>
                      <a:pt x="538" y="102"/>
                    </a:lnTo>
                    <a:lnTo>
                      <a:pt x="0" y="417"/>
                    </a:lnTo>
                    <a:lnTo>
                      <a:pt x="538" y="107"/>
                    </a:lnTo>
                    <a:lnTo>
                      <a:pt x="0" y="425"/>
                    </a:lnTo>
                    <a:lnTo>
                      <a:pt x="538" y="115"/>
                    </a:lnTo>
                    <a:lnTo>
                      <a:pt x="0" y="436"/>
                    </a:lnTo>
                    <a:lnTo>
                      <a:pt x="538" y="126"/>
                    </a:lnTo>
                    <a:lnTo>
                      <a:pt x="0" y="444"/>
                    </a:lnTo>
                    <a:lnTo>
                      <a:pt x="538" y="134"/>
                    </a:lnTo>
                    <a:lnTo>
                      <a:pt x="0" y="452"/>
                    </a:lnTo>
                    <a:lnTo>
                      <a:pt x="538" y="140"/>
                    </a:lnTo>
                    <a:lnTo>
                      <a:pt x="0" y="460"/>
                    </a:lnTo>
                    <a:lnTo>
                      <a:pt x="538" y="150"/>
                    </a:lnTo>
                    <a:lnTo>
                      <a:pt x="0" y="463"/>
                    </a:lnTo>
                    <a:lnTo>
                      <a:pt x="538" y="153"/>
                    </a:lnTo>
                    <a:lnTo>
                      <a:pt x="0" y="468"/>
                    </a:lnTo>
                    <a:lnTo>
                      <a:pt x="538" y="158"/>
                    </a:lnTo>
                    <a:lnTo>
                      <a:pt x="0" y="479"/>
                    </a:lnTo>
                    <a:lnTo>
                      <a:pt x="538" y="169"/>
                    </a:lnTo>
                    <a:lnTo>
                      <a:pt x="3" y="484"/>
                    </a:lnTo>
                    <a:lnTo>
                      <a:pt x="538" y="175"/>
                    </a:lnTo>
                    <a:lnTo>
                      <a:pt x="6" y="492"/>
                    </a:lnTo>
                    <a:lnTo>
                      <a:pt x="538" y="185"/>
                    </a:lnTo>
                    <a:lnTo>
                      <a:pt x="9" y="501"/>
                    </a:lnTo>
                    <a:lnTo>
                      <a:pt x="538" y="196"/>
                    </a:lnTo>
                    <a:lnTo>
                      <a:pt x="17" y="503"/>
                    </a:lnTo>
                    <a:lnTo>
                      <a:pt x="538" y="202"/>
                    </a:lnTo>
                    <a:lnTo>
                      <a:pt x="22" y="503"/>
                    </a:lnTo>
                    <a:lnTo>
                      <a:pt x="538" y="207"/>
                    </a:lnTo>
                    <a:lnTo>
                      <a:pt x="30" y="503"/>
                    </a:lnTo>
                    <a:lnTo>
                      <a:pt x="538" y="212"/>
                    </a:lnTo>
                    <a:lnTo>
                      <a:pt x="46" y="503"/>
                    </a:lnTo>
                    <a:lnTo>
                      <a:pt x="538" y="220"/>
                    </a:lnTo>
                    <a:lnTo>
                      <a:pt x="65" y="503"/>
                    </a:lnTo>
                    <a:lnTo>
                      <a:pt x="538" y="231"/>
                    </a:lnTo>
                    <a:lnTo>
                      <a:pt x="76" y="503"/>
                    </a:lnTo>
                    <a:lnTo>
                      <a:pt x="538" y="237"/>
                    </a:lnTo>
                    <a:lnTo>
                      <a:pt x="95" y="503"/>
                    </a:lnTo>
                    <a:lnTo>
                      <a:pt x="538" y="247"/>
                    </a:lnTo>
                    <a:lnTo>
                      <a:pt x="108" y="503"/>
                    </a:lnTo>
                    <a:lnTo>
                      <a:pt x="538" y="255"/>
                    </a:lnTo>
                    <a:lnTo>
                      <a:pt x="125" y="503"/>
                    </a:lnTo>
                    <a:lnTo>
                      <a:pt x="538" y="263"/>
                    </a:lnTo>
                    <a:lnTo>
                      <a:pt x="141" y="503"/>
                    </a:lnTo>
                    <a:lnTo>
                      <a:pt x="538" y="274"/>
                    </a:lnTo>
                    <a:lnTo>
                      <a:pt x="152" y="503"/>
                    </a:lnTo>
                    <a:lnTo>
                      <a:pt x="538" y="280"/>
                    </a:lnTo>
                    <a:lnTo>
                      <a:pt x="162" y="503"/>
                    </a:lnTo>
                    <a:lnTo>
                      <a:pt x="538" y="288"/>
                    </a:lnTo>
                    <a:lnTo>
                      <a:pt x="168" y="503"/>
                    </a:lnTo>
                    <a:lnTo>
                      <a:pt x="538" y="290"/>
                    </a:lnTo>
                    <a:lnTo>
                      <a:pt x="189" y="503"/>
                    </a:lnTo>
                    <a:lnTo>
                      <a:pt x="538" y="301"/>
                    </a:lnTo>
                    <a:lnTo>
                      <a:pt x="195" y="503"/>
                    </a:lnTo>
                    <a:lnTo>
                      <a:pt x="538" y="304"/>
                    </a:lnTo>
                    <a:lnTo>
                      <a:pt x="216" y="503"/>
                    </a:lnTo>
                    <a:lnTo>
                      <a:pt x="538" y="317"/>
                    </a:lnTo>
                    <a:lnTo>
                      <a:pt x="216" y="503"/>
                    </a:lnTo>
                    <a:lnTo>
                      <a:pt x="538" y="317"/>
                    </a:lnTo>
                    <a:lnTo>
                      <a:pt x="241" y="503"/>
                    </a:lnTo>
                    <a:lnTo>
                      <a:pt x="538" y="331"/>
                    </a:lnTo>
                    <a:lnTo>
                      <a:pt x="243" y="503"/>
                    </a:lnTo>
                    <a:lnTo>
                      <a:pt x="538" y="334"/>
                    </a:lnTo>
                    <a:lnTo>
                      <a:pt x="254" y="503"/>
                    </a:lnTo>
                    <a:lnTo>
                      <a:pt x="538" y="339"/>
                    </a:lnTo>
                    <a:lnTo>
                      <a:pt x="276" y="503"/>
                    </a:lnTo>
                    <a:lnTo>
                      <a:pt x="538" y="352"/>
                    </a:lnTo>
                    <a:lnTo>
                      <a:pt x="279" y="503"/>
                    </a:lnTo>
                    <a:lnTo>
                      <a:pt x="538" y="355"/>
                    </a:lnTo>
                    <a:lnTo>
                      <a:pt x="295" y="503"/>
                    </a:lnTo>
                    <a:lnTo>
                      <a:pt x="538" y="363"/>
                    </a:lnTo>
                    <a:lnTo>
                      <a:pt x="297" y="503"/>
                    </a:lnTo>
                    <a:lnTo>
                      <a:pt x="538" y="363"/>
                    </a:lnTo>
                    <a:lnTo>
                      <a:pt x="319" y="503"/>
                    </a:lnTo>
                    <a:lnTo>
                      <a:pt x="538" y="377"/>
                    </a:lnTo>
                    <a:lnTo>
                      <a:pt x="327" y="503"/>
                    </a:lnTo>
                    <a:lnTo>
                      <a:pt x="538" y="382"/>
                    </a:lnTo>
                    <a:lnTo>
                      <a:pt x="338" y="503"/>
                    </a:lnTo>
                    <a:lnTo>
                      <a:pt x="538" y="387"/>
                    </a:lnTo>
                    <a:lnTo>
                      <a:pt x="346" y="503"/>
                    </a:lnTo>
                    <a:lnTo>
                      <a:pt x="538" y="393"/>
                    </a:lnTo>
                    <a:lnTo>
                      <a:pt x="360" y="503"/>
                    </a:lnTo>
                    <a:lnTo>
                      <a:pt x="538" y="401"/>
                    </a:lnTo>
                    <a:lnTo>
                      <a:pt x="368" y="503"/>
                    </a:lnTo>
                    <a:lnTo>
                      <a:pt x="538" y="404"/>
                    </a:lnTo>
                    <a:lnTo>
                      <a:pt x="389" y="503"/>
                    </a:lnTo>
                    <a:lnTo>
                      <a:pt x="538" y="417"/>
                    </a:lnTo>
                    <a:lnTo>
                      <a:pt x="414" y="503"/>
                    </a:lnTo>
                    <a:lnTo>
                      <a:pt x="538" y="430"/>
                    </a:lnTo>
                    <a:lnTo>
                      <a:pt x="430" y="503"/>
                    </a:lnTo>
                    <a:lnTo>
                      <a:pt x="538" y="441"/>
                    </a:lnTo>
                    <a:lnTo>
                      <a:pt x="435" y="503"/>
                    </a:lnTo>
                    <a:lnTo>
                      <a:pt x="538" y="444"/>
                    </a:lnTo>
                    <a:lnTo>
                      <a:pt x="441" y="503"/>
                    </a:lnTo>
                    <a:lnTo>
                      <a:pt x="538" y="447"/>
                    </a:lnTo>
                    <a:lnTo>
                      <a:pt x="451" y="503"/>
                    </a:lnTo>
                    <a:lnTo>
                      <a:pt x="538" y="452"/>
                    </a:lnTo>
                    <a:lnTo>
                      <a:pt x="462" y="503"/>
                    </a:lnTo>
                    <a:lnTo>
                      <a:pt x="538" y="457"/>
                    </a:lnTo>
                    <a:lnTo>
                      <a:pt x="473" y="503"/>
                    </a:lnTo>
                    <a:lnTo>
                      <a:pt x="538" y="465"/>
                    </a:lnTo>
                    <a:lnTo>
                      <a:pt x="486" y="503"/>
                    </a:lnTo>
                    <a:lnTo>
                      <a:pt x="538" y="474"/>
                    </a:lnTo>
                    <a:lnTo>
                      <a:pt x="503" y="503"/>
                    </a:lnTo>
                    <a:lnTo>
                      <a:pt x="538" y="482"/>
                    </a:lnTo>
                    <a:lnTo>
                      <a:pt x="527" y="503"/>
                    </a:lnTo>
                    <a:lnTo>
                      <a:pt x="538" y="495"/>
                    </a:lnTo>
                    <a:lnTo>
                      <a:pt x="538" y="503"/>
                    </a:lnTo>
                    <a:lnTo>
                      <a:pt x="538" y="503"/>
                    </a:lnTo>
                  </a:path>
                </a:pathLst>
              </a:custGeom>
              <a:noFill/>
              <a:ln w="0" cap="rnd">
                <a:solidFill>
                  <a:srgbClr val="00B0F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0"/>
              <p:cNvSpPr/>
              <p:nvPr/>
            </p:nvSpPr>
            <p:spPr bwMode="auto">
              <a:xfrm>
                <a:off x="3181350" y="2968625"/>
                <a:ext cx="728663" cy="446088"/>
              </a:xfrm>
              <a:custGeom>
                <a:avLst/>
                <a:gdLst>
                  <a:gd name="T0" fmla="*/ 170 w 459"/>
                  <a:gd name="T1" fmla="*/ 0 h 281"/>
                  <a:gd name="T2" fmla="*/ 178 w 459"/>
                  <a:gd name="T3" fmla="*/ 0 h 281"/>
                  <a:gd name="T4" fmla="*/ 181 w 459"/>
                  <a:gd name="T5" fmla="*/ 0 h 281"/>
                  <a:gd name="T6" fmla="*/ 197 w 459"/>
                  <a:gd name="T7" fmla="*/ 0 h 281"/>
                  <a:gd name="T8" fmla="*/ 218 w 459"/>
                  <a:gd name="T9" fmla="*/ 0 h 281"/>
                  <a:gd name="T10" fmla="*/ 235 w 459"/>
                  <a:gd name="T11" fmla="*/ 0 h 281"/>
                  <a:gd name="T12" fmla="*/ 245 w 459"/>
                  <a:gd name="T13" fmla="*/ 0 h 281"/>
                  <a:gd name="T14" fmla="*/ 248 w 459"/>
                  <a:gd name="T15" fmla="*/ 0 h 281"/>
                  <a:gd name="T16" fmla="*/ 270 w 459"/>
                  <a:gd name="T17" fmla="*/ 0 h 281"/>
                  <a:gd name="T18" fmla="*/ 281 w 459"/>
                  <a:gd name="T19" fmla="*/ 0 h 281"/>
                  <a:gd name="T20" fmla="*/ 294 w 459"/>
                  <a:gd name="T21" fmla="*/ 0 h 281"/>
                  <a:gd name="T22" fmla="*/ 310 w 459"/>
                  <a:gd name="T23" fmla="*/ 0 h 281"/>
                  <a:gd name="T24" fmla="*/ 321 w 459"/>
                  <a:gd name="T25" fmla="*/ 0 h 281"/>
                  <a:gd name="T26" fmla="*/ 329 w 459"/>
                  <a:gd name="T27" fmla="*/ 0 h 281"/>
                  <a:gd name="T28" fmla="*/ 337 w 459"/>
                  <a:gd name="T29" fmla="*/ 0 h 281"/>
                  <a:gd name="T30" fmla="*/ 340 w 459"/>
                  <a:gd name="T31" fmla="*/ 0 h 281"/>
                  <a:gd name="T32" fmla="*/ 353 w 459"/>
                  <a:gd name="T33" fmla="*/ 0 h 281"/>
                  <a:gd name="T34" fmla="*/ 356 w 459"/>
                  <a:gd name="T35" fmla="*/ 0 h 281"/>
                  <a:gd name="T36" fmla="*/ 375 w 459"/>
                  <a:gd name="T37" fmla="*/ 0 h 281"/>
                  <a:gd name="T38" fmla="*/ 389 w 459"/>
                  <a:gd name="T39" fmla="*/ 0 h 281"/>
                  <a:gd name="T40" fmla="*/ 399 w 459"/>
                  <a:gd name="T41" fmla="*/ 0 h 281"/>
                  <a:gd name="T42" fmla="*/ 413 w 459"/>
                  <a:gd name="T43" fmla="*/ 0 h 281"/>
                  <a:gd name="T44" fmla="*/ 424 w 459"/>
                  <a:gd name="T45" fmla="*/ 0 h 281"/>
                  <a:gd name="T46" fmla="*/ 432 w 459"/>
                  <a:gd name="T47" fmla="*/ 0 h 281"/>
                  <a:gd name="T48" fmla="*/ 434 w 459"/>
                  <a:gd name="T49" fmla="*/ 0 h 281"/>
                  <a:gd name="T50" fmla="*/ 448 w 459"/>
                  <a:gd name="T51" fmla="*/ 0 h 281"/>
                  <a:gd name="T52" fmla="*/ 459 w 459"/>
                  <a:gd name="T53" fmla="*/ 0 h 281"/>
                  <a:gd name="T54" fmla="*/ 459 w 459"/>
                  <a:gd name="T55" fmla="*/ 11 h 281"/>
                  <a:gd name="T56" fmla="*/ 459 w 459"/>
                  <a:gd name="T57" fmla="*/ 19 h 281"/>
                  <a:gd name="T58" fmla="*/ 459 w 459"/>
                  <a:gd name="T59" fmla="*/ 25 h 281"/>
                  <a:gd name="T60" fmla="*/ 459 w 459"/>
                  <a:gd name="T61" fmla="*/ 36 h 281"/>
                  <a:gd name="T62" fmla="*/ 459 w 459"/>
                  <a:gd name="T63" fmla="*/ 46 h 281"/>
                  <a:gd name="T64" fmla="*/ 459 w 459"/>
                  <a:gd name="T65" fmla="*/ 60 h 281"/>
                  <a:gd name="T66" fmla="*/ 459 w 459"/>
                  <a:gd name="T67" fmla="*/ 65 h 281"/>
                  <a:gd name="T68" fmla="*/ 459 w 459"/>
                  <a:gd name="T69" fmla="*/ 68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59" h="281">
                    <a:moveTo>
                      <a:pt x="0" y="97"/>
                    </a:moveTo>
                    <a:lnTo>
                      <a:pt x="170" y="0"/>
                    </a:lnTo>
                    <a:lnTo>
                      <a:pt x="24" y="89"/>
                    </a:lnTo>
                    <a:lnTo>
                      <a:pt x="178" y="0"/>
                    </a:lnTo>
                    <a:lnTo>
                      <a:pt x="27" y="89"/>
                    </a:lnTo>
                    <a:lnTo>
                      <a:pt x="181" y="0"/>
                    </a:lnTo>
                    <a:lnTo>
                      <a:pt x="46" y="87"/>
                    </a:lnTo>
                    <a:lnTo>
                      <a:pt x="197" y="0"/>
                    </a:lnTo>
                    <a:lnTo>
                      <a:pt x="65" y="89"/>
                    </a:lnTo>
                    <a:lnTo>
                      <a:pt x="218" y="0"/>
                    </a:lnTo>
                    <a:lnTo>
                      <a:pt x="75" y="92"/>
                    </a:lnTo>
                    <a:lnTo>
                      <a:pt x="235" y="0"/>
                    </a:lnTo>
                    <a:lnTo>
                      <a:pt x="83" y="95"/>
                    </a:lnTo>
                    <a:lnTo>
                      <a:pt x="245" y="0"/>
                    </a:lnTo>
                    <a:lnTo>
                      <a:pt x="83" y="95"/>
                    </a:lnTo>
                    <a:lnTo>
                      <a:pt x="248" y="0"/>
                    </a:lnTo>
                    <a:lnTo>
                      <a:pt x="94" y="103"/>
                    </a:lnTo>
                    <a:lnTo>
                      <a:pt x="270" y="0"/>
                    </a:lnTo>
                    <a:lnTo>
                      <a:pt x="97" y="106"/>
                    </a:lnTo>
                    <a:lnTo>
                      <a:pt x="281" y="0"/>
                    </a:lnTo>
                    <a:lnTo>
                      <a:pt x="102" y="111"/>
                    </a:lnTo>
                    <a:lnTo>
                      <a:pt x="294" y="0"/>
                    </a:lnTo>
                    <a:lnTo>
                      <a:pt x="108" y="116"/>
                    </a:lnTo>
                    <a:lnTo>
                      <a:pt x="310" y="0"/>
                    </a:lnTo>
                    <a:lnTo>
                      <a:pt x="110" y="122"/>
                    </a:lnTo>
                    <a:lnTo>
                      <a:pt x="321" y="0"/>
                    </a:lnTo>
                    <a:lnTo>
                      <a:pt x="113" y="124"/>
                    </a:lnTo>
                    <a:lnTo>
                      <a:pt x="329" y="0"/>
                    </a:lnTo>
                    <a:lnTo>
                      <a:pt x="116" y="130"/>
                    </a:lnTo>
                    <a:lnTo>
                      <a:pt x="337" y="0"/>
                    </a:lnTo>
                    <a:lnTo>
                      <a:pt x="116" y="130"/>
                    </a:lnTo>
                    <a:lnTo>
                      <a:pt x="340" y="0"/>
                    </a:lnTo>
                    <a:lnTo>
                      <a:pt x="119" y="135"/>
                    </a:lnTo>
                    <a:lnTo>
                      <a:pt x="353" y="0"/>
                    </a:lnTo>
                    <a:lnTo>
                      <a:pt x="119" y="138"/>
                    </a:lnTo>
                    <a:lnTo>
                      <a:pt x="356" y="0"/>
                    </a:lnTo>
                    <a:lnTo>
                      <a:pt x="121" y="149"/>
                    </a:lnTo>
                    <a:lnTo>
                      <a:pt x="375" y="0"/>
                    </a:lnTo>
                    <a:lnTo>
                      <a:pt x="124" y="154"/>
                    </a:lnTo>
                    <a:lnTo>
                      <a:pt x="389" y="0"/>
                    </a:lnTo>
                    <a:lnTo>
                      <a:pt x="124" y="159"/>
                    </a:lnTo>
                    <a:lnTo>
                      <a:pt x="399" y="0"/>
                    </a:lnTo>
                    <a:lnTo>
                      <a:pt x="124" y="167"/>
                    </a:lnTo>
                    <a:lnTo>
                      <a:pt x="413" y="0"/>
                    </a:lnTo>
                    <a:lnTo>
                      <a:pt x="124" y="173"/>
                    </a:lnTo>
                    <a:lnTo>
                      <a:pt x="424" y="0"/>
                    </a:lnTo>
                    <a:lnTo>
                      <a:pt x="127" y="178"/>
                    </a:lnTo>
                    <a:lnTo>
                      <a:pt x="432" y="0"/>
                    </a:lnTo>
                    <a:lnTo>
                      <a:pt x="127" y="178"/>
                    </a:lnTo>
                    <a:lnTo>
                      <a:pt x="434" y="0"/>
                    </a:lnTo>
                    <a:lnTo>
                      <a:pt x="127" y="186"/>
                    </a:lnTo>
                    <a:lnTo>
                      <a:pt x="448" y="0"/>
                    </a:lnTo>
                    <a:lnTo>
                      <a:pt x="127" y="192"/>
                    </a:lnTo>
                    <a:lnTo>
                      <a:pt x="459" y="0"/>
                    </a:lnTo>
                    <a:lnTo>
                      <a:pt x="124" y="205"/>
                    </a:lnTo>
                    <a:lnTo>
                      <a:pt x="459" y="11"/>
                    </a:lnTo>
                    <a:lnTo>
                      <a:pt x="124" y="213"/>
                    </a:lnTo>
                    <a:lnTo>
                      <a:pt x="459" y="19"/>
                    </a:lnTo>
                    <a:lnTo>
                      <a:pt x="124" y="219"/>
                    </a:lnTo>
                    <a:lnTo>
                      <a:pt x="459" y="25"/>
                    </a:lnTo>
                    <a:lnTo>
                      <a:pt x="121" y="229"/>
                    </a:lnTo>
                    <a:lnTo>
                      <a:pt x="459" y="36"/>
                    </a:lnTo>
                    <a:lnTo>
                      <a:pt x="119" y="243"/>
                    </a:lnTo>
                    <a:lnTo>
                      <a:pt x="459" y="46"/>
                    </a:lnTo>
                    <a:lnTo>
                      <a:pt x="108" y="264"/>
                    </a:lnTo>
                    <a:lnTo>
                      <a:pt x="459" y="60"/>
                    </a:lnTo>
                    <a:lnTo>
                      <a:pt x="92" y="278"/>
                    </a:lnTo>
                    <a:lnTo>
                      <a:pt x="459" y="65"/>
                    </a:lnTo>
                    <a:lnTo>
                      <a:pt x="86" y="281"/>
                    </a:lnTo>
                    <a:lnTo>
                      <a:pt x="459" y="68"/>
                    </a:lnTo>
                  </a:path>
                </a:pathLst>
              </a:custGeom>
              <a:noFill/>
              <a:ln w="0" cap="rnd">
                <a:solidFill>
                  <a:srgbClr val="00B0F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1"/>
              <p:cNvSpPr/>
              <p:nvPr/>
            </p:nvSpPr>
            <p:spPr bwMode="auto">
              <a:xfrm>
                <a:off x="3055938" y="2968625"/>
                <a:ext cx="395288" cy="223838"/>
              </a:xfrm>
              <a:custGeom>
                <a:avLst/>
                <a:gdLst>
                  <a:gd name="T0" fmla="*/ 0 w 249"/>
                  <a:gd name="T1" fmla="*/ 0 h 141"/>
                  <a:gd name="T2" fmla="*/ 3 w 249"/>
                  <a:gd name="T3" fmla="*/ 0 h 141"/>
                  <a:gd name="T4" fmla="*/ 0 w 249"/>
                  <a:gd name="T5" fmla="*/ 3 h 141"/>
                  <a:gd name="T6" fmla="*/ 6 w 249"/>
                  <a:gd name="T7" fmla="*/ 0 h 141"/>
                  <a:gd name="T8" fmla="*/ 0 w 249"/>
                  <a:gd name="T9" fmla="*/ 17 h 141"/>
                  <a:gd name="T10" fmla="*/ 27 w 249"/>
                  <a:gd name="T11" fmla="*/ 0 h 141"/>
                  <a:gd name="T12" fmla="*/ 0 w 249"/>
                  <a:gd name="T13" fmla="*/ 22 h 141"/>
                  <a:gd name="T14" fmla="*/ 38 w 249"/>
                  <a:gd name="T15" fmla="*/ 0 h 141"/>
                  <a:gd name="T16" fmla="*/ 0 w 249"/>
                  <a:gd name="T17" fmla="*/ 27 h 141"/>
                  <a:gd name="T18" fmla="*/ 46 w 249"/>
                  <a:gd name="T19" fmla="*/ 0 h 141"/>
                  <a:gd name="T20" fmla="*/ 0 w 249"/>
                  <a:gd name="T21" fmla="*/ 30 h 141"/>
                  <a:gd name="T22" fmla="*/ 52 w 249"/>
                  <a:gd name="T23" fmla="*/ 0 h 141"/>
                  <a:gd name="T24" fmla="*/ 0 w 249"/>
                  <a:gd name="T25" fmla="*/ 36 h 141"/>
                  <a:gd name="T26" fmla="*/ 60 w 249"/>
                  <a:gd name="T27" fmla="*/ 0 h 141"/>
                  <a:gd name="T28" fmla="*/ 0 w 249"/>
                  <a:gd name="T29" fmla="*/ 46 h 141"/>
                  <a:gd name="T30" fmla="*/ 79 w 249"/>
                  <a:gd name="T31" fmla="*/ 0 h 141"/>
                  <a:gd name="T32" fmla="*/ 0 w 249"/>
                  <a:gd name="T33" fmla="*/ 54 h 141"/>
                  <a:gd name="T34" fmla="*/ 95 w 249"/>
                  <a:gd name="T35" fmla="*/ 0 h 141"/>
                  <a:gd name="T36" fmla="*/ 0 w 249"/>
                  <a:gd name="T37" fmla="*/ 68 h 141"/>
                  <a:gd name="T38" fmla="*/ 117 w 249"/>
                  <a:gd name="T39" fmla="*/ 0 h 141"/>
                  <a:gd name="T40" fmla="*/ 0 w 249"/>
                  <a:gd name="T41" fmla="*/ 76 h 141"/>
                  <a:gd name="T42" fmla="*/ 130 w 249"/>
                  <a:gd name="T43" fmla="*/ 0 h 141"/>
                  <a:gd name="T44" fmla="*/ 0 w 249"/>
                  <a:gd name="T45" fmla="*/ 87 h 141"/>
                  <a:gd name="T46" fmla="*/ 149 w 249"/>
                  <a:gd name="T47" fmla="*/ 0 h 141"/>
                  <a:gd name="T48" fmla="*/ 0 w 249"/>
                  <a:gd name="T49" fmla="*/ 87 h 141"/>
                  <a:gd name="T50" fmla="*/ 152 w 249"/>
                  <a:gd name="T51" fmla="*/ 0 h 141"/>
                  <a:gd name="T52" fmla="*/ 0 w 249"/>
                  <a:gd name="T53" fmla="*/ 95 h 141"/>
                  <a:gd name="T54" fmla="*/ 165 w 249"/>
                  <a:gd name="T55" fmla="*/ 0 h 141"/>
                  <a:gd name="T56" fmla="*/ 0 w 249"/>
                  <a:gd name="T57" fmla="*/ 100 h 141"/>
                  <a:gd name="T58" fmla="*/ 173 w 249"/>
                  <a:gd name="T59" fmla="*/ 0 h 141"/>
                  <a:gd name="T60" fmla="*/ 0 w 249"/>
                  <a:gd name="T61" fmla="*/ 111 h 141"/>
                  <a:gd name="T62" fmla="*/ 189 w 249"/>
                  <a:gd name="T63" fmla="*/ 0 h 141"/>
                  <a:gd name="T64" fmla="*/ 0 w 249"/>
                  <a:gd name="T65" fmla="*/ 111 h 141"/>
                  <a:gd name="T66" fmla="*/ 192 w 249"/>
                  <a:gd name="T67" fmla="*/ 0 h 141"/>
                  <a:gd name="T68" fmla="*/ 0 w 249"/>
                  <a:gd name="T69" fmla="*/ 122 h 141"/>
                  <a:gd name="T70" fmla="*/ 211 w 249"/>
                  <a:gd name="T71" fmla="*/ 0 h 141"/>
                  <a:gd name="T72" fmla="*/ 0 w 249"/>
                  <a:gd name="T73" fmla="*/ 124 h 141"/>
                  <a:gd name="T74" fmla="*/ 214 w 249"/>
                  <a:gd name="T75" fmla="*/ 0 h 141"/>
                  <a:gd name="T76" fmla="*/ 0 w 249"/>
                  <a:gd name="T77" fmla="*/ 130 h 141"/>
                  <a:gd name="T78" fmla="*/ 225 w 249"/>
                  <a:gd name="T79" fmla="*/ 0 h 141"/>
                  <a:gd name="T80" fmla="*/ 0 w 249"/>
                  <a:gd name="T81" fmla="*/ 141 h 141"/>
                  <a:gd name="T82" fmla="*/ 243 w 249"/>
                  <a:gd name="T83" fmla="*/ 0 h 141"/>
                  <a:gd name="T84" fmla="*/ 6 w 249"/>
                  <a:gd name="T85" fmla="*/ 141 h 141"/>
                  <a:gd name="T86" fmla="*/ 249 w 249"/>
                  <a:gd name="T87" fmla="*/ 0 h 141"/>
                  <a:gd name="T88" fmla="*/ 19 w 249"/>
                  <a:gd name="T89" fmla="*/ 141 h 141"/>
                  <a:gd name="T90" fmla="*/ 52 w 249"/>
                  <a:gd name="T91" fmla="*/ 122 h 141"/>
                  <a:gd name="T92" fmla="*/ 30 w 249"/>
                  <a:gd name="T93" fmla="*/ 141 h 141"/>
                  <a:gd name="T94" fmla="*/ 41 w 249"/>
                  <a:gd name="T95" fmla="*/ 135 h 141"/>
                  <a:gd name="T96" fmla="*/ 38 w 249"/>
                  <a:gd name="T97" fmla="*/ 141 h 141"/>
                  <a:gd name="T98" fmla="*/ 38 w 249"/>
                  <a:gd name="T99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49" h="141">
                    <a:moveTo>
                      <a:pt x="0" y="0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6" y="0"/>
                    </a:lnTo>
                    <a:lnTo>
                      <a:pt x="0" y="17"/>
                    </a:lnTo>
                    <a:lnTo>
                      <a:pt x="27" y="0"/>
                    </a:lnTo>
                    <a:lnTo>
                      <a:pt x="0" y="22"/>
                    </a:lnTo>
                    <a:lnTo>
                      <a:pt x="38" y="0"/>
                    </a:lnTo>
                    <a:lnTo>
                      <a:pt x="0" y="27"/>
                    </a:lnTo>
                    <a:lnTo>
                      <a:pt x="46" y="0"/>
                    </a:lnTo>
                    <a:lnTo>
                      <a:pt x="0" y="30"/>
                    </a:lnTo>
                    <a:lnTo>
                      <a:pt x="52" y="0"/>
                    </a:lnTo>
                    <a:lnTo>
                      <a:pt x="0" y="36"/>
                    </a:lnTo>
                    <a:lnTo>
                      <a:pt x="60" y="0"/>
                    </a:lnTo>
                    <a:lnTo>
                      <a:pt x="0" y="46"/>
                    </a:lnTo>
                    <a:lnTo>
                      <a:pt x="79" y="0"/>
                    </a:lnTo>
                    <a:lnTo>
                      <a:pt x="0" y="54"/>
                    </a:lnTo>
                    <a:lnTo>
                      <a:pt x="95" y="0"/>
                    </a:lnTo>
                    <a:lnTo>
                      <a:pt x="0" y="68"/>
                    </a:lnTo>
                    <a:lnTo>
                      <a:pt x="117" y="0"/>
                    </a:lnTo>
                    <a:lnTo>
                      <a:pt x="0" y="76"/>
                    </a:lnTo>
                    <a:lnTo>
                      <a:pt x="130" y="0"/>
                    </a:lnTo>
                    <a:lnTo>
                      <a:pt x="0" y="87"/>
                    </a:lnTo>
                    <a:lnTo>
                      <a:pt x="149" y="0"/>
                    </a:lnTo>
                    <a:lnTo>
                      <a:pt x="0" y="87"/>
                    </a:lnTo>
                    <a:lnTo>
                      <a:pt x="152" y="0"/>
                    </a:lnTo>
                    <a:lnTo>
                      <a:pt x="0" y="95"/>
                    </a:lnTo>
                    <a:lnTo>
                      <a:pt x="165" y="0"/>
                    </a:lnTo>
                    <a:lnTo>
                      <a:pt x="0" y="100"/>
                    </a:lnTo>
                    <a:lnTo>
                      <a:pt x="173" y="0"/>
                    </a:lnTo>
                    <a:lnTo>
                      <a:pt x="0" y="111"/>
                    </a:lnTo>
                    <a:lnTo>
                      <a:pt x="189" y="0"/>
                    </a:lnTo>
                    <a:lnTo>
                      <a:pt x="0" y="111"/>
                    </a:lnTo>
                    <a:lnTo>
                      <a:pt x="192" y="0"/>
                    </a:lnTo>
                    <a:lnTo>
                      <a:pt x="0" y="122"/>
                    </a:lnTo>
                    <a:lnTo>
                      <a:pt x="211" y="0"/>
                    </a:lnTo>
                    <a:lnTo>
                      <a:pt x="0" y="124"/>
                    </a:lnTo>
                    <a:lnTo>
                      <a:pt x="214" y="0"/>
                    </a:lnTo>
                    <a:lnTo>
                      <a:pt x="0" y="130"/>
                    </a:lnTo>
                    <a:lnTo>
                      <a:pt x="225" y="0"/>
                    </a:lnTo>
                    <a:lnTo>
                      <a:pt x="0" y="141"/>
                    </a:lnTo>
                    <a:lnTo>
                      <a:pt x="243" y="0"/>
                    </a:lnTo>
                    <a:lnTo>
                      <a:pt x="6" y="141"/>
                    </a:lnTo>
                    <a:lnTo>
                      <a:pt x="249" y="0"/>
                    </a:lnTo>
                    <a:lnTo>
                      <a:pt x="19" y="141"/>
                    </a:lnTo>
                    <a:lnTo>
                      <a:pt x="52" y="122"/>
                    </a:lnTo>
                    <a:lnTo>
                      <a:pt x="30" y="141"/>
                    </a:lnTo>
                    <a:lnTo>
                      <a:pt x="41" y="135"/>
                    </a:lnTo>
                    <a:lnTo>
                      <a:pt x="38" y="141"/>
                    </a:lnTo>
                    <a:lnTo>
                      <a:pt x="38" y="141"/>
                    </a:lnTo>
                  </a:path>
                </a:pathLst>
              </a:custGeom>
              <a:noFill/>
              <a:ln w="0" cap="rnd">
                <a:solidFill>
                  <a:srgbClr val="00B0F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42" name="PA_chenying0907 41"/>
            <p:cNvGrpSpPr/>
            <p:nvPr>
              <p:custDataLst>
                <p:tags r:id="rId8"/>
              </p:custDataLst>
            </p:nvPr>
          </p:nvGrpSpPr>
          <p:grpSpPr>
            <a:xfrm>
              <a:off x="3306" y="2245"/>
              <a:ext cx="1275" cy="3643"/>
              <a:chOff x="2525713" y="1425575"/>
              <a:chExt cx="809625" cy="2312988"/>
            </a:xfrm>
          </p:grpSpPr>
          <p:sp>
            <p:nvSpPr>
              <p:cNvPr id="29" name="Freeform 27"/>
              <p:cNvSpPr/>
              <p:nvPr/>
            </p:nvSpPr>
            <p:spPr bwMode="auto">
              <a:xfrm>
                <a:off x="3141663" y="3152775"/>
                <a:ext cx="133350" cy="77788"/>
              </a:xfrm>
              <a:custGeom>
                <a:avLst/>
                <a:gdLst>
                  <a:gd name="T0" fmla="*/ 36 w 84"/>
                  <a:gd name="T1" fmla="*/ 8 h 49"/>
                  <a:gd name="T2" fmla="*/ 41 w 84"/>
                  <a:gd name="T3" fmla="*/ 6 h 49"/>
                  <a:gd name="T4" fmla="*/ 14 w 84"/>
                  <a:gd name="T5" fmla="*/ 30 h 49"/>
                  <a:gd name="T6" fmla="*/ 65 w 84"/>
                  <a:gd name="T7" fmla="*/ 0 h 49"/>
                  <a:gd name="T8" fmla="*/ 9 w 84"/>
                  <a:gd name="T9" fmla="*/ 38 h 49"/>
                  <a:gd name="T10" fmla="*/ 73 w 84"/>
                  <a:gd name="T11" fmla="*/ 0 h 49"/>
                  <a:gd name="T12" fmla="*/ 0 w 84"/>
                  <a:gd name="T13" fmla="*/ 49 h 49"/>
                  <a:gd name="T14" fmla="*/ 84 w 84"/>
                  <a:gd name="T15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49">
                    <a:moveTo>
                      <a:pt x="36" y="8"/>
                    </a:moveTo>
                    <a:lnTo>
                      <a:pt x="41" y="6"/>
                    </a:lnTo>
                    <a:lnTo>
                      <a:pt x="14" y="30"/>
                    </a:lnTo>
                    <a:lnTo>
                      <a:pt x="65" y="0"/>
                    </a:lnTo>
                    <a:lnTo>
                      <a:pt x="9" y="38"/>
                    </a:lnTo>
                    <a:lnTo>
                      <a:pt x="73" y="0"/>
                    </a:lnTo>
                    <a:lnTo>
                      <a:pt x="0" y="49"/>
                    </a:lnTo>
                    <a:lnTo>
                      <a:pt x="84" y="0"/>
                    </a:lnTo>
                  </a:path>
                </a:pathLst>
              </a:custGeom>
              <a:noFill/>
              <a:ln w="0" cap="rnd">
                <a:solidFill>
                  <a:schemeClr val="accent3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35" name="chenying0907 34"/>
              <p:cNvGrpSpPr/>
              <p:nvPr/>
            </p:nvGrpSpPr>
            <p:grpSpPr>
              <a:xfrm>
                <a:off x="2525713" y="1425575"/>
                <a:ext cx="809625" cy="2312988"/>
                <a:chOff x="2525713" y="1425575"/>
                <a:chExt cx="809625" cy="2312988"/>
              </a:xfrm>
            </p:grpSpPr>
            <p:sp>
              <p:nvSpPr>
                <p:cNvPr id="28" name="Freeform 26"/>
                <p:cNvSpPr/>
                <p:nvPr/>
              </p:nvSpPr>
              <p:spPr bwMode="auto">
                <a:xfrm>
                  <a:off x="3022600" y="3157538"/>
                  <a:ext cx="312738" cy="227013"/>
                </a:xfrm>
                <a:custGeom>
                  <a:avLst/>
                  <a:gdLst>
                    <a:gd name="T0" fmla="*/ 0 w 197"/>
                    <a:gd name="T1" fmla="*/ 94 h 143"/>
                    <a:gd name="T2" fmla="*/ 165 w 197"/>
                    <a:gd name="T3" fmla="*/ 0 h 143"/>
                    <a:gd name="T4" fmla="*/ 21 w 197"/>
                    <a:gd name="T5" fmla="*/ 92 h 143"/>
                    <a:gd name="T6" fmla="*/ 175 w 197"/>
                    <a:gd name="T7" fmla="*/ 3 h 143"/>
                    <a:gd name="T8" fmla="*/ 32 w 197"/>
                    <a:gd name="T9" fmla="*/ 92 h 143"/>
                    <a:gd name="T10" fmla="*/ 181 w 197"/>
                    <a:gd name="T11" fmla="*/ 8 h 143"/>
                    <a:gd name="T12" fmla="*/ 51 w 197"/>
                    <a:gd name="T13" fmla="*/ 92 h 143"/>
                    <a:gd name="T14" fmla="*/ 186 w 197"/>
                    <a:gd name="T15" fmla="*/ 16 h 143"/>
                    <a:gd name="T16" fmla="*/ 62 w 197"/>
                    <a:gd name="T17" fmla="*/ 92 h 143"/>
                    <a:gd name="T18" fmla="*/ 189 w 197"/>
                    <a:gd name="T19" fmla="*/ 19 h 143"/>
                    <a:gd name="T20" fmla="*/ 78 w 197"/>
                    <a:gd name="T21" fmla="*/ 94 h 143"/>
                    <a:gd name="T22" fmla="*/ 192 w 197"/>
                    <a:gd name="T23" fmla="*/ 30 h 143"/>
                    <a:gd name="T24" fmla="*/ 86 w 197"/>
                    <a:gd name="T25" fmla="*/ 105 h 143"/>
                    <a:gd name="T26" fmla="*/ 194 w 197"/>
                    <a:gd name="T27" fmla="*/ 40 h 143"/>
                    <a:gd name="T28" fmla="*/ 86 w 197"/>
                    <a:gd name="T29" fmla="*/ 105 h 143"/>
                    <a:gd name="T30" fmla="*/ 194 w 197"/>
                    <a:gd name="T31" fmla="*/ 43 h 143"/>
                    <a:gd name="T32" fmla="*/ 86 w 197"/>
                    <a:gd name="T33" fmla="*/ 108 h 143"/>
                    <a:gd name="T34" fmla="*/ 197 w 197"/>
                    <a:gd name="T35" fmla="*/ 46 h 143"/>
                    <a:gd name="T36" fmla="*/ 92 w 197"/>
                    <a:gd name="T37" fmla="*/ 116 h 143"/>
                    <a:gd name="T38" fmla="*/ 197 w 197"/>
                    <a:gd name="T39" fmla="*/ 57 h 143"/>
                    <a:gd name="T40" fmla="*/ 97 w 197"/>
                    <a:gd name="T41" fmla="*/ 124 h 143"/>
                    <a:gd name="T42" fmla="*/ 197 w 197"/>
                    <a:gd name="T43" fmla="*/ 65 h 143"/>
                    <a:gd name="T44" fmla="*/ 105 w 197"/>
                    <a:gd name="T45" fmla="*/ 129 h 143"/>
                    <a:gd name="T46" fmla="*/ 197 w 197"/>
                    <a:gd name="T47" fmla="*/ 75 h 143"/>
                    <a:gd name="T48" fmla="*/ 108 w 197"/>
                    <a:gd name="T49" fmla="*/ 132 h 143"/>
                    <a:gd name="T50" fmla="*/ 197 w 197"/>
                    <a:gd name="T51" fmla="*/ 81 h 143"/>
                    <a:gd name="T52" fmla="*/ 111 w 197"/>
                    <a:gd name="T53" fmla="*/ 135 h 143"/>
                    <a:gd name="T54" fmla="*/ 197 w 197"/>
                    <a:gd name="T55" fmla="*/ 84 h 143"/>
                    <a:gd name="T56" fmla="*/ 113 w 197"/>
                    <a:gd name="T57" fmla="*/ 135 h 143"/>
                    <a:gd name="T58" fmla="*/ 197 w 197"/>
                    <a:gd name="T59" fmla="*/ 86 h 143"/>
                    <a:gd name="T60" fmla="*/ 121 w 197"/>
                    <a:gd name="T61" fmla="*/ 140 h 143"/>
                    <a:gd name="T62" fmla="*/ 197 w 197"/>
                    <a:gd name="T63" fmla="*/ 97 h 143"/>
                    <a:gd name="T64" fmla="*/ 124 w 197"/>
                    <a:gd name="T65" fmla="*/ 140 h 143"/>
                    <a:gd name="T66" fmla="*/ 194 w 197"/>
                    <a:gd name="T67" fmla="*/ 100 h 143"/>
                    <a:gd name="T68" fmla="*/ 132 w 197"/>
                    <a:gd name="T69" fmla="*/ 143 h 143"/>
                    <a:gd name="T70" fmla="*/ 194 w 197"/>
                    <a:gd name="T71" fmla="*/ 105 h 143"/>
                    <a:gd name="T72" fmla="*/ 140 w 197"/>
                    <a:gd name="T73" fmla="*/ 143 h 143"/>
                    <a:gd name="T74" fmla="*/ 192 w 197"/>
                    <a:gd name="T75" fmla="*/ 113 h 143"/>
                    <a:gd name="T76" fmla="*/ 143 w 197"/>
                    <a:gd name="T77" fmla="*/ 143 h 143"/>
                    <a:gd name="T78" fmla="*/ 192 w 197"/>
                    <a:gd name="T79" fmla="*/ 116 h 143"/>
                    <a:gd name="T80" fmla="*/ 165 w 197"/>
                    <a:gd name="T81" fmla="*/ 140 h 143"/>
                    <a:gd name="T82" fmla="*/ 181 w 197"/>
                    <a:gd name="T83" fmla="*/ 132 h 143"/>
                    <a:gd name="T84" fmla="*/ 170 w 197"/>
                    <a:gd name="T85" fmla="*/ 140 h 143"/>
                    <a:gd name="T86" fmla="*/ 175 w 197"/>
                    <a:gd name="T87" fmla="*/ 137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97" h="143">
                      <a:moveTo>
                        <a:pt x="0" y="94"/>
                      </a:moveTo>
                      <a:lnTo>
                        <a:pt x="165" y="0"/>
                      </a:lnTo>
                      <a:lnTo>
                        <a:pt x="21" y="92"/>
                      </a:lnTo>
                      <a:lnTo>
                        <a:pt x="175" y="3"/>
                      </a:lnTo>
                      <a:lnTo>
                        <a:pt x="32" y="92"/>
                      </a:lnTo>
                      <a:lnTo>
                        <a:pt x="181" y="8"/>
                      </a:lnTo>
                      <a:lnTo>
                        <a:pt x="51" y="92"/>
                      </a:lnTo>
                      <a:lnTo>
                        <a:pt x="186" y="16"/>
                      </a:lnTo>
                      <a:lnTo>
                        <a:pt x="62" y="92"/>
                      </a:lnTo>
                      <a:lnTo>
                        <a:pt x="189" y="19"/>
                      </a:lnTo>
                      <a:lnTo>
                        <a:pt x="78" y="94"/>
                      </a:lnTo>
                      <a:lnTo>
                        <a:pt x="192" y="30"/>
                      </a:lnTo>
                      <a:lnTo>
                        <a:pt x="86" y="105"/>
                      </a:lnTo>
                      <a:lnTo>
                        <a:pt x="194" y="40"/>
                      </a:lnTo>
                      <a:lnTo>
                        <a:pt x="86" y="105"/>
                      </a:lnTo>
                      <a:lnTo>
                        <a:pt x="194" y="43"/>
                      </a:lnTo>
                      <a:lnTo>
                        <a:pt x="86" y="108"/>
                      </a:lnTo>
                      <a:lnTo>
                        <a:pt x="197" y="46"/>
                      </a:lnTo>
                      <a:lnTo>
                        <a:pt x="92" y="116"/>
                      </a:lnTo>
                      <a:lnTo>
                        <a:pt x="197" y="57"/>
                      </a:lnTo>
                      <a:lnTo>
                        <a:pt x="97" y="124"/>
                      </a:lnTo>
                      <a:lnTo>
                        <a:pt x="197" y="65"/>
                      </a:lnTo>
                      <a:lnTo>
                        <a:pt x="105" y="129"/>
                      </a:lnTo>
                      <a:lnTo>
                        <a:pt x="197" y="75"/>
                      </a:lnTo>
                      <a:lnTo>
                        <a:pt x="108" y="132"/>
                      </a:lnTo>
                      <a:lnTo>
                        <a:pt x="197" y="81"/>
                      </a:lnTo>
                      <a:lnTo>
                        <a:pt x="111" y="135"/>
                      </a:lnTo>
                      <a:lnTo>
                        <a:pt x="197" y="84"/>
                      </a:lnTo>
                      <a:lnTo>
                        <a:pt x="113" y="135"/>
                      </a:lnTo>
                      <a:lnTo>
                        <a:pt x="197" y="86"/>
                      </a:lnTo>
                      <a:lnTo>
                        <a:pt x="121" y="140"/>
                      </a:lnTo>
                      <a:lnTo>
                        <a:pt x="197" y="97"/>
                      </a:lnTo>
                      <a:lnTo>
                        <a:pt x="124" y="140"/>
                      </a:lnTo>
                      <a:lnTo>
                        <a:pt x="194" y="100"/>
                      </a:lnTo>
                      <a:lnTo>
                        <a:pt x="132" y="143"/>
                      </a:lnTo>
                      <a:lnTo>
                        <a:pt x="194" y="105"/>
                      </a:lnTo>
                      <a:lnTo>
                        <a:pt x="140" y="143"/>
                      </a:lnTo>
                      <a:lnTo>
                        <a:pt x="192" y="113"/>
                      </a:lnTo>
                      <a:lnTo>
                        <a:pt x="143" y="143"/>
                      </a:lnTo>
                      <a:lnTo>
                        <a:pt x="192" y="116"/>
                      </a:lnTo>
                      <a:lnTo>
                        <a:pt x="165" y="140"/>
                      </a:lnTo>
                      <a:lnTo>
                        <a:pt x="181" y="132"/>
                      </a:lnTo>
                      <a:lnTo>
                        <a:pt x="170" y="140"/>
                      </a:lnTo>
                      <a:lnTo>
                        <a:pt x="175" y="137"/>
                      </a:lnTo>
                    </a:path>
                  </a:pathLst>
                </a:custGeom>
                <a:noFill/>
                <a:ln w="0" cap="rnd">
                  <a:solidFill>
                    <a:schemeClr val="accent3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" name="Freeform 28"/>
                <p:cNvSpPr/>
                <p:nvPr/>
              </p:nvSpPr>
              <p:spPr bwMode="auto">
                <a:xfrm>
                  <a:off x="2525713" y="1425575"/>
                  <a:ext cx="595313" cy="2312988"/>
                </a:xfrm>
                <a:custGeom>
                  <a:avLst/>
                  <a:gdLst>
                    <a:gd name="T0" fmla="*/ 256 w 375"/>
                    <a:gd name="T1" fmla="*/ 43 h 1457"/>
                    <a:gd name="T2" fmla="*/ 307 w 375"/>
                    <a:gd name="T3" fmla="*/ 49 h 1457"/>
                    <a:gd name="T4" fmla="*/ 140 w 375"/>
                    <a:gd name="T5" fmla="*/ 189 h 1457"/>
                    <a:gd name="T6" fmla="*/ 307 w 375"/>
                    <a:gd name="T7" fmla="*/ 121 h 1457"/>
                    <a:gd name="T8" fmla="*/ 89 w 375"/>
                    <a:gd name="T9" fmla="*/ 272 h 1457"/>
                    <a:gd name="T10" fmla="*/ 307 w 375"/>
                    <a:gd name="T11" fmla="*/ 164 h 1457"/>
                    <a:gd name="T12" fmla="*/ 64 w 375"/>
                    <a:gd name="T13" fmla="*/ 331 h 1457"/>
                    <a:gd name="T14" fmla="*/ 307 w 375"/>
                    <a:gd name="T15" fmla="*/ 208 h 1457"/>
                    <a:gd name="T16" fmla="*/ 43 w 375"/>
                    <a:gd name="T17" fmla="*/ 388 h 1457"/>
                    <a:gd name="T18" fmla="*/ 307 w 375"/>
                    <a:gd name="T19" fmla="*/ 245 h 1457"/>
                    <a:gd name="T20" fmla="*/ 27 w 375"/>
                    <a:gd name="T21" fmla="*/ 439 h 1457"/>
                    <a:gd name="T22" fmla="*/ 307 w 375"/>
                    <a:gd name="T23" fmla="*/ 299 h 1457"/>
                    <a:gd name="T24" fmla="*/ 13 w 375"/>
                    <a:gd name="T25" fmla="*/ 501 h 1457"/>
                    <a:gd name="T26" fmla="*/ 307 w 375"/>
                    <a:gd name="T27" fmla="*/ 366 h 1457"/>
                    <a:gd name="T28" fmla="*/ 5 w 375"/>
                    <a:gd name="T29" fmla="*/ 552 h 1457"/>
                    <a:gd name="T30" fmla="*/ 307 w 375"/>
                    <a:gd name="T31" fmla="*/ 401 h 1457"/>
                    <a:gd name="T32" fmla="*/ 0 w 375"/>
                    <a:gd name="T33" fmla="*/ 603 h 1457"/>
                    <a:gd name="T34" fmla="*/ 307 w 375"/>
                    <a:gd name="T35" fmla="*/ 458 h 1457"/>
                    <a:gd name="T36" fmla="*/ 0 w 375"/>
                    <a:gd name="T37" fmla="*/ 660 h 1457"/>
                    <a:gd name="T38" fmla="*/ 307 w 375"/>
                    <a:gd name="T39" fmla="*/ 496 h 1457"/>
                    <a:gd name="T40" fmla="*/ 2 w 375"/>
                    <a:gd name="T41" fmla="*/ 698 h 1457"/>
                    <a:gd name="T42" fmla="*/ 307 w 375"/>
                    <a:gd name="T43" fmla="*/ 536 h 1457"/>
                    <a:gd name="T44" fmla="*/ 5 w 375"/>
                    <a:gd name="T45" fmla="*/ 744 h 1457"/>
                    <a:gd name="T46" fmla="*/ 307 w 375"/>
                    <a:gd name="T47" fmla="*/ 587 h 1457"/>
                    <a:gd name="T48" fmla="*/ 10 w 375"/>
                    <a:gd name="T49" fmla="*/ 781 h 1457"/>
                    <a:gd name="T50" fmla="*/ 307 w 375"/>
                    <a:gd name="T51" fmla="*/ 633 h 1457"/>
                    <a:gd name="T52" fmla="*/ 19 w 375"/>
                    <a:gd name="T53" fmla="*/ 824 h 1457"/>
                    <a:gd name="T54" fmla="*/ 307 w 375"/>
                    <a:gd name="T55" fmla="*/ 684 h 1457"/>
                    <a:gd name="T56" fmla="*/ 32 w 375"/>
                    <a:gd name="T57" fmla="*/ 881 h 1457"/>
                    <a:gd name="T58" fmla="*/ 307 w 375"/>
                    <a:gd name="T59" fmla="*/ 741 h 1457"/>
                    <a:gd name="T60" fmla="*/ 43 w 375"/>
                    <a:gd name="T61" fmla="*/ 916 h 1457"/>
                    <a:gd name="T62" fmla="*/ 307 w 375"/>
                    <a:gd name="T63" fmla="*/ 795 h 1457"/>
                    <a:gd name="T64" fmla="*/ 62 w 375"/>
                    <a:gd name="T65" fmla="*/ 970 h 1457"/>
                    <a:gd name="T66" fmla="*/ 307 w 375"/>
                    <a:gd name="T67" fmla="*/ 843 h 1457"/>
                    <a:gd name="T68" fmla="*/ 73 w 375"/>
                    <a:gd name="T69" fmla="*/ 999 h 1457"/>
                    <a:gd name="T70" fmla="*/ 307 w 375"/>
                    <a:gd name="T71" fmla="*/ 886 h 1457"/>
                    <a:gd name="T72" fmla="*/ 91 w 375"/>
                    <a:gd name="T73" fmla="*/ 1043 h 1457"/>
                    <a:gd name="T74" fmla="*/ 307 w 375"/>
                    <a:gd name="T75" fmla="*/ 943 h 1457"/>
                    <a:gd name="T76" fmla="*/ 113 w 375"/>
                    <a:gd name="T77" fmla="*/ 1086 h 1457"/>
                    <a:gd name="T78" fmla="*/ 307 w 375"/>
                    <a:gd name="T79" fmla="*/ 1002 h 1457"/>
                    <a:gd name="T80" fmla="*/ 135 w 375"/>
                    <a:gd name="T81" fmla="*/ 1129 h 1457"/>
                    <a:gd name="T82" fmla="*/ 307 w 375"/>
                    <a:gd name="T83" fmla="*/ 1059 h 1457"/>
                    <a:gd name="T84" fmla="*/ 156 w 375"/>
                    <a:gd name="T85" fmla="*/ 1166 h 1457"/>
                    <a:gd name="T86" fmla="*/ 307 w 375"/>
                    <a:gd name="T87" fmla="*/ 1094 h 1457"/>
                    <a:gd name="T88" fmla="*/ 172 w 375"/>
                    <a:gd name="T89" fmla="*/ 1193 h 1457"/>
                    <a:gd name="T90" fmla="*/ 310 w 375"/>
                    <a:gd name="T91" fmla="*/ 1134 h 1457"/>
                    <a:gd name="T92" fmla="*/ 191 w 375"/>
                    <a:gd name="T93" fmla="*/ 1231 h 1457"/>
                    <a:gd name="T94" fmla="*/ 307 w 375"/>
                    <a:gd name="T95" fmla="*/ 1191 h 1457"/>
                    <a:gd name="T96" fmla="*/ 216 w 375"/>
                    <a:gd name="T97" fmla="*/ 1277 h 1457"/>
                    <a:gd name="T98" fmla="*/ 305 w 375"/>
                    <a:gd name="T99" fmla="*/ 1242 h 1457"/>
                    <a:gd name="T100" fmla="*/ 235 w 375"/>
                    <a:gd name="T101" fmla="*/ 1315 h 1457"/>
                    <a:gd name="T102" fmla="*/ 305 w 375"/>
                    <a:gd name="T103" fmla="*/ 1293 h 1457"/>
                    <a:gd name="T104" fmla="*/ 256 w 375"/>
                    <a:gd name="T105" fmla="*/ 1355 h 1457"/>
                    <a:gd name="T106" fmla="*/ 305 w 375"/>
                    <a:gd name="T107" fmla="*/ 1344 h 1457"/>
                    <a:gd name="T108" fmla="*/ 272 w 375"/>
                    <a:gd name="T109" fmla="*/ 1390 h 1457"/>
                    <a:gd name="T110" fmla="*/ 305 w 375"/>
                    <a:gd name="T111" fmla="*/ 1395 h 1457"/>
                    <a:gd name="T112" fmla="*/ 294 w 375"/>
                    <a:gd name="T113" fmla="*/ 1433 h 1457"/>
                    <a:gd name="T114" fmla="*/ 305 w 375"/>
                    <a:gd name="T115" fmla="*/ 1452 h 14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75" h="1457">
                      <a:moveTo>
                        <a:pt x="307" y="0"/>
                      </a:moveTo>
                      <a:lnTo>
                        <a:pt x="307" y="0"/>
                      </a:lnTo>
                      <a:lnTo>
                        <a:pt x="291" y="14"/>
                      </a:lnTo>
                      <a:lnTo>
                        <a:pt x="307" y="3"/>
                      </a:lnTo>
                      <a:lnTo>
                        <a:pt x="278" y="24"/>
                      </a:lnTo>
                      <a:lnTo>
                        <a:pt x="307" y="8"/>
                      </a:lnTo>
                      <a:lnTo>
                        <a:pt x="256" y="43"/>
                      </a:lnTo>
                      <a:lnTo>
                        <a:pt x="307" y="14"/>
                      </a:lnTo>
                      <a:lnTo>
                        <a:pt x="229" y="73"/>
                      </a:lnTo>
                      <a:lnTo>
                        <a:pt x="307" y="27"/>
                      </a:lnTo>
                      <a:lnTo>
                        <a:pt x="205" y="100"/>
                      </a:lnTo>
                      <a:lnTo>
                        <a:pt x="307" y="41"/>
                      </a:lnTo>
                      <a:lnTo>
                        <a:pt x="191" y="116"/>
                      </a:lnTo>
                      <a:lnTo>
                        <a:pt x="307" y="49"/>
                      </a:lnTo>
                      <a:lnTo>
                        <a:pt x="178" y="132"/>
                      </a:lnTo>
                      <a:lnTo>
                        <a:pt x="307" y="59"/>
                      </a:lnTo>
                      <a:lnTo>
                        <a:pt x="164" y="148"/>
                      </a:lnTo>
                      <a:lnTo>
                        <a:pt x="307" y="67"/>
                      </a:lnTo>
                      <a:lnTo>
                        <a:pt x="151" y="170"/>
                      </a:lnTo>
                      <a:lnTo>
                        <a:pt x="307" y="81"/>
                      </a:lnTo>
                      <a:lnTo>
                        <a:pt x="140" y="189"/>
                      </a:lnTo>
                      <a:lnTo>
                        <a:pt x="307" y="92"/>
                      </a:lnTo>
                      <a:lnTo>
                        <a:pt x="127" y="208"/>
                      </a:lnTo>
                      <a:lnTo>
                        <a:pt x="307" y="102"/>
                      </a:lnTo>
                      <a:lnTo>
                        <a:pt x="121" y="218"/>
                      </a:lnTo>
                      <a:lnTo>
                        <a:pt x="307" y="111"/>
                      </a:lnTo>
                      <a:lnTo>
                        <a:pt x="110" y="234"/>
                      </a:lnTo>
                      <a:lnTo>
                        <a:pt x="307" y="121"/>
                      </a:lnTo>
                      <a:lnTo>
                        <a:pt x="110" y="237"/>
                      </a:lnTo>
                      <a:lnTo>
                        <a:pt x="307" y="124"/>
                      </a:lnTo>
                      <a:lnTo>
                        <a:pt x="102" y="251"/>
                      </a:lnTo>
                      <a:lnTo>
                        <a:pt x="307" y="132"/>
                      </a:lnTo>
                      <a:lnTo>
                        <a:pt x="97" y="259"/>
                      </a:lnTo>
                      <a:lnTo>
                        <a:pt x="307" y="137"/>
                      </a:lnTo>
                      <a:lnTo>
                        <a:pt x="89" y="272"/>
                      </a:lnTo>
                      <a:lnTo>
                        <a:pt x="307" y="148"/>
                      </a:lnTo>
                      <a:lnTo>
                        <a:pt x="81" y="291"/>
                      </a:lnTo>
                      <a:lnTo>
                        <a:pt x="307" y="159"/>
                      </a:lnTo>
                      <a:lnTo>
                        <a:pt x="81" y="294"/>
                      </a:lnTo>
                      <a:lnTo>
                        <a:pt x="307" y="162"/>
                      </a:lnTo>
                      <a:lnTo>
                        <a:pt x="78" y="296"/>
                      </a:lnTo>
                      <a:lnTo>
                        <a:pt x="307" y="164"/>
                      </a:lnTo>
                      <a:lnTo>
                        <a:pt x="78" y="302"/>
                      </a:lnTo>
                      <a:lnTo>
                        <a:pt x="307" y="167"/>
                      </a:lnTo>
                      <a:lnTo>
                        <a:pt x="73" y="313"/>
                      </a:lnTo>
                      <a:lnTo>
                        <a:pt x="307" y="178"/>
                      </a:lnTo>
                      <a:lnTo>
                        <a:pt x="67" y="323"/>
                      </a:lnTo>
                      <a:lnTo>
                        <a:pt x="307" y="186"/>
                      </a:lnTo>
                      <a:lnTo>
                        <a:pt x="64" y="331"/>
                      </a:lnTo>
                      <a:lnTo>
                        <a:pt x="307" y="191"/>
                      </a:lnTo>
                      <a:lnTo>
                        <a:pt x="59" y="340"/>
                      </a:lnTo>
                      <a:lnTo>
                        <a:pt x="307" y="197"/>
                      </a:lnTo>
                      <a:lnTo>
                        <a:pt x="56" y="348"/>
                      </a:lnTo>
                      <a:lnTo>
                        <a:pt x="307" y="202"/>
                      </a:lnTo>
                      <a:lnTo>
                        <a:pt x="54" y="353"/>
                      </a:lnTo>
                      <a:lnTo>
                        <a:pt x="307" y="208"/>
                      </a:lnTo>
                      <a:lnTo>
                        <a:pt x="51" y="361"/>
                      </a:lnTo>
                      <a:lnTo>
                        <a:pt x="307" y="213"/>
                      </a:lnTo>
                      <a:lnTo>
                        <a:pt x="46" y="377"/>
                      </a:lnTo>
                      <a:lnTo>
                        <a:pt x="307" y="226"/>
                      </a:lnTo>
                      <a:lnTo>
                        <a:pt x="43" y="383"/>
                      </a:lnTo>
                      <a:lnTo>
                        <a:pt x="307" y="232"/>
                      </a:lnTo>
                      <a:lnTo>
                        <a:pt x="43" y="388"/>
                      </a:lnTo>
                      <a:lnTo>
                        <a:pt x="307" y="237"/>
                      </a:lnTo>
                      <a:lnTo>
                        <a:pt x="40" y="393"/>
                      </a:lnTo>
                      <a:lnTo>
                        <a:pt x="307" y="240"/>
                      </a:lnTo>
                      <a:lnTo>
                        <a:pt x="40" y="393"/>
                      </a:lnTo>
                      <a:lnTo>
                        <a:pt x="307" y="240"/>
                      </a:lnTo>
                      <a:lnTo>
                        <a:pt x="37" y="401"/>
                      </a:lnTo>
                      <a:lnTo>
                        <a:pt x="307" y="245"/>
                      </a:lnTo>
                      <a:lnTo>
                        <a:pt x="35" y="412"/>
                      </a:lnTo>
                      <a:lnTo>
                        <a:pt x="307" y="253"/>
                      </a:lnTo>
                      <a:lnTo>
                        <a:pt x="29" y="423"/>
                      </a:lnTo>
                      <a:lnTo>
                        <a:pt x="307" y="264"/>
                      </a:lnTo>
                      <a:lnTo>
                        <a:pt x="27" y="439"/>
                      </a:lnTo>
                      <a:lnTo>
                        <a:pt x="307" y="278"/>
                      </a:lnTo>
                      <a:lnTo>
                        <a:pt x="27" y="439"/>
                      </a:lnTo>
                      <a:lnTo>
                        <a:pt x="307" y="278"/>
                      </a:lnTo>
                      <a:lnTo>
                        <a:pt x="24" y="447"/>
                      </a:lnTo>
                      <a:lnTo>
                        <a:pt x="307" y="286"/>
                      </a:lnTo>
                      <a:lnTo>
                        <a:pt x="21" y="463"/>
                      </a:lnTo>
                      <a:lnTo>
                        <a:pt x="307" y="296"/>
                      </a:lnTo>
                      <a:lnTo>
                        <a:pt x="21" y="466"/>
                      </a:lnTo>
                      <a:lnTo>
                        <a:pt x="307" y="299"/>
                      </a:lnTo>
                      <a:lnTo>
                        <a:pt x="16" y="480"/>
                      </a:lnTo>
                      <a:lnTo>
                        <a:pt x="307" y="313"/>
                      </a:lnTo>
                      <a:lnTo>
                        <a:pt x="16" y="488"/>
                      </a:lnTo>
                      <a:lnTo>
                        <a:pt x="307" y="318"/>
                      </a:lnTo>
                      <a:lnTo>
                        <a:pt x="13" y="498"/>
                      </a:lnTo>
                      <a:lnTo>
                        <a:pt x="307" y="329"/>
                      </a:lnTo>
                      <a:lnTo>
                        <a:pt x="13" y="501"/>
                      </a:lnTo>
                      <a:lnTo>
                        <a:pt x="307" y="331"/>
                      </a:lnTo>
                      <a:lnTo>
                        <a:pt x="10" y="515"/>
                      </a:lnTo>
                      <a:lnTo>
                        <a:pt x="307" y="345"/>
                      </a:lnTo>
                      <a:lnTo>
                        <a:pt x="8" y="528"/>
                      </a:lnTo>
                      <a:lnTo>
                        <a:pt x="307" y="356"/>
                      </a:lnTo>
                      <a:lnTo>
                        <a:pt x="5" y="539"/>
                      </a:lnTo>
                      <a:lnTo>
                        <a:pt x="307" y="366"/>
                      </a:lnTo>
                      <a:lnTo>
                        <a:pt x="5" y="544"/>
                      </a:lnTo>
                      <a:lnTo>
                        <a:pt x="307" y="372"/>
                      </a:lnTo>
                      <a:lnTo>
                        <a:pt x="5" y="547"/>
                      </a:lnTo>
                      <a:lnTo>
                        <a:pt x="307" y="372"/>
                      </a:lnTo>
                      <a:lnTo>
                        <a:pt x="5" y="550"/>
                      </a:lnTo>
                      <a:lnTo>
                        <a:pt x="307" y="377"/>
                      </a:lnTo>
                      <a:lnTo>
                        <a:pt x="5" y="552"/>
                      </a:lnTo>
                      <a:lnTo>
                        <a:pt x="307" y="377"/>
                      </a:lnTo>
                      <a:lnTo>
                        <a:pt x="5" y="555"/>
                      </a:lnTo>
                      <a:lnTo>
                        <a:pt x="307" y="380"/>
                      </a:lnTo>
                      <a:lnTo>
                        <a:pt x="2" y="563"/>
                      </a:lnTo>
                      <a:lnTo>
                        <a:pt x="307" y="388"/>
                      </a:lnTo>
                      <a:lnTo>
                        <a:pt x="2" y="577"/>
                      </a:lnTo>
                      <a:lnTo>
                        <a:pt x="307" y="401"/>
                      </a:lnTo>
                      <a:lnTo>
                        <a:pt x="2" y="587"/>
                      </a:lnTo>
                      <a:lnTo>
                        <a:pt x="307" y="412"/>
                      </a:lnTo>
                      <a:lnTo>
                        <a:pt x="2" y="590"/>
                      </a:lnTo>
                      <a:lnTo>
                        <a:pt x="307" y="415"/>
                      </a:lnTo>
                      <a:lnTo>
                        <a:pt x="0" y="601"/>
                      </a:lnTo>
                      <a:lnTo>
                        <a:pt x="307" y="426"/>
                      </a:lnTo>
                      <a:lnTo>
                        <a:pt x="0" y="603"/>
                      </a:lnTo>
                      <a:lnTo>
                        <a:pt x="307" y="428"/>
                      </a:lnTo>
                      <a:lnTo>
                        <a:pt x="0" y="614"/>
                      </a:lnTo>
                      <a:lnTo>
                        <a:pt x="307" y="436"/>
                      </a:lnTo>
                      <a:lnTo>
                        <a:pt x="0" y="625"/>
                      </a:lnTo>
                      <a:lnTo>
                        <a:pt x="307" y="450"/>
                      </a:lnTo>
                      <a:lnTo>
                        <a:pt x="0" y="633"/>
                      </a:lnTo>
                      <a:lnTo>
                        <a:pt x="307" y="458"/>
                      </a:lnTo>
                      <a:lnTo>
                        <a:pt x="0" y="641"/>
                      </a:lnTo>
                      <a:lnTo>
                        <a:pt x="307" y="466"/>
                      </a:lnTo>
                      <a:lnTo>
                        <a:pt x="0" y="644"/>
                      </a:lnTo>
                      <a:lnTo>
                        <a:pt x="307" y="469"/>
                      </a:lnTo>
                      <a:lnTo>
                        <a:pt x="0" y="649"/>
                      </a:lnTo>
                      <a:lnTo>
                        <a:pt x="307" y="471"/>
                      </a:lnTo>
                      <a:lnTo>
                        <a:pt x="0" y="660"/>
                      </a:lnTo>
                      <a:lnTo>
                        <a:pt x="307" y="482"/>
                      </a:lnTo>
                      <a:lnTo>
                        <a:pt x="0" y="665"/>
                      </a:lnTo>
                      <a:lnTo>
                        <a:pt x="307" y="488"/>
                      </a:lnTo>
                      <a:lnTo>
                        <a:pt x="0" y="668"/>
                      </a:lnTo>
                      <a:lnTo>
                        <a:pt x="307" y="490"/>
                      </a:lnTo>
                      <a:lnTo>
                        <a:pt x="0" y="674"/>
                      </a:lnTo>
                      <a:lnTo>
                        <a:pt x="307" y="496"/>
                      </a:lnTo>
                      <a:lnTo>
                        <a:pt x="0" y="682"/>
                      </a:lnTo>
                      <a:lnTo>
                        <a:pt x="307" y="504"/>
                      </a:lnTo>
                      <a:lnTo>
                        <a:pt x="0" y="684"/>
                      </a:lnTo>
                      <a:lnTo>
                        <a:pt x="307" y="509"/>
                      </a:lnTo>
                      <a:lnTo>
                        <a:pt x="0" y="687"/>
                      </a:lnTo>
                      <a:lnTo>
                        <a:pt x="307" y="509"/>
                      </a:lnTo>
                      <a:lnTo>
                        <a:pt x="2" y="698"/>
                      </a:lnTo>
                      <a:lnTo>
                        <a:pt x="307" y="520"/>
                      </a:lnTo>
                      <a:lnTo>
                        <a:pt x="2" y="700"/>
                      </a:lnTo>
                      <a:lnTo>
                        <a:pt x="307" y="523"/>
                      </a:lnTo>
                      <a:lnTo>
                        <a:pt x="2" y="709"/>
                      </a:lnTo>
                      <a:lnTo>
                        <a:pt x="307" y="533"/>
                      </a:lnTo>
                      <a:lnTo>
                        <a:pt x="2" y="714"/>
                      </a:lnTo>
                      <a:lnTo>
                        <a:pt x="307" y="536"/>
                      </a:lnTo>
                      <a:lnTo>
                        <a:pt x="2" y="722"/>
                      </a:lnTo>
                      <a:lnTo>
                        <a:pt x="307" y="547"/>
                      </a:lnTo>
                      <a:lnTo>
                        <a:pt x="2" y="727"/>
                      </a:lnTo>
                      <a:lnTo>
                        <a:pt x="307" y="552"/>
                      </a:lnTo>
                      <a:lnTo>
                        <a:pt x="2" y="733"/>
                      </a:lnTo>
                      <a:lnTo>
                        <a:pt x="307" y="558"/>
                      </a:lnTo>
                      <a:lnTo>
                        <a:pt x="5" y="744"/>
                      </a:lnTo>
                      <a:lnTo>
                        <a:pt x="307" y="568"/>
                      </a:lnTo>
                      <a:lnTo>
                        <a:pt x="5" y="749"/>
                      </a:lnTo>
                      <a:lnTo>
                        <a:pt x="307" y="574"/>
                      </a:lnTo>
                      <a:lnTo>
                        <a:pt x="5" y="752"/>
                      </a:lnTo>
                      <a:lnTo>
                        <a:pt x="307" y="579"/>
                      </a:lnTo>
                      <a:lnTo>
                        <a:pt x="8" y="760"/>
                      </a:lnTo>
                      <a:lnTo>
                        <a:pt x="307" y="587"/>
                      </a:lnTo>
                      <a:lnTo>
                        <a:pt x="8" y="765"/>
                      </a:lnTo>
                      <a:lnTo>
                        <a:pt x="307" y="593"/>
                      </a:lnTo>
                      <a:lnTo>
                        <a:pt x="8" y="768"/>
                      </a:lnTo>
                      <a:lnTo>
                        <a:pt x="307" y="595"/>
                      </a:lnTo>
                      <a:lnTo>
                        <a:pt x="8" y="770"/>
                      </a:lnTo>
                      <a:lnTo>
                        <a:pt x="307" y="598"/>
                      </a:lnTo>
                      <a:lnTo>
                        <a:pt x="10" y="781"/>
                      </a:lnTo>
                      <a:lnTo>
                        <a:pt x="307" y="609"/>
                      </a:lnTo>
                      <a:lnTo>
                        <a:pt x="13" y="792"/>
                      </a:lnTo>
                      <a:lnTo>
                        <a:pt x="307" y="622"/>
                      </a:lnTo>
                      <a:lnTo>
                        <a:pt x="13" y="800"/>
                      </a:lnTo>
                      <a:lnTo>
                        <a:pt x="307" y="630"/>
                      </a:lnTo>
                      <a:lnTo>
                        <a:pt x="13" y="800"/>
                      </a:lnTo>
                      <a:lnTo>
                        <a:pt x="307" y="633"/>
                      </a:lnTo>
                      <a:lnTo>
                        <a:pt x="13" y="803"/>
                      </a:lnTo>
                      <a:lnTo>
                        <a:pt x="307" y="633"/>
                      </a:lnTo>
                      <a:lnTo>
                        <a:pt x="16" y="805"/>
                      </a:lnTo>
                      <a:lnTo>
                        <a:pt x="307" y="638"/>
                      </a:lnTo>
                      <a:lnTo>
                        <a:pt x="16" y="814"/>
                      </a:lnTo>
                      <a:lnTo>
                        <a:pt x="307" y="644"/>
                      </a:lnTo>
                      <a:lnTo>
                        <a:pt x="19" y="824"/>
                      </a:lnTo>
                      <a:lnTo>
                        <a:pt x="307" y="657"/>
                      </a:lnTo>
                      <a:lnTo>
                        <a:pt x="21" y="832"/>
                      </a:lnTo>
                      <a:lnTo>
                        <a:pt x="307" y="668"/>
                      </a:lnTo>
                      <a:lnTo>
                        <a:pt x="21" y="838"/>
                      </a:lnTo>
                      <a:lnTo>
                        <a:pt x="307" y="674"/>
                      </a:lnTo>
                      <a:lnTo>
                        <a:pt x="24" y="849"/>
                      </a:lnTo>
                      <a:lnTo>
                        <a:pt x="307" y="684"/>
                      </a:lnTo>
                      <a:lnTo>
                        <a:pt x="27" y="854"/>
                      </a:lnTo>
                      <a:lnTo>
                        <a:pt x="307" y="692"/>
                      </a:lnTo>
                      <a:lnTo>
                        <a:pt x="27" y="862"/>
                      </a:lnTo>
                      <a:lnTo>
                        <a:pt x="307" y="700"/>
                      </a:lnTo>
                      <a:lnTo>
                        <a:pt x="29" y="870"/>
                      </a:lnTo>
                      <a:lnTo>
                        <a:pt x="307" y="711"/>
                      </a:lnTo>
                      <a:lnTo>
                        <a:pt x="32" y="881"/>
                      </a:lnTo>
                      <a:lnTo>
                        <a:pt x="307" y="722"/>
                      </a:lnTo>
                      <a:lnTo>
                        <a:pt x="35" y="892"/>
                      </a:lnTo>
                      <a:lnTo>
                        <a:pt x="307" y="733"/>
                      </a:lnTo>
                      <a:lnTo>
                        <a:pt x="35" y="892"/>
                      </a:lnTo>
                      <a:lnTo>
                        <a:pt x="307" y="735"/>
                      </a:lnTo>
                      <a:lnTo>
                        <a:pt x="37" y="894"/>
                      </a:lnTo>
                      <a:lnTo>
                        <a:pt x="307" y="741"/>
                      </a:lnTo>
                      <a:lnTo>
                        <a:pt x="37" y="897"/>
                      </a:lnTo>
                      <a:lnTo>
                        <a:pt x="307" y="744"/>
                      </a:lnTo>
                      <a:lnTo>
                        <a:pt x="40" y="905"/>
                      </a:lnTo>
                      <a:lnTo>
                        <a:pt x="307" y="752"/>
                      </a:lnTo>
                      <a:lnTo>
                        <a:pt x="40" y="908"/>
                      </a:lnTo>
                      <a:lnTo>
                        <a:pt x="307" y="754"/>
                      </a:lnTo>
                      <a:lnTo>
                        <a:pt x="43" y="916"/>
                      </a:lnTo>
                      <a:lnTo>
                        <a:pt x="307" y="762"/>
                      </a:lnTo>
                      <a:lnTo>
                        <a:pt x="46" y="924"/>
                      </a:lnTo>
                      <a:lnTo>
                        <a:pt x="307" y="773"/>
                      </a:lnTo>
                      <a:lnTo>
                        <a:pt x="48" y="935"/>
                      </a:lnTo>
                      <a:lnTo>
                        <a:pt x="307" y="784"/>
                      </a:lnTo>
                      <a:lnTo>
                        <a:pt x="51" y="943"/>
                      </a:lnTo>
                      <a:lnTo>
                        <a:pt x="307" y="795"/>
                      </a:lnTo>
                      <a:lnTo>
                        <a:pt x="56" y="954"/>
                      </a:lnTo>
                      <a:lnTo>
                        <a:pt x="307" y="808"/>
                      </a:lnTo>
                      <a:lnTo>
                        <a:pt x="56" y="959"/>
                      </a:lnTo>
                      <a:lnTo>
                        <a:pt x="307" y="816"/>
                      </a:lnTo>
                      <a:lnTo>
                        <a:pt x="59" y="962"/>
                      </a:lnTo>
                      <a:lnTo>
                        <a:pt x="307" y="816"/>
                      </a:lnTo>
                      <a:lnTo>
                        <a:pt x="62" y="970"/>
                      </a:lnTo>
                      <a:lnTo>
                        <a:pt x="307" y="830"/>
                      </a:lnTo>
                      <a:lnTo>
                        <a:pt x="64" y="978"/>
                      </a:lnTo>
                      <a:lnTo>
                        <a:pt x="307" y="838"/>
                      </a:lnTo>
                      <a:lnTo>
                        <a:pt x="64" y="978"/>
                      </a:lnTo>
                      <a:lnTo>
                        <a:pt x="307" y="841"/>
                      </a:lnTo>
                      <a:lnTo>
                        <a:pt x="67" y="983"/>
                      </a:lnTo>
                      <a:lnTo>
                        <a:pt x="307" y="843"/>
                      </a:lnTo>
                      <a:lnTo>
                        <a:pt x="67" y="983"/>
                      </a:lnTo>
                      <a:lnTo>
                        <a:pt x="307" y="846"/>
                      </a:lnTo>
                      <a:lnTo>
                        <a:pt x="70" y="991"/>
                      </a:lnTo>
                      <a:lnTo>
                        <a:pt x="307" y="854"/>
                      </a:lnTo>
                      <a:lnTo>
                        <a:pt x="70" y="994"/>
                      </a:lnTo>
                      <a:lnTo>
                        <a:pt x="307" y="857"/>
                      </a:lnTo>
                      <a:lnTo>
                        <a:pt x="73" y="999"/>
                      </a:lnTo>
                      <a:lnTo>
                        <a:pt x="307" y="862"/>
                      </a:lnTo>
                      <a:lnTo>
                        <a:pt x="75" y="1005"/>
                      </a:lnTo>
                      <a:lnTo>
                        <a:pt x="307" y="873"/>
                      </a:lnTo>
                      <a:lnTo>
                        <a:pt x="78" y="1008"/>
                      </a:lnTo>
                      <a:lnTo>
                        <a:pt x="307" y="876"/>
                      </a:lnTo>
                      <a:lnTo>
                        <a:pt x="81" y="1016"/>
                      </a:lnTo>
                      <a:lnTo>
                        <a:pt x="307" y="886"/>
                      </a:lnTo>
                      <a:lnTo>
                        <a:pt x="83" y="1021"/>
                      </a:lnTo>
                      <a:lnTo>
                        <a:pt x="307" y="892"/>
                      </a:lnTo>
                      <a:lnTo>
                        <a:pt x="83" y="1026"/>
                      </a:lnTo>
                      <a:lnTo>
                        <a:pt x="307" y="897"/>
                      </a:lnTo>
                      <a:lnTo>
                        <a:pt x="89" y="1034"/>
                      </a:lnTo>
                      <a:lnTo>
                        <a:pt x="307" y="908"/>
                      </a:lnTo>
                      <a:lnTo>
                        <a:pt x="91" y="1043"/>
                      </a:lnTo>
                      <a:lnTo>
                        <a:pt x="307" y="919"/>
                      </a:lnTo>
                      <a:lnTo>
                        <a:pt x="97" y="1053"/>
                      </a:lnTo>
                      <a:lnTo>
                        <a:pt x="307" y="932"/>
                      </a:lnTo>
                      <a:lnTo>
                        <a:pt x="97" y="1056"/>
                      </a:lnTo>
                      <a:lnTo>
                        <a:pt x="307" y="935"/>
                      </a:lnTo>
                      <a:lnTo>
                        <a:pt x="100" y="1061"/>
                      </a:lnTo>
                      <a:lnTo>
                        <a:pt x="307" y="943"/>
                      </a:lnTo>
                      <a:lnTo>
                        <a:pt x="105" y="1069"/>
                      </a:lnTo>
                      <a:lnTo>
                        <a:pt x="307" y="951"/>
                      </a:lnTo>
                      <a:lnTo>
                        <a:pt x="108" y="1072"/>
                      </a:lnTo>
                      <a:lnTo>
                        <a:pt x="305" y="959"/>
                      </a:lnTo>
                      <a:lnTo>
                        <a:pt x="110" y="1080"/>
                      </a:lnTo>
                      <a:lnTo>
                        <a:pt x="307" y="967"/>
                      </a:lnTo>
                      <a:lnTo>
                        <a:pt x="113" y="1086"/>
                      </a:lnTo>
                      <a:lnTo>
                        <a:pt x="307" y="975"/>
                      </a:lnTo>
                      <a:lnTo>
                        <a:pt x="118" y="1096"/>
                      </a:lnTo>
                      <a:lnTo>
                        <a:pt x="307" y="989"/>
                      </a:lnTo>
                      <a:lnTo>
                        <a:pt x="118" y="1099"/>
                      </a:lnTo>
                      <a:lnTo>
                        <a:pt x="307" y="989"/>
                      </a:lnTo>
                      <a:lnTo>
                        <a:pt x="124" y="1107"/>
                      </a:lnTo>
                      <a:lnTo>
                        <a:pt x="307" y="1002"/>
                      </a:lnTo>
                      <a:lnTo>
                        <a:pt x="127" y="1110"/>
                      </a:lnTo>
                      <a:lnTo>
                        <a:pt x="307" y="1008"/>
                      </a:lnTo>
                      <a:lnTo>
                        <a:pt x="127" y="1113"/>
                      </a:lnTo>
                      <a:lnTo>
                        <a:pt x="307" y="1010"/>
                      </a:lnTo>
                      <a:lnTo>
                        <a:pt x="132" y="1123"/>
                      </a:lnTo>
                      <a:lnTo>
                        <a:pt x="307" y="1021"/>
                      </a:lnTo>
                      <a:lnTo>
                        <a:pt x="135" y="1129"/>
                      </a:lnTo>
                      <a:lnTo>
                        <a:pt x="307" y="1029"/>
                      </a:lnTo>
                      <a:lnTo>
                        <a:pt x="140" y="1137"/>
                      </a:lnTo>
                      <a:lnTo>
                        <a:pt x="307" y="1040"/>
                      </a:lnTo>
                      <a:lnTo>
                        <a:pt x="143" y="1142"/>
                      </a:lnTo>
                      <a:lnTo>
                        <a:pt x="307" y="1048"/>
                      </a:lnTo>
                      <a:lnTo>
                        <a:pt x="148" y="1150"/>
                      </a:lnTo>
                      <a:lnTo>
                        <a:pt x="307" y="1059"/>
                      </a:lnTo>
                      <a:lnTo>
                        <a:pt x="151" y="1156"/>
                      </a:lnTo>
                      <a:lnTo>
                        <a:pt x="307" y="1064"/>
                      </a:lnTo>
                      <a:lnTo>
                        <a:pt x="154" y="1158"/>
                      </a:lnTo>
                      <a:lnTo>
                        <a:pt x="307" y="1069"/>
                      </a:lnTo>
                      <a:lnTo>
                        <a:pt x="154" y="1164"/>
                      </a:lnTo>
                      <a:lnTo>
                        <a:pt x="307" y="1075"/>
                      </a:lnTo>
                      <a:lnTo>
                        <a:pt x="156" y="1166"/>
                      </a:lnTo>
                      <a:lnTo>
                        <a:pt x="307" y="1078"/>
                      </a:lnTo>
                      <a:lnTo>
                        <a:pt x="159" y="1169"/>
                      </a:lnTo>
                      <a:lnTo>
                        <a:pt x="307" y="1083"/>
                      </a:lnTo>
                      <a:lnTo>
                        <a:pt x="162" y="1177"/>
                      </a:lnTo>
                      <a:lnTo>
                        <a:pt x="307" y="1091"/>
                      </a:lnTo>
                      <a:lnTo>
                        <a:pt x="162" y="1177"/>
                      </a:lnTo>
                      <a:lnTo>
                        <a:pt x="307" y="1094"/>
                      </a:lnTo>
                      <a:lnTo>
                        <a:pt x="167" y="1188"/>
                      </a:lnTo>
                      <a:lnTo>
                        <a:pt x="307" y="1107"/>
                      </a:lnTo>
                      <a:lnTo>
                        <a:pt x="170" y="1188"/>
                      </a:lnTo>
                      <a:lnTo>
                        <a:pt x="307" y="1110"/>
                      </a:lnTo>
                      <a:lnTo>
                        <a:pt x="170" y="1193"/>
                      </a:lnTo>
                      <a:lnTo>
                        <a:pt x="307" y="1113"/>
                      </a:lnTo>
                      <a:lnTo>
                        <a:pt x="172" y="1193"/>
                      </a:lnTo>
                      <a:lnTo>
                        <a:pt x="307" y="1115"/>
                      </a:lnTo>
                      <a:lnTo>
                        <a:pt x="175" y="1204"/>
                      </a:lnTo>
                      <a:lnTo>
                        <a:pt x="307" y="1129"/>
                      </a:lnTo>
                      <a:lnTo>
                        <a:pt x="178" y="1207"/>
                      </a:lnTo>
                      <a:lnTo>
                        <a:pt x="307" y="1131"/>
                      </a:lnTo>
                      <a:lnTo>
                        <a:pt x="181" y="1210"/>
                      </a:lnTo>
                      <a:lnTo>
                        <a:pt x="310" y="1134"/>
                      </a:lnTo>
                      <a:lnTo>
                        <a:pt x="183" y="1215"/>
                      </a:lnTo>
                      <a:lnTo>
                        <a:pt x="313" y="1139"/>
                      </a:lnTo>
                      <a:lnTo>
                        <a:pt x="186" y="1223"/>
                      </a:lnTo>
                      <a:lnTo>
                        <a:pt x="332" y="1139"/>
                      </a:lnTo>
                      <a:lnTo>
                        <a:pt x="189" y="1226"/>
                      </a:lnTo>
                      <a:lnTo>
                        <a:pt x="337" y="1139"/>
                      </a:lnTo>
                      <a:lnTo>
                        <a:pt x="191" y="1231"/>
                      </a:lnTo>
                      <a:lnTo>
                        <a:pt x="351" y="1139"/>
                      </a:lnTo>
                      <a:lnTo>
                        <a:pt x="197" y="1242"/>
                      </a:lnTo>
                      <a:lnTo>
                        <a:pt x="370" y="1139"/>
                      </a:lnTo>
                      <a:lnTo>
                        <a:pt x="197" y="1242"/>
                      </a:lnTo>
                      <a:lnTo>
                        <a:pt x="375" y="1139"/>
                      </a:lnTo>
                      <a:lnTo>
                        <a:pt x="202" y="1253"/>
                      </a:lnTo>
                      <a:lnTo>
                        <a:pt x="307" y="1191"/>
                      </a:lnTo>
                      <a:lnTo>
                        <a:pt x="202" y="1255"/>
                      </a:lnTo>
                      <a:lnTo>
                        <a:pt x="307" y="1193"/>
                      </a:lnTo>
                      <a:lnTo>
                        <a:pt x="205" y="1261"/>
                      </a:lnTo>
                      <a:lnTo>
                        <a:pt x="305" y="1201"/>
                      </a:lnTo>
                      <a:lnTo>
                        <a:pt x="210" y="1269"/>
                      </a:lnTo>
                      <a:lnTo>
                        <a:pt x="305" y="1212"/>
                      </a:lnTo>
                      <a:lnTo>
                        <a:pt x="216" y="1277"/>
                      </a:lnTo>
                      <a:lnTo>
                        <a:pt x="305" y="1226"/>
                      </a:lnTo>
                      <a:lnTo>
                        <a:pt x="218" y="1282"/>
                      </a:lnTo>
                      <a:lnTo>
                        <a:pt x="305" y="1231"/>
                      </a:lnTo>
                      <a:lnTo>
                        <a:pt x="221" y="1288"/>
                      </a:lnTo>
                      <a:lnTo>
                        <a:pt x="305" y="1239"/>
                      </a:lnTo>
                      <a:lnTo>
                        <a:pt x="221" y="1290"/>
                      </a:lnTo>
                      <a:lnTo>
                        <a:pt x="305" y="1242"/>
                      </a:lnTo>
                      <a:lnTo>
                        <a:pt x="224" y="1293"/>
                      </a:lnTo>
                      <a:lnTo>
                        <a:pt x="305" y="1245"/>
                      </a:lnTo>
                      <a:lnTo>
                        <a:pt x="226" y="1301"/>
                      </a:lnTo>
                      <a:lnTo>
                        <a:pt x="305" y="1255"/>
                      </a:lnTo>
                      <a:lnTo>
                        <a:pt x="229" y="1304"/>
                      </a:lnTo>
                      <a:lnTo>
                        <a:pt x="305" y="1261"/>
                      </a:lnTo>
                      <a:lnTo>
                        <a:pt x="235" y="1315"/>
                      </a:lnTo>
                      <a:lnTo>
                        <a:pt x="305" y="1274"/>
                      </a:lnTo>
                      <a:lnTo>
                        <a:pt x="237" y="1323"/>
                      </a:lnTo>
                      <a:lnTo>
                        <a:pt x="305" y="1282"/>
                      </a:lnTo>
                      <a:lnTo>
                        <a:pt x="240" y="1325"/>
                      </a:lnTo>
                      <a:lnTo>
                        <a:pt x="305" y="1288"/>
                      </a:lnTo>
                      <a:lnTo>
                        <a:pt x="243" y="1331"/>
                      </a:lnTo>
                      <a:lnTo>
                        <a:pt x="305" y="1293"/>
                      </a:lnTo>
                      <a:lnTo>
                        <a:pt x="245" y="1336"/>
                      </a:lnTo>
                      <a:lnTo>
                        <a:pt x="305" y="1301"/>
                      </a:lnTo>
                      <a:lnTo>
                        <a:pt x="251" y="1344"/>
                      </a:lnTo>
                      <a:lnTo>
                        <a:pt x="305" y="1312"/>
                      </a:lnTo>
                      <a:lnTo>
                        <a:pt x="253" y="1355"/>
                      </a:lnTo>
                      <a:lnTo>
                        <a:pt x="305" y="1325"/>
                      </a:lnTo>
                      <a:lnTo>
                        <a:pt x="256" y="1355"/>
                      </a:lnTo>
                      <a:lnTo>
                        <a:pt x="305" y="1328"/>
                      </a:lnTo>
                      <a:lnTo>
                        <a:pt x="256" y="1358"/>
                      </a:lnTo>
                      <a:lnTo>
                        <a:pt x="305" y="1331"/>
                      </a:lnTo>
                      <a:lnTo>
                        <a:pt x="262" y="1366"/>
                      </a:lnTo>
                      <a:lnTo>
                        <a:pt x="305" y="1339"/>
                      </a:lnTo>
                      <a:lnTo>
                        <a:pt x="262" y="1368"/>
                      </a:lnTo>
                      <a:lnTo>
                        <a:pt x="305" y="1344"/>
                      </a:lnTo>
                      <a:lnTo>
                        <a:pt x="264" y="1371"/>
                      </a:lnTo>
                      <a:lnTo>
                        <a:pt x="305" y="1347"/>
                      </a:lnTo>
                      <a:lnTo>
                        <a:pt x="267" y="1379"/>
                      </a:lnTo>
                      <a:lnTo>
                        <a:pt x="305" y="1358"/>
                      </a:lnTo>
                      <a:lnTo>
                        <a:pt x="270" y="1385"/>
                      </a:lnTo>
                      <a:lnTo>
                        <a:pt x="305" y="1363"/>
                      </a:lnTo>
                      <a:lnTo>
                        <a:pt x="272" y="1390"/>
                      </a:lnTo>
                      <a:lnTo>
                        <a:pt x="305" y="1374"/>
                      </a:lnTo>
                      <a:lnTo>
                        <a:pt x="278" y="1401"/>
                      </a:lnTo>
                      <a:lnTo>
                        <a:pt x="305" y="1385"/>
                      </a:lnTo>
                      <a:lnTo>
                        <a:pt x="278" y="1401"/>
                      </a:lnTo>
                      <a:lnTo>
                        <a:pt x="305" y="1387"/>
                      </a:lnTo>
                      <a:lnTo>
                        <a:pt x="280" y="1409"/>
                      </a:lnTo>
                      <a:lnTo>
                        <a:pt x="305" y="1395"/>
                      </a:lnTo>
                      <a:lnTo>
                        <a:pt x="283" y="1412"/>
                      </a:lnTo>
                      <a:lnTo>
                        <a:pt x="305" y="1401"/>
                      </a:lnTo>
                      <a:lnTo>
                        <a:pt x="289" y="1422"/>
                      </a:lnTo>
                      <a:lnTo>
                        <a:pt x="305" y="1412"/>
                      </a:lnTo>
                      <a:lnTo>
                        <a:pt x="291" y="1430"/>
                      </a:lnTo>
                      <a:lnTo>
                        <a:pt x="305" y="1422"/>
                      </a:lnTo>
                      <a:lnTo>
                        <a:pt x="294" y="1433"/>
                      </a:lnTo>
                      <a:lnTo>
                        <a:pt x="305" y="1428"/>
                      </a:lnTo>
                      <a:lnTo>
                        <a:pt x="299" y="1444"/>
                      </a:lnTo>
                      <a:lnTo>
                        <a:pt x="305" y="1441"/>
                      </a:lnTo>
                      <a:lnTo>
                        <a:pt x="299" y="1447"/>
                      </a:lnTo>
                      <a:lnTo>
                        <a:pt x="305" y="1444"/>
                      </a:lnTo>
                      <a:lnTo>
                        <a:pt x="305" y="1455"/>
                      </a:lnTo>
                      <a:lnTo>
                        <a:pt x="305" y="1452"/>
                      </a:lnTo>
                      <a:lnTo>
                        <a:pt x="305" y="1457"/>
                      </a:lnTo>
                      <a:lnTo>
                        <a:pt x="305" y="1457"/>
                      </a:lnTo>
                    </a:path>
                  </a:pathLst>
                </a:custGeom>
                <a:noFill/>
                <a:ln w="0" cap="rnd">
                  <a:solidFill>
                    <a:schemeClr val="accent3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9" name="PA_chenying0907 38"/>
            <p:cNvGrpSpPr/>
            <p:nvPr>
              <p:custDataLst>
                <p:tags r:id="rId9"/>
              </p:custDataLst>
            </p:nvPr>
          </p:nvGrpSpPr>
          <p:grpSpPr>
            <a:xfrm>
              <a:off x="4141" y="3168"/>
              <a:ext cx="1345" cy="1443"/>
              <a:chOff x="3055938" y="2011363"/>
              <a:chExt cx="854075" cy="915988"/>
            </a:xfrm>
          </p:grpSpPr>
          <p:sp>
            <p:nvSpPr>
              <p:cNvPr id="31" name="Freeform 29"/>
              <p:cNvSpPr/>
              <p:nvPr/>
            </p:nvSpPr>
            <p:spPr bwMode="auto">
              <a:xfrm>
                <a:off x="3562350" y="2020888"/>
                <a:ext cx="347663" cy="293688"/>
              </a:xfrm>
              <a:custGeom>
                <a:avLst/>
                <a:gdLst>
                  <a:gd name="T0" fmla="*/ 0 w 219"/>
                  <a:gd name="T1" fmla="*/ 0 h 185"/>
                  <a:gd name="T2" fmla="*/ 19 w 219"/>
                  <a:gd name="T3" fmla="*/ 0 h 185"/>
                  <a:gd name="T4" fmla="*/ 27 w 219"/>
                  <a:gd name="T5" fmla="*/ 0 h 185"/>
                  <a:gd name="T6" fmla="*/ 38 w 219"/>
                  <a:gd name="T7" fmla="*/ 0 h 185"/>
                  <a:gd name="T8" fmla="*/ 43 w 219"/>
                  <a:gd name="T9" fmla="*/ 0 h 185"/>
                  <a:gd name="T10" fmla="*/ 65 w 219"/>
                  <a:gd name="T11" fmla="*/ 0 h 185"/>
                  <a:gd name="T12" fmla="*/ 81 w 219"/>
                  <a:gd name="T13" fmla="*/ 0 h 185"/>
                  <a:gd name="T14" fmla="*/ 89 w 219"/>
                  <a:gd name="T15" fmla="*/ 0 h 185"/>
                  <a:gd name="T16" fmla="*/ 89 w 219"/>
                  <a:gd name="T17" fmla="*/ 0 h 185"/>
                  <a:gd name="T18" fmla="*/ 95 w 219"/>
                  <a:gd name="T19" fmla="*/ 0 h 185"/>
                  <a:gd name="T20" fmla="*/ 116 w 219"/>
                  <a:gd name="T21" fmla="*/ 0 h 185"/>
                  <a:gd name="T22" fmla="*/ 124 w 219"/>
                  <a:gd name="T23" fmla="*/ 0 h 185"/>
                  <a:gd name="T24" fmla="*/ 130 w 219"/>
                  <a:gd name="T25" fmla="*/ 0 h 185"/>
                  <a:gd name="T26" fmla="*/ 132 w 219"/>
                  <a:gd name="T27" fmla="*/ 0 h 185"/>
                  <a:gd name="T28" fmla="*/ 135 w 219"/>
                  <a:gd name="T29" fmla="*/ 0 h 185"/>
                  <a:gd name="T30" fmla="*/ 138 w 219"/>
                  <a:gd name="T31" fmla="*/ 0 h 185"/>
                  <a:gd name="T32" fmla="*/ 154 w 219"/>
                  <a:gd name="T33" fmla="*/ 0 h 185"/>
                  <a:gd name="T34" fmla="*/ 165 w 219"/>
                  <a:gd name="T35" fmla="*/ 0 h 185"/>
                  <a:gd name="T36" fmla="*/ 181 w 219"/>
                  <a:gd name="T37" fmla="*/ 0 h 185"/>
                  <a:gd name="T38" fmla="*/ 200 w 219"/>
                  <a:gd name="T39" fmla="*/ 0 h 185"/>
                  <a:gd name="T40" fmla="*/ 213 w 219"/>
                  <a:gd name="T41" fmla="*/ 0 h 185"/>
                  <a:gd name="T42" fmla="*/ 219 w 219"/>
                  <a:gd name="T43" fmla="*/ 2 h 185"/>
                  <a:gd name="T44" fmla="*/ 219 w 219"/>
                  <a:gd name="T45" fmla="*/ 5 h 185"/>
                  <a:gd name="T46" fmla="*/ 219 w 219"/>
                  <a:gd name="T47" fmla="*/ 8 h 185"/>
                  <a:gd name="T48" fmla="*/ 219 w 219"/>
                  <a:gd name="T49" fmla="*/ 21 h 185"/>
                  <a:gd name="T50" fmla="*/ 219 w 219"/>
                  <a:gd name="T51" fmla="*/ 26 h 185"/>
                  <a:gd name="T52" fmla="*/ 219 w 219"/>
                  <a:gd name="T53" fmla="*/ 35 h 185"/>
                  <a:gd name="T54" fmla="*/ 219 w 219"/>
                  <a:gd name="T55" fmla="*/ 45 h 185"/>
                  <a:gd name="T56" fmla="*/ 219 w 219"/>
                  <a:gd name="T57" fmla="*/ 48 h 185"/>
                  <a:gd name="T58" fmla="*/ 219 w 219"/>
                  <a:gd name="T59" fmla="*/ 56 h 185"/>
                  <a:gd name="T60" fmla="*/ 219 w 219"/>
                  <a:gd name="T61" fmla="*/ 61 h 185"/>
                  <a:gd name="T62" fmla="*/ 219 w 219"/>
                  <a:gd name="T63" fmla="*/ 72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19" h="185">
                    <a:moveTo>
                      <a:pt x="0" y="0"/>
                    </a:moveTo>
                    <a:lnTo>
                      <a:pt x="0" y="0"/>
                    </a:lnTo>
                    <a:lnTo>
                      <a:pt x="0" y="10"/>
                    </a:lnTo>
                    <a:lnTo>
                      <a:pt x="19" y="0"/>
                    </a:lnTo>
                    <a:lnTo>
                      <a:pt x="0" y="16"/>
                    </a:lnTo>
                    <a:lnTo>
                      <a:pt x="27" y="0"/>
                    </a:lnTo>
                    <a:lnTo>
                      <a:pt x="0" y="21"/>
                    </a:lnTo>
                    <a:lnTo>
                      <a:pt x="38" y="0"/>
                    </a:lnTo>
                    <a:lnTo>
                      <a:pt x="0" y="24"/>
                    </a:lnTo>
                    <a:lnTo>
                      <a:pt x="43" y="0"/>
                    </a:lnTo>
                    <a:lnTo>
                      <a:pt x="0" y="37"/>
                    </a:lnTo>
                    <a:lnTo>
                      <a:pt x="65" y="0"/>
                    </a:lnTo>
                    <a:lnTo>
                      <a:pt x="8" y="43"/>
                    </a:lnTo>
                    <a:lnTo>
                      <a:pt x="81" y="0"/>
                    </a:lnTo>
                    <a:lnTo>
                      <a:pt x="11" y="45"/>
                    </a:lnTo>
                    <a:lnTo>
                      <a:pt x="89" y="0"/>
                    </a:lnTo>
                    <a:lnTo>
                      <a:pt x="11" y="45"/>
                    </a:lnTo>
                    <a:lnTo>
                      <a:pt x="89" y="0"/>
                    </a:lnTo>
                    <a:lnTo>
                      <a:pt x="14" y="48"/>
                    </a:lnTo>
                    <a:lnTo>
                      <a:pt x="95" y="0"/>
                    </a:lnTo>
                    <a:lnTo>
                      <a:pt x="22" y="53"/>
                    </a:lnTo>
                    <a:lnTo>
                      <a:pt x="116" y="0"/>
                    </a:lnTo>
                    <a:lnTo>
                      <a:pt x="24" y="56"/>
                    </a:lnTo>
                    <a:lnTo>
                      <a:pt x="124" y="0"/>
                    </a:lnTo>
                    <a:lnTo>
                      <a:pt x="27" y="59"/>
                    </a:lnTo>
                    <a:lnTo>
                      <a:pt x="130" y="0"/>
                    </a:lnTo>
                    <a:lnTo>
                      <a:pt x="30" y="59"/>
                    </a:lnTo>
                    <a:lnTo>
                      <a:pt x="132" y="0"/>
                    </a:lnTo>
                    <a:lnTo>
                      <a:pt x="30" y="59"/>
                    </a:lnTo>
                    <a:lnTo>
                      <a:pt x="135" y="0"/>
                    </a:lnTo>
                    <a:lnTo>
                      <a:pt x="30" y="61"/>
                    </a:lnTo>
                    <a:lnTo>
                      <a:pt x="138" y="0"/>
                    </a:lnTo>
                    <a:lnTo>
                      <a:pt x="35" y="67"/>
                    </a:lnTo>
                    <a:lnTo>
                      <a:pt x="154" y="0"/>
                    </a:lnTo>
                    <a:lnTo>
                      <a:pt x="38" y="72"/>
                    </a:lnTo>
                    <a:lnTo>
                      <a:pt x="165" y="0"/>
                    </a:lnTo>
                    <a:lnTo>
                      <a:pt x="43" y="80"/>
                    </a:lnTo>
                    <a:lnTo>
                      <a:pt x="181" y="0"/>
                    </a:lnTo>
                    <a:lnTo>
                      <a:pt x="49" y="86"/>
                    </a:lnTo>
                    <a:lnTo>
                      <a:pt x="200" y="0"/>
                    </a:lnTo>
                    <a:lnTo>
                      <a:pt x="49" y="94"/>
                    </a:lnTo>
                    <a:lnTo>
                      <a:pt x="213" y="0"/>
                    </a:lnTo>
                    <a:lnTo>
                      <a:pt x="51" y="99"/>
                    </a:lnTo>
                    <a:lnTo>
                      <a:pt x="219" y="2"/>
                    </a:lnTo>
                    <a:lnTo>
                      <a:pt x="54" y="102"/>
                    </a:lnTo>
                    <a:lnTo>
                      <a:pt x="219" y="5"/>
                    </a:lnTo>
                    <a:lnTo>
                      <a:pt x="54" y="105"/>
                    </a:lnTo>
                    <a:lnTo>
                      <a:pt x="219" y="8"/>
                    </a:lnTo>
                    <a:lnTo>
                      <a:pt x="54" y="115"/>
                    </a:lnTo>
                    <a:lnTo>
                      <a:pt x="219" y="21"/>
                    </a:lnTo>
                    <a:lnTo>
                      <a:pt x="54" y="121"/>
                    </a:lnTo>
                    <a:lnTo>
                      <a:pt x="219" y="26"/>
                    </a:lnTo>
                    <a:lnTo>
                      <a:pt x="54" y="129"/>
                    </a:lnTo>
                    <a:lnTo>
                      <a:pt x="219" y="35"/>
                    </a:lnTo>
                    <a:lnTo>
                      <a:pt x="51" y="142"/>
                    </a:lnTo>
                    <a:lnTo>
                      <a:pt x="219" y="45"/>
                    </a:lnTo>
                    <a:lnTo>
                      <a:pt x="51" y="145"/>
                    </a:lnTo>
                    <a:lnTo>
                      <a:pt x="219" y="48"/>
                    </a:lnTo>
                    <a:lnTo>
                      <a:pt x="46" y="156"/>
                    </a:lnTo>
                    <a:lnTo>
                      <a:pt x="219" y="56"/>
                    </a:lnTo>
                    <a:lnTo>
                      <a:pt x="43" y="164"/>
                    </a:lnTo>
                    <a:lnTo>
                      <a:pt x="219" y="61"/>
                    </a:lnTo>
                    <a:lnTo>
                      <a:pt x="24" y="185"/>
                    </a:lnTo>
                    <a:lnTo>
                      <a:pt x="219" y="72"/>
                    </a:lnTo>
                  </a:path>
                </a:pathLst>
              </a:custGeom>
              <a:noFill/>
              <a:ln w="0" cap="rnd">
                <a:solidFill>
                  <a:schemeClr val="accent4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30"/>
              <p:cNvSpPr/>
              <p:nvPr/>
            </p:nvSpPr>
            <p:spPr bwMode="auto">
              <a:xfrm>
                <a:off x="3055938" y="2011363"/>
                <a:ext cx="854075" cy="915988"/>
              </a:xfrm>
              <a:custGeom>
                <a:avLst/>
                <a:gdLst>
                  <a:gd name="T0" fmla="*/ 17 w 538"/>
                  <a:gd name="T1" fmla="*/ 3 h 577"/>
                  <a:gd name="T2" fmla="*/ 30 w 538"/>
                  <a:gd name="T3" fmla="*/ 3 h 577"/>
                  <a:gd name="T4" fmla="*/ 52 w 538"/>
                  <a:gd name="T5" fmla="*/ 3 h 577"/>
                  <a:gd name="T6" fmla="*/ 68 w 538"/>
                  <a:gd name="T7" fmla="*/ 3 h 577"/>
                  <a:gd name="T8" fmla="*/ 103 w 538"/>
                  <a:gd name="T9" fmla="*/ 3 h 577"/>
                  <a:gd name="T10" fmla="*/ 133 w 538"/>
                  <a:gd name="T11" fmla="*/ 3 h 577"/>
                  <a:gd name="T12" fmla="*/ 162 w 538"/>
                  <a:gd name="T13" fmla="*/ 0 h 577"/>
                  <a:gd name="T14" fmla="*/ 179 w 538"/>
                  <a:gd name="T15" fmla="*/ 0 h 577"/>
                  <a:gd name="T16" fmla="*/ 189 w 538"/>
                  <a:gd name="T17" fmla="*/ 0 h 577"/>
                  <a:gd name="T18" fmla="*/ 219 w 538"/>
                  <a:gd name="T19" fmla="*/ 8 h 577"/>
                  <a:gd name="T20" fmla="*/ 219 w 538"/>
                  <a:gd name="T21" fmla="*/ 22 h 577"/>
                  <a:gd name="T22" fmla="*/ 219 w 538"/>
                  <a:gd name="T23" fmla="*/ 32 h 577"/>
                  <a:gd name="T24" fmla="*/ 219 w 538"/>
                  <a:gd name="T25" fmla="*/ 46 h 577"/>
                  <a:gd name="T26" fmla="*/ 195 w 538"/>
                  <a:gd name="T27" fmla="*/ 70 h 577"/>
                  <a:gd name="T28" fmla="*/ 179 w 538"/>
                  <a:gd name="T29" fmla="*/ 100 h 577"/>
                  <a:gd name="T30" fmla="*/ 173 w 538"/>
                  <a:gd name="T31" fmla="*/ 116 h 577"/>
                  <a:gd name="T32" fmla="*/ 173 w 538"/>
                  <a:gd name="T33" fmla="*/ 129 h 577"/>
                  <a:gd name="T34" fmla="*/ 176 w 538"/>
                  <a:gd name="T35" fmla="*/ 146 h 577"/>
                  <a:gd name="T36" fmla="*/ 179 w 538"/>
                  <a:gd name="T37" fmla="*/ 154 h 577"/>
                  <a:gd name="T38" fmla="*/ 179 w 538"/>
                  <a:gd name="T39" fmla="*/ 156 h 577"/>
                  <a:gd name="T40" fmla="*/ 184 w 538"/>
                  <a:gd name="T41" fmla="*/ 170 h 577"/>
                  <a:gd name="T42" fmla="*/ 189 w 538"/>
                  <a:gd name="T43" fmla="*/ 178 h 577"/>
                  <a:gd name="T44" fmla="*/ 195 w 538"/>
                  <a:gd name="T45" fmla="*/ 181 h 577"/>
                  <a:gd name="T46" fmla="*/ 208 w 538"/>
                  <a:gd name="T47" fmla="*/ 197 h 577"/>
                  <a:gd name="T48" fmla="*/ 211 w 538"/>
                  <a:gd name="T49" fmla="*/ 197 h 577"/>
                  <a:gd name="T50" fmla="*/ 222 w 538"/>
                  <a:gd name="T51" fmla="*/ 205 h 577"/>
                  <a:gd name="T52" fmla="*/ 230 w 538"/>
                  <a:gd name="T53" fmla="*/ 208 h 577"/>
                  <a:gd name="T54" fmla="*/ 257 w 538"/>
                  <a:gd name="T55" fmla="*/ 213 h 577"/>
                  <a:gd name="T56" fmla="*/ 295 w 538"/>
                  <a:gd name="T57" fmla="*/ 210 h 577"/>
                  <a:gd name="T58" fmla="*/ 538 w 538"/>
                  <a:gd name="T59" fmla="*/ 94 h 577"/>
                  <a:gd name="T60" fmla="*/ 538 w 538"/>
                  <a:gd name="T61" fmla="*/ 116 h 577"/>
                  <a:gd name="T62" fmla="*/ 538 w 538"/>
                  <a:gd name="T63" fmla="*/ 129 h 577"/>
                  <a:gd name="T64" fmla="*/ 538 w 538"/>
                  <a:gd name="T65" fmla="*/ 146 h 577"/>
                  <a:gd name="T66" fmla="*/ 538 w 538"/>
                  <a:gd name="T67" fmla="*/ 156 h 577"/>
                  <a:gd name="T68" fmla="*/ 538 w 538"/>
                  <a:gd name="T69" fmla="*/ 162 h 577"/>
                  <a:gd name="T70" fmla="*/ 538 w 538"/>
                  <a:gd name="T71" fmla="*/ 181 h 577"/>
                  <a:gd name="T72" fmla="*/ 538 w 538"/>
                  <a:gd name="T73" fmla="*/ 189 h 577"/>
                  <a:gd name="T74" fmla="*/ 538 w 538"/>
                  <a:gd name="T75" fmla="*/ 210 h 577"/>
                  <a:gd name="T76" fmla="*/ 538 w 538"/>
                  <a:gd name="T77" fmla="*/ 234 h 577"/>
                  <a:gd name="T78" fmla="*/ 538 w 538"/>
                  <a:gd name="T79" fmla="*/ 256 h 577"/>
                  <a:gd name="T80" fmla="*/ 538 w 538"/>
                  <a:gd name="T81" fmla="*/ 269 h 577"/>
                  <a:gd name="T82" fmla="*/ 538 w 538"/>
                  <a:gd name="T83" fmla="*/ 286 h 577"/>
                  <a:gd name="T84" fmla="*/ 538 w 538"/>
                  <a:gd name="T85" fmla="*/ 294 h 577"/>
                  <a:gd name="T86" fmla="*/ 538 w 538"/>
                  <a:gd name="T87" fmla="*/ 313 h 577"/>
                  <a:gd name="T88" fmla="*/ 538 w 538"/>
                  <a:gd name="T89" fmla="*/ 337 h 577"/>
                  <a:gd name="T90" fmla="*/ 538 w 538"/>
                  <a:gd name="T91" fmla="*/ 358 h 577"/>
                  <a:gd name="T92" fmla="*/ 538 w 538"/>
                  <a:gd name="T93" fmla="*/ 369 h 577"/>
                  <a:gd name="T94" fmla="*/ 538 w 538"/>
                  <a:gd name="T95" fmla="*/ 388 h 577"/>
                  <a:gd name="T96" fmla="*/ 538 w 538"/>
                  <a:gd name="T97" fmla="*/ 393 h 577"/>
                  <a:gd name="T98" fmla="*/ 538 w 538"/>
                  <a:gd name="T99" fmla="*/ 404 h 577"/>
                  <a:gd name="T100" fmla="*/ 538 w 538"/>
                  <a:gd name="T101" fmla="*/ 423 h 577"/>
                  <a:gd name="T102" fmla="*/ 538 w 538"/>
                  <a:gd name="T103" fmla="*/ 439 h 577"/>
                  <a:gd name="T104" fmla="*/ 538 w 538"/>
                  <a:gd name="T105" fmla="*/ 450 h 577"/>
                  <a:gd name="T106" fmla="*/ 538 w 538"/>
                  <a:gd name="T107" fmla="*/ 472 h 577"/>
                  <a:gd name="T108" fmla="*/ 538 w 538"/>
                  <a:gd name="T109" fmla="*/ 488 h 577"/>
                  <a:gd name="T110" fmla="*/ 538 w 538"/>
                  <a:gd name="T111" fmla="*/ 512 h 577"/>
                  <a:gd name="T112" fmla="*/ 538 w 538"/>
                  <a:gd name="T113" fmla="*/ 536 h 577"/>
                  <a:gd name="T114" fmla="*/ 538 w 538"/>
                  <a:gd name="T115" fmla="*/ 550 h 577"/>
                  <a:gd name="T116" fmla="*/ 538 w 538"/>
                  <a:gd name="T117" fmla="*/ 555 h 577"/>
                  <a:gd name="T118" fmla="*/ 538 w 538"/>
                  <a:gd name="T119" fmla="*/ 577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38" h="577">
                    <a:moveTo>
                      <a:pt x="0" y="3"/>
                    </a:moveTo>
                    <a:lnTo>
                      <a:pt x="3" y="3"/>
                    </a:lnTo>
                    <a:lnTo>
                      <a:pt x="0" y="11"/>
                    </a:lnTo>
                    <a:lnTo>
                      <a:pt x="17" y="3"/>
                    </a:lnTo>
                    <a:lnTo>
                      <a:pt x="0" y="14"/>
                    </a:lnTo>
                    <a:lnTo>
                      <a:pt x="22" y="3"/>
                    </a:lnTo>
                    <a:lnTo>
                      <a:pt x="0" y="16"/>
                    </a:lnTo>
                    <a:lnTo>
                      <a:pt x="30" y="3"/>
                    </a:lnTo>
                    <a:lnTo>
                      <a:pt x="0" y="24"/>
                    </a:lnTo>
                    <a:lnTo>
                      <a:pt x="41" y="3"/>
                    </a:lnTo>
                    <a:lnTo>
                      <a:pt x="0" y="30"/>
                    </a:lnTo>
                    <a:lnTo>
                      <a:pt x="52" y="3"/>
                    </a:lnTo>
                    <a:lnTo>
                      <a:pt x="0" y="38"/>
                    </a:lnTo>
                    <a:lnTo>
                      <a:pt x="65" y="3"/>
                    </a:lnTo>
                    <a:lnTo>
                      <a:pt x="0" y="41"/>
                    </a:lnTo>
                    <a:lnTo>
                      <a:pt x="68" y="3"/>
                    </a:lnTo>
                    <a:lnTo>
                      <a:pt x="0" y="51"/>
                    </a:lnTo>
                    <a:lnTo>
                      <a:pt x="87" y="3"/>
                    </a:lnTo>
                    <a:lnTo>
                      <a:pt x="0" y="59"/>
                    </a:lnTo>
                    <a:lnTo>
                      <a:pt x="103" y="3"/>
                    </a:lnTo>
                    <a:lnTo>
                      <a:pt x="0" y="73"/>
                    </a:lnTo>
                    <a:lnTo>
                      <a:pt x="125" y="3"/>
                    </a:lnTo>
                    <a:lnTo>
                      <a:pt x="0" y="78"/>
                    </a:lnTo>
                    <a:lnTo>
                      <a:pt x="133" y="3"/>
                    </a:lnTo>
                    <a:lnTo>
                      <a:pt x="0" y="89"/>
                    </a:lnTo>
                    <a:lnTo>
                      <a:pt x="152" y="0"/>
                    </a:lnTo>
                    <a:lnTo>
                      <a:pt x="0" y="94"/>
                    </a:lnTo>
                    <a:lnTo>
                      <a:pt x="162" y="0"/>
                    </a:lnTo>
                    <a:lnTo>
                      <a:pt x="0" y="94"/>
                    </a:lnTo>
                    <a:lnTo>
                      <a:pt x="165" y="0"/>
                    </a:lnTo>
                    <a:lnTo>
                      <a:pt x="0" y="102"/>
                    </a:lnTo>
                    <a:lnTo>
                      <a:pt x="179" y="0"/>
                    </a:lnTo>
                    <a:lnTo>
                      <a:pt x="0" y="108"/>
                    </a:lnTo>
                    <a:lnTo>
                      <a:pt x="187" y="0"/>
                    </a:lnTo>
                    <a:lnTo>
                      <a:pt x="0" y="111"/>
                    </a:lnTo>
                    <a:lnTo>
                      <a:pt x="189" y="0"/>
                    </a:lnTo>
                    <a:lnTo>
                      <a:pt x="0" y="121"/>
                    </a:lnTo>
                    <a:lnTo>
                      <a:pt x="211" y="0"/>
                    </a:lnTo>
                    <a:lnTo>
                      <a:pt x="0" y="132"/>
                    </a:lnTo>
                    <a:lnTo>
                      <a:pt x="219" y="8"/>
                    </a:lnTo>
                    <a:lnTo>
                      <a:pt x="0" y="143"/>
                    </a:lnTo>
                    <a:lnTo>
                      <a:pt x="219" y="19"/>
                    </a:lnTo>
                    <a:lnTo>
                      <a:pt x="0" y="146"/>
                    </a:lnTo>
                    <a:lnTo>
                      <a:pt x="219" y="22"/>
                    </a:lnTo>
                    <a:lnTo>
                      <a:pt x="0" y="151"/>
                    </a:lnTo>
                    <a:lnTo>
                      <a:pt x="219" y="24"/>
                    </a:lnTo>
                    <a:lnTo>
                      <a:pt x="0" y="156"/>
                    </a:lnTo>
                    <a:lnTo>
                      <a:pt x="219" y="32"/>
                    </a:lnTo>
                    <a:lnTo>
                      <a:pt x="0" y="162"/>
                    </a:lnTo>
                    <a:lnTo>
                      <a:pt x="219" y="38"/>
                    </a:lnTo>
                    <a:lnTo>
                      <a:pt x="0" y="170"/>
                    </a:lnTo>
                    <a:lnTo>
                      <a:pt x="219" y="46"/>
                    </a:lnTo>
                    <a:lnTo>
                      <a:pt x="0" y="175"/>
                    </a:lnTo>
                    <a:lnTo>
                      <a:pt x="208" y="57"/>
                    </a:lnTo>
                    <a:lnTo>
                      <a:pt x="0" y="183"/>
                    </a:lnTo>
                    <a:lnTo>
                      <a:pt x="195" y="70"/>
                    </a:lnTo>
                    <a:lnTo>
                      <a:pt x="0" y="189"/>
                    </a:lnTo>
                    <a:lnTo>
                      <a:pt x="187" y="84"/>
                    </a:lnTo>
                    <a:lnTo>
                      <a:pt x="0" y="202"/>
                    </a:lnTo>
                    <a:lnTo>
                      <a:pt x="179" y="100"/>
                    </a:lnTo>
                    <a:lnTo>
                      <a:pt x="0" y="213"/>
                    </a:lnTo>
                    <a:lnTo>
                      <a:pt x="173" y="113"/>
                    </a:lnTo>
                    <a:lnTo>
                      <a:pt x="0" y="216"/>
                    </a:lnTo>
                    <a:lnTo>
                      <a:pt x="173" y="116"/>
                    </a:lnTo>
                    <a:lnTo>
                      <a:pt x="0" y="226"/>
                    </a:lnTo>
                    <a:lnTo>
                      <a:pt x="173" y="127"/>
                    </a:lnTo>
                    <a:lnTo>
                      <a:pt x="0" y="229"/>
                    </a:lnTo>
                    <a:lnTo>
                      <a:pt x="173" y="129"/>
                    </a:lnTo>
                    <a:lnTo>
                      <a:pt x="0" y="240"/>
                    </a:lnTo>
                    <a:lnTo>
                      <a:pt x="173" y="140"/>
                    </a:lnTo>
                    <a:lnTo>
                      <a:pt x="0" y="245"/>
                    </a:lnTo>
                    <a:lnTo>
                      <a:pt x="176" y="146"/>
                    </a:lnTo>
                    <a:lnTo>
                      <a:pt x="0" y="253"/>
                    </a:lnTo>
                    <a:lnTo>
                      <a:pt x="179" y="151"/>
                    </a:lnTo>
                    <a:lnTo>
                      <a:pt x="0" y="256"/>
                    </a:lnTo>
                    <a:lnTo>
                      <a:pt x="179" y="154"/>
                    </a:lnTo>
                    <a:lnTo>
                      <a:pt x="0" y="256"/>
                    </a:lnTo>
                    <a:lnTo>
                      <a:pt x="179" y="154"/>
                    </a:lnTo>
                    <a:lnTo>
                      <a:pt x="0" y="261"/>
                    </a:lnTo>
                    <a:lnTo>
                      <a:pt x="179" y="156"/>
                    </a:lnTo>
                    <a:lnTo>
                      <a:pt x="0" y="264"/>
                    </a:lnTo>
                    <a:lnTo>
                      <a:pt x="181" y="159"/>
                    </a:lnTo>
                    <a:lnTo>
                      <a:pt x="0" y="275"/>
                    </a:lnTo>
                    <a:lnTo>
                      <a:pt x="184" y="170"/>
                    </a:lnTo>
                    <a:lnTo>
                      <a:pt x="0" y="278"/>
                    </a:lnTo>
                    <a:lnTo>
                      <a:pt x="187" y="173"/>
                    </a:lnTo>
                    <a:lnTo>
                      <a:pt x="0" y="286"/>
                    </a:lnTo>
                    <a:lnTo>
                      <a:pt x="189" y="178"/>
                    </a:lnTo>
                    <a:lnTo>
                      <a:pt x="0" y="291"/>
                    </a:lnTo>
                    <a:lnTo>
                      <a:pt x="192" y="181"/>
                    </a:lnTo>
                    <a:lnTo>
                      <a:pt x="0" y="291"/>
                    </a:lnTo>
                    <a:lnTo>
                      <a:pt x="195" y="181"/>
                    </a:lnTo>
                    <a:lnTo>
                      <a:pt x="0" y="302"/>
                    </a:lnTo>
                    <a:lnTo>
                      <a:pt x="200" y="189"/>
                    </a:lnTo>
                    <a:lnTo>
                      <a:pt x="0" y="315"/>
                    </a:lnTo>
                    <a:lnTo>
                      <a:pt x="208" y="197"/>
                    </a:lnTo>
                    <a:lnTo>
                      <a:pt x="0" y="318"/>
                    </a:lnTo>
                    <a:lnTo>
                      <a:pt x="211" y="197"/>
                    </a:lnTo>
                    <a:lnTo>
                      <a:pt x="0" y="321"/>
                    </a:lnTo>
                    <a:lnTo>
                      <a:pt x="211" y="197"/>
                    </a:lnTo>
                    <a:lnTo>
                      <a:pt x="0" y="321"/>
                    </a:lnTo>
                    <a:lnTo>
                      <a:pt x="214" y="199"/>
                    </a:lnTo>
                    <a:lnTo>
                      <a:pt x="0" y="331"/>
                    </a:lnTo>
                    <a:lnTo>
                      <a:pt x="222" y="205"/>
                    </a:lnTo>
                    <a:lnTo>
                      <a:pt x="0" y="337"/>
                    </a:lnTo>
                    <a:lnTo>
                      <a:pt x="227" y="208"/>
                    </a:lnTo>
                    <a:lnTo>
                      <a:pt x="0" y="337"/>
                    </a:lnTo>
                    <a:lnTo>
                      <a:pt x="230" y="208"/>
                    </a:lnTo>
                    <a:lnTo>
                      <a:pt x="0" y="350"/>
                    </a:lnTo>
                    <a:lnTo>
                      <a:pt x="241" y="210"/>
                    </a:lnTo>
                    <a:lnTo>
                      <a:pt x="0" y="361"/>
                    </a:lnTo>
                    <a:lnTo>
                      <a:pt x="257" y="213"/>
                    </a:lnTo>
                    <a:lnTo>
                      <a:pt x="0" y="375"/>
                    </a:lnTo>
                    <a:lnTo>
                      <a:pt x="279" y="213"/>
                    </a:lnTo>
                    <a:lnTo>
                      <a:pt x="0" y="380"/>
                    </a:lnTo>
                    <a:lnTo>
                      <a:pt x="295" y="210"/>
                    </a:lnTo>
                    <a:lnTo>
                      <a:pt x="0" y="391"/>
                    </a:lnTo>
                    <a:lnTo>
                      <a:pt x="538" y="81"/>
                    </a:lnTo>
                    <a:lnTo>
                      <a:pt x="0" y="401"/>
                    </a:lnTo>
                    <a:lnTo>
                      <a:pt x="538" y="94"/>
                    </a:lnTo>
                    <a:lnTo>
                      <a:pt x="0" y="412"/>
                    </a:lnTo>
                    <a:lnTo>
                      <a:pt x="538" y="105"/>
                    </a:lnTo>
                    <a:lnTo>
                      <a:pt x="0" y="423"/>
                    </a:lnTo>
                    <a:lnTo>
                      <a:pt x="538" y="116"/>
                    </a:lnTo>
                    <a:lnTo>
                      <a:pt x="0" y="436"/>
                    </a:lnTo>
                    <a:lnTo>
                      <a:pt x="538" y="127"/>
                    </a:lnTo>
                    <a:lnTo>
                      <a:pt x="0" y="436"/>
                    </a:lnTo>
                    <a:lnTo>
                      <a:pt x="538" y="129"/>
                    </a:lnTo>
                    <a:lnTo>
                      <a:pt x="0" y="442"/>
                    </a:lnTo>
                    <a:lnTo>
                      <a:pt x="538" y="135"/>
                    </a:lnTo>
                    <a:lnTo>
                      <a:pt x="0" y="453"/>
                    </a:lnTo>
                    <a:lnTo>
                      <a:pt x="538" y="146"/>
                    </a:lnTo>
                    <a:lnTo>
                      <a:pt x="0" y="455"/>
                    </a:lnTo>
                    <a:lnTo>
                      <a:pt x="538" y="146"/>
                    </a:lnTo>
                    <a:lnTo>
                      <a:pt x="0" y="466"/>
                    </a:lnTo>
                    <a:lnTo>
                      <a:pt x="538" y="156"/>
                    </a:lnTo>
                    <a:lnTo>
                      <a:pt x="0" y="469"/>
                    </a:lnTo>
                    <a:lnTo>
                      <a:pt x="538" y="159"/>
                    </a:lnTo>
                    <a:lnTo>
                      <a:pt x="0" y="472"/>
                    </a:lnTo>
                    <a:lnTo>
                      <a:pt x="538" y="162"/>
                    </a:lnTo>
                    <a:lnTo>
                      <a:pt x="0" y="482"/>
                    </a:lnTo>
                    <a:lnTo>
                      <a:pt x="538" y="173"/>
                    </a:lnTo>
                    <a:lnTo>
                      <a:pt x="0" y="488"/>
                    </a:lnTo>
                    <a:lnTo>
                      <a:pt x="538" y="181"/>
                    </a:lnTo>
                    <a:lnTo>
                      <a:pt x="0" y="493"/>
                    </a:lnTo>
                    <a:lnTo>
                      <a:pt x="538" y="183"/>
                    </a:lnTo>
                    <a:lnTo>
                      <a:pt x="0" y="498"/>
                    </a:lnTo>
                    <a:lnTo>
                      <a:pt x="538" y="189"/>
                    </a:lnTo>
                    <a:lnTo>
                      <a:pt x="0" y="509"/>
                    </a:lnTo>
                    <a:lnTo>
                      <a:pt x="538" y="199"/>
                    </a:lnTo>
                    <a:lnTo>
                      <a:pt x="0" y="520"/>
                    </a:lnTo>
                    <a:lnTo>
                      <a:pt x="538" y="210"/>
                    </a:lnTo>
                    <a:lnTo>
                      <a:pt x="0" y="531"/>
                    </a:lnTo>
                    <a:lnTo>
                      <a:pt x="538" y="221"/>
                    </a:lnTo>
                    <a:lnTo>
                      <a:pt x="0" y="542"/>
                    </a:lnTo>
                    <a:lnTo>
                      <a:pt x="538" y="234"/>
                    </a:lnTo>
                    <a:lnTo>
                      <a:pt x="0" y="555"/>
                    </a:lnTo>
                    <a:lnTo>
                      <a:pt x="538" y="245"/>
                    </a:lnTo>
                    <a:lnTo>
                      <a:pt x="0" y="566"/>
                    </a:lnTo>
                    <a:lnTo>
                      <a:pt x="538" y="256"/>
                    </a:lnTo>
                    <a:lnTo>
                      <a:pt x="0" y="574"/>
                    </a:lnTo>
                    <a:lnTo>
                      <a:pt x="538" y="264"/>
                    </a:lnTo>
                    <a:lnTo>
                      <a:pt x="3" y="577"/>
                    </a:lnTo>
                    <a:lnTo>
                      <a:pt x="538" y="269"/>
                    </a:lnTo>
                    <a:lnTo>
                      <a:pt x="17" y="577"/>
                    </a:lnTo>
                    <a:lnTo>
                      <a:pt x="538" y="278"/>
                    </a:lnTo>
                    <a:lnTo>
                      <a:pt x="33" y="577"/>
                    </a:lnTo>
                    <a:lnTo>
                      <a:pt x="538" y="286"/>
                    </a:lnTo>
                    <a:lnTo>
                      <a:pt x="38" y="577"/>
                    </a:lnTo>
                    <a:lnTo>
                      <a:pt x="538" y="288"/>
                    </a:lnTo>
                    <a:lnTo>
                      <a:pt x="46" y="577"/>
                    </a:lnTo>
                    <a:lnTo>
                      <a:pt x="538" y="294"/>
                    </a:lnTo>
                    <a:lnTo>
                      <a:pt x="71" y="577"/>
                    </a:lnTo>
                    <a:lnTo>
                      <a:pt x="538" y="307"/>
                    </a:lnTo>
                    <a:lnTo>
                      <a:pt x="79" y="577"/>
                    </a:lnTo>
                    <a:lnTo>
                      <a:pt x="538" y="313"/>
                    </a:lnTo>
                    <a:lnTo>
                      <a:pt x="100" y="577"/>
                    </a:lnTo>
                    <a:lnTo>
                      <a:pt x="538" y="323"/>
                    </a:lnTo>
                    <a:lnTo>
                      <a:pt x="122" y="577"/>
                    </a:lnTo>
                    <a:lnTo>
                      <a:pt x="538" y="337"/>
                    </a:lnTo>
                    <a:lnTo>
                      <a:pt x="135" y="577"/>
                    </a:lnTo>
                    <a:lnTo>
                      <a:pt x="538" y="345"/>
                    </a:lnTo>
                    <a:lnTo>
                      <a:pt x="160" y="577"/>
                    </a:lnTo>
                    <a:lnTo>
                      <a:pt x="538" y="358"/>
                    </a:lnTo>
                    <a:lnTo>
                      <a:pt x="168" y="577"/>
                    </a:lnTo>
                    <a:lnTo>
                      <a:pt x="538" y="364"/>
                    </a:lnTo>
                    <a:lnTo>
                      <a:pt x="179" y="577"/>
                    </a:lnTo>
                    <a:lnTo>
                      <a:pt x="538" y="369"/>
                    </a:lnTo>
                    <a:lnTo>
                      <a:pt x="187" y="577"/>
                    </a:lnTo>
                    <a:lnTo>
                      <a:pt x="538" y="375"/>
                    </a:lnTo>
                    <a:lnTo>
                      <a:pt x="208" y="577"/>
                    </a:lnTo>
                    <a:lnTo>
                      <a:pt x="538" y="388"/>
                    </a:lnTo>
                    <a:lnTo>
                      <a:pt x="214" y="577"/>
                    </a:lnTo>
                    <a:lnTo>
                      <a:pt x="538" y="391"/>
                    </a:lnTo>
                    <a:lnTo>
                      <a:pt x="219" y="577"/>
                    </a:lnTo>
                    <a:lnTo>
                      <a:pt x="538" y="393"/>
                    </a:lnTo>
                    <a:lnTo>
                      <a:pt x="233" y="577"/>
                    </a:lnTo>
                    <a:lnTo>
                      <a:pt x="538" y="399"/>
                    </a:lnTo>
                    <a:lnTo>
                      <a:pt x="238" y="577"/>
                    </a:lnTo>
                    <a:lnTo>
                      <a:pt x="538" y="404"/>
                    </a:lnTo>
                    <a:lnTo>
                      <a:pt x="252" y="577"/>
                    </a:lnTo>
                    <a:lnTo>
                      <a:pt x="538" y="412"/>
                    </a:lnTo>
                    <a:lnTo>
                      <a:pt x="270" y="577"/>
                    </a:lnTo>
                    <a:lnTo>
                      <a:pt x="538" y="423"/>
                    </a:lnTo>
                    <a:lnTo>
                      <a:pt x="284" y="577"/>
                    </a:lnTo>
                    <a:lnTo>
                      <a:pt x="538" y="428"/>
                    </a:lnTo>
                    <a:lnTo>
                      <a:pt x="300" y="577"/>
                    </a:lnTo>
                    <a:lnTo>
                      <a:pt x="538" y="439"/>
                    </a:lnTo>
                    <a:lnTo>
                      <a:pt x="306" y="577"/>
                    </a:lnTo>
                    <a:lnTo>
                      <a:pt x="538" y="442"/>
                    </a:lnTo>
                    <a:lnTo>
                      <a:pt x="319" y="577"/>
                    </a:lnTo>
                    <a:lnTo>
                      <a:pt x="538" y="450"/>
                    </a:lnTo>
                    <a:lnTo>
                      <a:pt x="343" y="577"/>
                    </a:lnTo>
                    <a:lnTo>
                      <a:pt x="538" y="463"/>
                    </a:lnTo>
                    <a:lnTo>
                      <a:pt x="357" y="577"/>
                    </a:lnTo>
                    <a:lnTo>
                      <a:pt x="538" y="472"/>
                    </a:lnTo>
                    <a:lnTo>
                      <a:pt x="378" y="577"/>
                    </a:lnTo>
                    <a:lnTo>
                      <a:pt x="538" y="485"/>
                    </a:lnTo>
                    <a:lnTo>
                      <a:pt x="384" y="577"/>
                    </a:lnTo>
                    <a:lnTo>
                      <a:pt x="538" y="488"/>
                    </a:lnTo>
                    <a:lnTo>
                      <a:pt x="403" y="577"/>
                    </a:lnTo>
                    <a:lnTo>
                      <a:pt x="538" y="498"/>
                    </a:lnTo>
                    <a:lnTo>
                      <a:pt x="424" y="577"/>
                    </a:lnTo>
                    <a:lnTo>
                      <a:pt x="538" y="512"/>
                    </a:lnTo>
                    <a:lnTo>
                      <a:pt x="449" y="577"/>
                    </a:lnTo>
                    <a:lnTo>
                      <a:pt x="538" y="523"/>
                    </a:lnTo>
                    <a:lnTo>
                      <a:pt x="468" y="577"/>
                    </a:lnTo>
                    <a:lnTo>
                      <a:pt x="538" y="536"/>
                    </a:lnTo>
                    <a:lnTo>
                      <a:pt x="481" y="577"/>
                    </a:lnTo>
                    <a:lnTo>
                      <a:pt x="538" y="544"/>
                    </a:lnTo>
                    <a:lnTo>
                      <a:pt x="495" y="577"/>
                    </a:lnTo>
                    <a:lnTo>
                      <a:pt x="538" y="550"/>
                    </a:lnTo>
                    <a:lnTo>
                      <a:pt x="497" y="577"/>
                    </a:lnTo>
                    <a:lnTo>
                      <a:pt x="538" y="552"/>
                    </a:lnTo>
                    <a:lnTo>
                      <a:pt x="503" y="577"/>
                    </a:lnTo>
                    <a:lnTo>
                      <a:pt x="538" y="555"/>
                    </a:lnTo>
                    <a:lnTo>
                      <a:pt x="524" y="577"/>
                    </a:lnTo>
                    <a:lnTo>
                      <a:pt x="538" y="568"/>
                    </a:lnTo>
                    <a:lnTo>
                      <a:pt x="538" y="577"/>
                    </a:lnTo>
                    <a:lnTo>
                      <a:pt x="538" y="577"/>
                    </a:lnTo>
                  </a:path>
                </a:pathLst>
              </a:custGeom>
              <a:noFill/>
              <a:ln w="0" cap="rnd">
                <a:solidFill>
                  <a:schemeClr val="accent4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3" name="PA_任意多边形 31"/>
            <p:cNvSpPr/>
            <p:nvPr>
              <p:custDataLst>
                <p:tags r:id="rId10"/>
              </p:custDataLst>
            </p:nvPr>
          </p:nvSpPr>
          <p:spPr bwMode="auto">
            <a:xfrm>
              <a:off x="4533" y="7275"/>
              <a:ext cx="1985" cy="1825"/>
            </a:xfrm>
            <a:custGeom>
              <a:avLst/>
              <a:gdLst>
                <a:gd name="T0" fmla="*/ 5 w 794"/>
                <a:gd name="T1" fmla="*/ 16 h 730"/>
                <a:gd name="T2" fmla="*/ 46 w 794"/>
                <a:gd name="T3" fmla="*/ 0 h 730"/>
                <a:gd name="T4" fmla="*/ 3 w 794"/>
                <a:gd name="T5" fmla="*/ 54 h 730"/>
                <a:gd name="T6" fmla="*/ 124 w 794"/>
                <a:gd name="T7" fmla="*/ 0 h 730"/>
                <a:gd name="T8" fmla="*/ 0 w 794"/>
                <a:gd name="T9" fmla="*/ 94 h 730"/>
                <a:gd name="T10" fmla="*/ 189 w 794"/>
                <a:gd name="T11" fmla="*/ 0 h 730"/>
                <a:gd name="T12" fmla="*/ 0 w 794"/>
                <a:gd name="T13" fmla="*/ 124 h 730"/>
                <a:gd name="T14" fmla="*/ 243 w 794"/>
                <a:gd name="T15" fmla="*/ 0 h 730"/>
                <a:gd name="T16" fmla="*/ 5 w 794"/>
                <a:gd name="T17" fmla="*/ 167 h 730"/>
                <a:gd name="T18" fmla="*/ 327 w 794"/>
                <a:gd name="T19" fmla="*/ 0 h 730"/>
                <a:gd name="T20" fmla="*/ 27 w 794"/>
                <a:gd name="T21" fmla="*/ 202 h 730"/>
                <a:gd name="T22" fmla="*/ 397 w 794"/>
                <a:gd name="T23" fmla="*/ 0 h 730"/>
                <a:gd name="T24" fmla="*/ 8 w 794"/>
                <a:gd name="T25" fmla="*/ 248 h 730"/>
                <a:gd name="T26" fmla="*/ 459 w 794"/>
                <a:gd name="T27" fmla="*/ 0 h 730"/>
                <a:gd name="T28" fmla="*/ 14 w 794"/>
                <a:gd name="T29" fmla="*/ 288 h 730"/>
                <a:gd name="T30" fmla="*/ 518 w 794"/>
                <a:gd name="T31" fmla="*/ 0 h 730"/>
                <a:gd name="T32" fmla="*/ 19 w 794"/>
                <a:gd name="T33" fmla="*/ 302 h 730"/>
                <a:gd name="T34" fmla="*/ 562 w 794"/>
                <a:gd name="T35" fmla="*/ 0 h 730"/>
                <a:gd name="T36" fmla="*/ 11 w 794"/>
                <a:gd name="T37" fmla="*/ 340 h 730"/>
                <a:gd name="T38" fmla="*/ 618 w 794"/>
                <a:gd name="T39" fmla="*/ 0 h 730"/>
                <a:gd name="T40" fmla="*/ 5 w 794"/>
                <a:gd name="T41" fmla="*/ 385 h 730"/>
                <a:gd name="T42" fmla="*/ 689 w 794"/>
                <a:gd name="T43" fmla="*/ 0 h 730"/>
                <a:gd name="T44" fmla="*/ 14 w 794"/>
                <a:gd name="T45" fmla="*/ 404 h 730"/>
                <a:gd name="T46" fmla="*/ 726 w 794"/>
                <a:gd name="T47" fmla="*/ 0 h 730"/>
                <a:gd name="T48" fmla="*/ 24 w 794"/>
                <a:gd name="T49" fmla="*/ 426 h 730"/>
                <a:gd name="T50" fmla="*/ 775 w 794"/>
                <a:gd name="T51" fmla="*/ 14 h 730"/>
                <a:gd name="T52" fmla="*/ 0 w 794"/>
                <a:gd name="T53" fmla="*/ 480 h 730"/>
                <a:gd name="T54" fmla="*/ 775 w 794"/>
                <a:gd name="T55" fmla="*/ 46 h 730"/>
                <a:gd name="T56" fmla="*/ 19 w 794"/>
                <a:gd name="T57" fmla="*/ 509 h 730"/>
                <a:gd name="T58" fmla="*/ 786 w 794"/>
                <a:gd name="T59" fmla="*/ 78 h 730"/>
                <a:gd name="T60" fmla="*/ 38 w 794"/>
                <a:gd name="T61" fmla="*/ 534 h 730"/>
                <a:gd name="T62" fmla="*/ 788 w 794"/>
                <a:gd name="T63" fmla="*/ 116 h 730"/>
                <a:gd name="T64" fmla="*/ 43 w 794"/>
                <a:gd name="T65" fmla="*/ 563 h 730"/>
                <a:gd name="T66" fmla="*/ 761 w 794"/>
                <a:gd name="T67" fmla="*/ 173 h 730"/>
                <a:gd name="T68" fmla="*/ 62 w 794"/>
                <a:gd name="T69" fmla="*/ 601 h 730"/>
                <a:gd name="T70" fmla="*/ 786 w 794"/>
                <a:gd name="T71" fmla="*/ 202 h 730"/>
                <a:gd name="T72" fmla="*/ 97 w 794"/>
                <a:gd name="T73" fmla="*/ 630 h 730"/>
                <a:gd name="T74" fmla="*/ 759 w 794"/>
                <a:gd name="T75" fmla="*/ 264 h 730"/>
                <a:gd name="T76" fmla="*/ 119 w 794"/>
                <a:gd name="T77" fmla="*/ 652 h 730"/>
                <a:gd name="T78" fmla="*/ 761 w 794"/>
                <a:gd name="T79" fmla="*/ 294 h 730"/>
                <a:gd name="T80" fmla="*/ 140 w 794"/>
                <a:gd name="T81" fmla="*/ 668 h 730"/>
                <a:gd name="T82" fmla="*/ 780 w 794"/>
                <a:gd name="T83" fmla="*/ 310 h 730"/>
                <a:gd name="T84" fmla="*/ 167 w 794"/>
                <a:gd name="T85" fmla="*/ 690 h 730"/>
                <a:gd name="T86" fmla="*/ 759 w 794"/>
                <a:gd name="T87" fmla="*/ 369 h 730"/>
                <a:gd name="T88" fmla="*/ 194 w 794"/>
                <a:gd name="T89" fmla="*/ 714 h 730"/>
                <a:gd name="T90" fmla="*/ 764 w 794"/>
                <a:gd name="T91" fmla="*/ 393 h 730"/>
                <a:gd name="T92" fmla="*/ 216 w 794"/>
                <a:gd name="T93" fmla="*/ 730 h 730"/>
                <a:gd name="T94" fmla="*/ 783 w 794"/>
                <a:gd name="T95" fmla="*/ 420 h 730"/>
                <a:gd name="T96" fmla="*/ 273 w 794"/>
                <a:gd name="T97" fmla="*/ 730 h 730"/>
                <a:gd name="T98" fmla="*/ 778 w 794"/>
                <a:gd name="T99" fmla="*/ 450 h 730"/>
                <a:gd name="T100" fmla="*/ 335 w 794"/>
                <a:gd name="T101" fmla="*/ 730 h 730"/>
                <a:gd name="T102" fmla="*/ 753 w 794"/>
                <a:gd name="T103" fmla="*/ 493 h 730"/>
                <a:gd name="T104" fmla="*/ 365 w 794"/>
                <a:gd name="T105" fmla="*/ 730 h 730"/>
                <a:gd name="T106" fmla="*/ 772 w 794"/>
                <a:gd name="T107" fmla="*/ 517 h 730"/>
                <a:gd name="T108" fmla="*/ 429 w 794"/>
                <a:gd name="T109" fmla="*/ 730 h 730"/>
                <a:gd name="T110" fmla="*/ 770 w 794"/>
                <a:gd name="T111" fmla="*/ 539 h 730"/>
                <a:gd name="T112" fmla="*/ 494 w 794"/>
                <a:gd name="T113" fmla="*/ 730 h 730"/>
                <a:gd name="T114" fmla="*/ 705 w 794"/>
                <a:gd name="T115" fmla="*/ 617 h 730"/>
                <a:gd name="T116" fmla="*/ 554 w 794"/>
                <a:gd name="T117" fmla="*/ 730 h 730"/>
                <a:gd name="T118" fmla="*/ 578 w 794"/>
                <a:gd name="T119" fmla="*/ 727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94" h="730">
                  <a:moveTo>
                    <a:pt x="5" y="0"/>
                  </a:moveTo>
                  <a:lnTo>
                    <a:pt x="8" y="0"/>
                  </a:lnTo>
                  <a:lnTo>
                    <a:pt x="5" y="8"/>
                  </a:lnTo>
                  <a:lnTo>
                    <a:pt x="19" y="0"/>
                  </a:lnTo>
                  <a:lnTo>
                    <a:pt x="5" y="16"/>
                  </a:lnTo>
                  <a:lnTo>
                    <a:pt x="32" y="0"/>
                  </a:lnTo>
                  <a:lnTo>
                    <a:pt x="5" y="24"/>
                  </a:lnTo>
                  <a:lnTo>
                    <a:pt x="43" y="0"/>
                  </a:lnTo>
                  <a:lnTo>
                    <a:pt x="5" y="24"/>
                  </a:lnTo>
                  <a:lnTo>
                    <a:pt x="46" y="0"/>
                  </a:lnTo>
                  <a:lnTo>
                    <a:pt x="5" y="38"/>
                  </a:lnTo>
                  <a:lnTo>
                    <a:pt x="68" y="0"/>
                  </a:lnTo>
                  <a:lnTo>
                    <a:pt x="3" y="43"/>
                  </a:lnTo>
                  <a:lnTo>
                    <a:pt x="76" y="0"/>
                  </a:lnTo>
                  <a:lnTo>
                    <a:pt x="3" y="54"/>
                  </a:lnTo>
                  <a:lnTo>
                    <a:pt x="95" y="0"/>
                  </a:lnTo>
                  <a:lnTo>
                    <a:pt x="3" y="65"/>
                  </a:lnTo>
                  <a:lnTo>
                    <a:pt x="111" y="0"/>
                  </a:lnTo>
                  <a:lnTo>
                    <a:pt x="3" y="70"/>
                  </a:lnTo>
                  <a:lnTo>
                    <a:pt x="124" y="0"/>
                  </a:lnTo>
                  <a:lnTo>
                    <a:pt x="3" y="84"/>
                  </a:lnTo>
                  <a:lnTo>
                    <a:pt x="146" y="0"/>
                  </a:lnTo>
                  <a:lnTo>
                    <a:pt x="3" y="89"/>
                  </a:lnTo>
                  <a:lnTo>
                    <a:pt x="154" y="0"/>
                  </a:lnTo>
                  <a:lnTo>
                    <a:pt x="0" y="94"/>
                  </a:lnTo>
                  <a:lnTo>
                    <a:pt x="162" y="0"/>
                  </a:lnTo>
                  <a:lnTo>
                    <a:pt x="0" y="100"/>
                  </a:lnTo>
                  <a:lnTo>
                    <a:pt x="170" y="0"/>
                  </a:lnTo>
                  <a:lnTo>
                    <a:pt x="0" y="111"/>
                  </a:lnTo>
                  <a:lnTo>
                    <a:pt x="189" y="0"/>
                  </a:lnTo>
                  <a:lnTo>
                    <a:pt x="0" y="116"/>
                  </a:lnTo>
                  <a:lnTo>
                    <a:pt x="200" y="0"/>
                  </a:lnTo>
                  <a:lnTo>
                    <a:pt x="0" y="116"/>
                  </a:lnTo>
                  <a:lnTo>
                    <a:pt x="203" y="0"/>
                  </a:lnTo>
                  <a:lnTo>
                    <a:pt x="0" y="124"/>
                  </a:lnTo>
                  <a:lnTo>
                    <a:pt x="213" y="0"/>
                  </a:lnTo>
                  <a:lnTo>
                    <a:pt x="0" y="132"/>
                  </a:lnTo>
                  <a:lnTo>
                    <a:pt x="230" y="0"/>
                  </a:lnTo>
                  <a:lnTo>
                    <a:pt x="0" y="140"/>
                  </a:lnTo>
                  <a:lnTo>
                    <a:pt x="243" y="0"/>
                  </a:lnTo>
                  <a:lnTo>
                    <a:pt x="3" y="154"/>
                  </a:lnTo>
                  <a:lnTo>
                    <a:pt x="265" y="0"/>
                  </a:lnTo>
                  <a:lnTo>
                    <a:pt x="3" y="159"/>
                  </a:lnTo>
                  <a:lnTo>
                    <a:pt x="281" y="0"/>
                  </a:lnTo>
                  <a:lnTo>
                    <a:pt x="5" y="167"/>
                  </a:lnTo>
                  <a:lnTo>
                    <a:pt x="292" y="0"/>
                  </a:lnTo>
                  <a:lnTo>
                    <a:pt x="8" y="173"/>
                  </a:lnTo>
                  <a:lnTo>
                    <a:pt x="305" y="0"/>
                  </a:lnTo>
                  <a:lnTo>
                    <a:pt x="14" y="181"/>
                  </a:lnTo>
                  <a:lnTo>
                    <a:pt x="327" y="0"/>
                  </a:lnTo>
                  <a:lnTo>
                    <a:pt x="19" y="189"/>
                  </a:lnTo>
                  <a:lnTo>
                    <a:pt x="346" y="0"/>
                  </a:lnTo>
                  <a:lnTo>
                    <a:pt x="24" y="194"/>
                  </a:lnTo>
                  <a:lnTo>
                    <a:pt x="359" y="0"/>
                  </a:lnTo>
                  <a:lnTo>
                    <a:pt x="27" y="202"/>
                  </a:lnTo>
                  <a:lnTo>
                    <a:pt x="375" y="0"/>
                  </a:lnTo>
                  <a:lnTo>
                    <a:pt x="27" y="208"/>
                  </a:lnTo>
                  <a:lnTo>
                    <a:pt x="386" y="0"/>
                  </a:lnTo>
                  <a:lnTo>
                    <a:pt x="27" y="216"/>
                  </a:lnTo>
                  <a:lnTo>
                    <a:pt x="397" y="0"/>
                  </a:lnTo>
                  <a:lnTo>
                    <a:pt x="22" y="224"/>
                  </a:lnTo>
                  <a:lnTo>
                    <a:pt x="410" y="0"/>
                  </a:lnTo>
                  <a:lnTo>
                    <a:pt x="14" y="240"/>
                  </a:lnTo>
                  <a:lnTo>
                    <a:pt x="429" y="0"/>
                  </a:lnTo>
                  <a:lnTo>
                    <a:pt x="8" y="248"/>
                  </a:lnTo>
                  <a:lnTo>
                    <a:pt x="437" y="0"/>
                  </a:lnTo>
                  <a:lnTo>
                    <a:pt x="8" y="251"/>
                  </a:lnTo>
                  <a:lnTo>
                    <a:pt x="440" y="0"/>
                  </a:lnTo>
                  <a:lnTo>
                    <a:pt x="5" y="264"/>
                  </a:lnTo>
                  <a:lnTo>
                    <a:pt x="459" y="0"/>
                  </a:lnTo>
                  <a:lnTo>
                    <a:pt x="5" y="272"/>
                  </a:lnTo>
                  <a:lnTo>
                    <a:pt x="478" y="0"/>
                  </a:lnTo>
                  <a:lnTo>
                    <a:pt x="8" y="280"/>
                  </a:lnTo>
                  <a:lnTo>
                    <a:pt x="491" y="0"/>
                  </a:lnTo>
                  <a:lnTo>
                    <a:pt x="14" y="288"/>
                  </a:lnTo>
                  <a:lnTo>
                    <a:pt x="510" y="0"/>
                  </a:lnTo>
                  <a:lnTo>
                    <a:pt x="14" y="288"/>
                  </a:lnTo>
                  <a:lnTo>
                    <a:pt x="516" y="0"/>
                  </a:lnTo>
                  <a:lnTo>
                    <a:pt x="14" y="291"/>
                  </a:lnTo>
                  <a:lnTo>
                    <a:pt x="518" y="0"/>
                  </a:lnTo>
                  <a:lnTo>
                    <a:pt x="19" y="299"/>
                  </a:lnTo>
                  <a:lnTo>
                    <a:pt x="537" y="0"/>
                  </a:lnTo>
                  <a:lnTo>
                    <a:pt x="19" y="299"/>
                  </a:lnTo>
                  <a:lnTo>
                    <a:pt x="537" y="0"/>
                  </a:lnTo>
                  <a:lnTo>
                    <a:pt x="19" y="302"/>
                  </a:lnTo>
                  <a:lnTo>
                    <a:pt x="540" y="0"/>
                  </a:lnTo>
                  <a:lnTo>
                    <a:pt x="22" y="305"/>
                  </a:lnTo>
                  <a:lnTo>
                    <a:pt x="548" y="0"/>
                  </a:lnTo>
                  <a:lnTo>
                    <a:pt x="24" y="310"/>
                  </a:lnTo>
                  <a:lnTo>
                    <a:pt x="562" y="0"/>
                  </a:lnTo>
                  <a:lnTo>
                    <a:pt x="24" y="323"/>
                  </a:lnTo>
                  <a:lnTo>
                    <a:pt x="586" y="0"/>
                  </a:lnTo>
                  <a:lnTo>
                    <a:pt x="24" y="326"/>
                  </a:lnTo>
                  <a:lnTo>
                    <a:pt x="586" y="0"/>
                  </a:lnTo>
                  <a:lnTo>
                    <a:pt x="11" y="340"/>
                  </a:lnTo>
                  <a:lnTo>
                    <a:pt x="602" y="0"/>
                  </a:lnTo>
                  <a:lnTo>
                    <a:pt x="5" y="348"/>
                  </a:lnTo>
                  <a:lnTo>
                    <a:pt x="608" y="0"/>
                  </a:lnTo>
                  <a:lnTo>
                    <a:pt x="3" y="356"/>
                  </a:lnTo>
                  <a:lnTo>
                    <a:pt x="618" y="0"/>
                  </a:lnTo>
                  <a:lnTo>
                    <a:pt x="0" y="369"/>
                  </a:lnTo>
                  <a:lnTo>
                    <a:pt x="640" y="0"/>
                  </a:lnTo>
                  <a:lnTo>
                    <a:pt x="3" y="375"/>
                  </a:lnTo>
                  <a:lnTo>
                    <a:pt x="648" y="0"/>
                  </a:lnTo>
                  <a:lnTo>
                    <a:pt x="5" y="385"/>
                  </a:lnTo>
                  <a:lnTo>
                    <a:pt x="672" y="0"/>
                  </a:lnTo>
                  <a:lnTo>
                    <a:pt x="5" y="385"/>
                  </a:lnTo>
                  <a:lnTo>
                    <a:pt x="675" y="0"/>
                  </a:lnTo>
                  <a:lnTo>
                    <a:pt x="8" y="393"/>
                  </a:lnTo>
                  <a:lnTo>
                    <a:pt x="689" y="0"/>
                  </a:lnTo>
                  <a:lnTo>
                    <a:pt x="11" y="399"/>
                  </a:lnTo>
                  <a:lnTo>
                    <a:pt x="702" y="0"/>
                  </a:lnTo>
                  <a:lnTo>
                    <a:pt x="11" y="402"/>
                  </a:lnTo>
                  <a:lnTo>
                    <a:pt x="707" y="0"/>
                  </a:lnTo>
                  <a:lnTo>
                    <a:pt x="14" y="404"/>
                  </a:lnTo>
                  <a:lnTo>
                    <a:pt x="713" y="0"/>
                  </a:lnTo>
                  <a:lnTo>
                    <a:pt x="16" y="407"/>
                  </a:lnTo>
                  <a:lnTo>
                    <a:pt x="721" y="0"/>
                  </a:lnTo>
                  <a:lnTo>
                    <a:pt x="16" y="410"/>
                  </a:lnTo>
                  <a:lnTo>
                    <a:pt x="726" y="0"/>
                  </a:lnTo>
                  <a:lnTo>
                    <a:pt x="22" y="418"/>
                  </a:lnTo>
                  <a:lnTo>
                    <a:pt x="748" y="0"/>
                  </a:lnTo>
                  <a:lnTo>
                    <a:pt x="22" y="420"/>
                  </a:lnTo>
                  <a:lnTo>
                    <a:pt x="751" y="0"/>
                  </a:lnTo>
                  <a:lnTo>
                    <a:pt x="24" y="426"/>
                  </a:lnTo>
                  <a:lnTo>
                    <a:pt x="764" y="0"/>
                  </a:lnTo>
                  <a:lnTo>
                    <a:pt x="27" y="431"/>
                  </a:lnTo>
                  <a:lnTo>
                    <a:pt x="775" y="0"/>
                  </a:lnTo>
                  <a:lnTo>
                    <a:pt x="30" y="442"/>
                  </a:lnTo>
                  <a:lnTo>
                    <a:pt x="775" y="14"/>
                  </a:lnTo>
                  <a:lnTo>
                    <a:pt x="3" y="472"/>
                  </a:lnTo>
                  <a:lnTo>
                    <a:pt x="775" y="27"/>
                  </a:lnTo>
                  <a:lnTo>
                    <a:pt x="3" y="477"/>
                  </a:lnTo>
                  <a:lnTo>
                    <a:pt x="775" y="30"/>
                  </a:lnTo>
                  <a:lnTo>
                    <a:pt x="0" y="480"/>
                  </a:lnTo>
                  <a:lnTo>
                    <a:pt x="775" y="33"/>
                  </a:lnTo>
                  <a:lnTo>
                    <a:pt x="0" y="480"/>
                  </a:lnTo>
                  <a:lnTo>
                    <a:pt x="775" y="35"/>
                  </a:lnTo>
                  <a:lnTo>
                    <a:pt x="3" y="490"/>
                  </a:lnTo>
                  <a:lnTo>
                    <a:pt x="775" y="46"/>
                  </a:lnTo>
                  <a:lnTo>
                    <a:pt x="8" y="501"/>
                  </a:lnTo>
                  <a:lnTo>
                    <a:pt x="775" y="59"/>
                  </a:lnTo>
                  <a:lnTo>
                    <a:pt x="16" y="509"/>
                  </a:lnTo>
                  <a:lnTo>
                    <a:pt x="780" y="68"/>
                  </a:lnTo>
                  <a:lnTo>
                    <a:pt x="19" y="509"/>
                  </a:lnTo>
                  <a:lnTo>
                    <a:pt x="783" y="70"/>
                  </a:lnTo>
                  <a:lnTo>
                    <a:pt x="24" y="515"/>
                  </a:lnTo>
                  <a:lnTo>
                    <a:pt x="786" y="76"/>
                  </a:lnTo>
                  <a:lnTo>
                    <a:pt x="27" y="515"/>
                  </a:lnTo>
                  <a:lnTo>
                    <a:pt x="786" y="78"/>
                  </a:lnTo>
                  <a:lnTo>
                    <a:pt x="32" y="523"/>
                  </a:lnTo>
                  <a:lnTo>
                    <a:pt x="791" y="86"/>
                  </a:lnTo>
                  <a:lnTo>
                    <a:pt x="38" y="531"/>
                  </a:lnTo>
                  <a:lnTo>
                    <a:pt x="794" y="97"/>
                  </a:lnTo>
                  <a:lnTo>
                    <a:pt x="38" y="534"/>
                  </a:lnTo>
                  <a:lnTo>
                    <a:pt x="794" y="97"/>
                  </a:lnTo>
                  <a:lnTo>
                    <a:pt x="41" y="536"/>
                  </a:lnTo>
                  <a:lnTo>
                    <a:pt x="794" y="103"/>
                  </a:lnTo>
                  <a:lnTo>
                    <a:pt x="41" y="547"/>
                  </a:lnTo>
                  <a:lnTo>
                    <a:pt x="788" y="116"/>
                  </a:lnTo>
                  <a:lnTo>
                    <a:pt x="41" y="552"/>
                  </a:lnTo>
                  <a:lnTo>
                    <a:pt x="780" y="127"/>
                  </a:lnTo>
                  <a:lnTo>
                    <a:pt x="43" y="560"/>
                  </a:lnTo>
                  <a:lnTo>
                    <a:pt x="761" y="146"/>
                  </a:lnTo>
                  <a:lnTo>
                    <a:pt x="43" y="563"/>
                  </a:lnTo>
                  <a:lnTo>
                    <a:pt x="759" y="151"/>
                  </a:lnTo>
                  <a:lnTo>
                    <a:pt x="43" y="577"/>
                  </a:lnTo>
                  <a:lnTo>
                    <a:pt x="759" y="164"/>
                  </a:lnTo>
                  <a:lnTo>
                    <a:pt x="46" y="585"/>
                  </a:lnTo>
                  <a:lnTo>
                    <a:pt x="761" y="173"/>
                  </a:lnTo>
                  <a:lnTo>
                    <a:pt x="51" y="593"/>
                  </a:lnTo>
                  <a:lnTo>
                    <a:pt x="770" y="181"/>
                  </a:lnTo>
                  <a:lnTo>
                    <a:pt x="51" y="593"/>
                  </a:lnTo>
                  <a:lnTo>
                    <a:pt x="770" y="181"/>
                  </a:lnTo>
                  <a:lnTo>
                    <a:pt x="62" y="601"/>
                  </a:lnTo>
                  <a:lnTo>
                    <a:pt x="778" y="189"/>
                  </a:lnTo>
                  <a:lnTo>
                    <a:pt x="70" y="609"/>
                  </a:lnTo>
                  <a:lnTo>
                    <a:pt x="783" y="197"/>
                  </a:lnTo>
                  <a:lnTo>
                    <a:pt x="73" y="612"/>
                  </a:lnTo>
                  <a:lnTo>
                    <a:pt x="786" y="202"/>
                  </a:lnTo>
                  <a:lnTo>
                    <a:pt x="78" y="617"/>
                  </a:lnTo>
                  <a:lnTo>
                    <a:pt x="786" y="208"/>
                  </a:lnTo>
                  <a:lnTo>
                    <a:pt x="89" y="625"/>
                  </a:lnTo>
                  <a:lnTo>
                    <a:pt x="786" y="224"/>
                  </a:lnTo>
                  <a:lnTo>
                    <a:pt x="97" y="630"/>
                  </a:lnTo>
                  <a:lnTo>
                    <a:pt x="772" y="240"/>
                  </a:lnTo>
                  <a:lnTo>
                    <a:pt x="100" y="633"/>
                  </a:lnTo>
                  <a:lnTo>
                    <a:pt x="767" y="251"/>
                  </a:lnTo>
                  <a:lnTo>
                    <a:pt x="108" y="639"/>
                  </a:lnTo>
                  <a:lnTo>
                    <a:pt x="759" y="264"/>
                  </a:lnTo>
                  <a:lnTo>
                    <a:pt x="108" y="641"/>
                  </a:lnTo>
                  <a:lnTo>
                    <a:pt x="759" y="267"/>
                  </a:lnTo>
                  <a:lnTo>
                    <a:pt x="113" y="647"/>
                  </a:lnTo>
                  <a:lnTo>
                    <a:pt x="756" y="278"/>
                  </a:lnTo>
                  <a:lnTo>
                    <a:pt x="119" y="652"/>
                  </a:lnTo>
                  <a:lnTo>
                    <a:pt x="759" y="283"/>
                  </a:lnTo>
                  <a:lnTo>
                    <a:pt x="127" y="657"/>
                  </a:lnTo>
                  <a:lnTo>
                    <a:pt x="761" y="291"/>
                  </a:lnTo>
                  <a:lnTo>
                    <a:pt x="130" y="657"/>
                  </a:lnTo>
                  <a:lnTo>
                    <a:pt x="761" y="294"/>
                  </a:lnTo>
                  <a:lnTo>
                    <a:pt x="132" y="663"/>
                  </a:lnTo>
                  <a:lnTo>
                    <a:pt x="767" y="296"/>
                  </a:lnTo>
                  <a:lnTo>
                    <a:pt x="138" y="665"/>
                  </a:lnTo>
                  <a:lnTo>
                    <a:pt x="772" y="302"/>
                  </a:lnTo>
                  <a:lnTo>
                    <a:pt x="140" y="668"/>
                  </a:lnTo>
                  <a:lnTo>
                    <a:pt x="775" y="305"/>
                  </a:lnTo>
                  <a:lnTo>
                    <a:pt x="146" y="674"/>
                  </a:lnTo>
                  <a:lnTo>
                    <a:pt x="780" y="307"/>
                  </a:lnTo>
                  <a:lnTo>
                    <a:pt x="149" y="674"/>
                  </a:lnTo>
                  <a:lnTo>
                    <a:pt x="780" y="310"/>
                  </a:lnTo>
                  <a:lnTo>
                    <a:pt x="154" y="679"/>
                  </a:lnTo>
                  <a:lnTo>
                    <a:pt x="783" y="315"/>
                  </a:lnTo>
                  <a:lnTo>
                    <a:pt x="159" y="684"/>
                  </a:lnTo>
                  <a:lnTo>
                    <a:pt x="786" y="326"/>
                  </a:lnTo>
                  <a:lnTo>
                    <a:pt x="167" y="690"/>
                  </a:lnTo>
                  <a:lnTo>
                    <a:pt x="780" y="337"/>
                  </a:lnTo>
                  <a:lnTo>
                    <a:pt x="176" y="695"/>
                  </a:lnTo>
                  <a:lnTo>
                    <a:pt x="767" y="353"/>
                  </a:lnTo>
                  <a:lnTo>
                    <a:pt x="181" y="701"/>
                  </a:lnTo>
                  <a:lnTo>
                    <a:pt x="759" y="369"/>
                  </a:lnTo>
                  <a:lnTo>
                    <a:pt x="189" y="709"/>
                  </a:lnTo>
                  <a:lnTo>
                    <a:pt x="756" y="380"/>
                  </a:lnTo>
                  <a:lnTo>
                    <a:pt x="189" y="709"/>
                  </a:lnTo>
                  <a:lnTo>
                    <a:pt x="756" y="383"/>
                  </a:lnTo>
                  <a:lnTo>
                    <a:pt x="194" y="714"/>
                  </a:lnTo>
                  <a:lnTo>
                    <a:pt x="759" y="388"/>
                  </a:lnTo>
                  <a:lnTo>
                    <a:pt x="200" y="717"/>
                  </a:lnTo>
                  <a:lnTo>
                    <a:pt x="761" y="393"/>
                  </a:lnTo>
                  <a:lnTo>
                    <a:pt x="200" y="719"/>
                  </a:lnTo>
                  <a:lnTo>
                    <a:pt x="764" y="393"/>
                  </a:lnTo>
                  <a:lnTo>
                    <a:pt x="205" y="722"/>
                  </a:lnTo>
                  <a:lnTo>
                    <a:pt x="764" y="399"/>
                  </a:lnTo>
                  <a:lnTo>
                    <a:pt x="211" y="725"/>
                  </a:lnTo>
                  <a:lnTo>
                    <a:pt x="770" y="404"/>
                  </a:lnTo>
                  <a:lnTo>
                    <a:pt x="216" y="730"/>
                  </a:lnTo>
                  <a:lnTo>
                    <a:pt x="775" y="407"/>
                  </a:lnTo>
                  <a:lnTo>
                    <a:pt x="224" y="730"/>
                  </a:lnTo>
                  <a:lnTo>
                    <a:pt x="778" y="412"/>
                  </a:lnTo>
                  <a:lnTo>
                    <a:pt x="248" y="730"/>
                  </a:lnTo>
                  <a:lnTo>
                    <a:pt x="783" y="420"/>
                  </a:lnTo>
                  <a:lnTo>
                    <a:pt x="262" y="730"/>
                  </a:lnTo>
                  <a:lnTo>
                    <a:pt x="786" y="428"/>
                  </a:lnTo>
                  <a:lnTo>
                    <a:pt x="265" y="730"/>
                  </a:lnTo>
                  <a:lnTo>
                    <a:pt x="786" y="428"/>
                  </a:lnTo>
                  <a:lnTo>
                    <a:pt x="273" y="730"/>
                  </a:lnTo>
                  <a:lnTo>
                    <a:pt x="783" y="434"/>
                  </a:lnTo>
                  <a:lnTo>
                    <a:pt x="286" y="730"/>
                  </a:lnTo>
                  <a:lnTo>
                    <a:pt x="780" y="445"/>
                  </a:lnTo>
                  <a:lnTo>
                    <a:pt x="292" y="730"/>
                  </a:lnTo>
                  <a:lnTo>
                    <a:pt x="778" y="450"/>
                  </a:lnTo>
                  <a:lnTo>
                    <a:pt x="313" y="730"/>
                  </a:lnTo>
                  <a:lnTo>
                    <a:pt x="761" y="472"/>
                  </a:lnTo>
                  <a:lnTo>
                    <a:pt x="321" y="730"/>
                  </a:lnTo>
                  <a:lnTo>
                    <a:pt x="756" y="480"/>
                  </a:lnTo>
                  <a:lnTo>
                    <a:pt x="335" y="730"/>
                  </a:lnTo>
                  <a:lnTo>
                    <a:pt x="753" y="488"/>
                  </a:lnTo>
                  <a:lnTo>
                    <a:pt x="340" y="730"/>
                  </a:lnTo>
                  <a:lnTo>
                    <a:pt x="753" y="490"/>
                  </a:lnTo>
                  <a:lnTo>
                    <a:pt x="346" y="730"/>
                  </a:lnTo>
                  <a:lnTo>
                    <a:pt x="753" y="493"/>
                  </a:lnTo>
                  <a:lnTo>
                    <a:pt x="356" y="730"/>
                  </a:lnTo>
                  <a:lnTo>
                    <a:pt x="756" y="498"/>
                  </a:lnTo>
                  <a:lnTo>
                    <a:pt x="359" y="730"/>
                  </a:lnTo>
                  <a:lnTo>
                    <a:pt x="756" y="501"/>
                  </a:lnTo>
                  <a:lnTo>
                    <a:pt x="365" y="730"/>
                  </a:lnTo>
                  <a:lnTo>
                    <a:pt x="759" y="501"/>
                  </a:lnTo>
                  <a:lnTo>
                    <a:pt x="386" y="730"/>
                  </a:lnTo>
                  <a:lnTo>
                    <a:pt x="767" y="509"/>
                  </a:lnTo>
                  <a:lnTo>
                    <a:pt x="405" y="730"/>
                  </a:lnTo>
                  <a:lnTo>
                    <a:pt x="772" y="517"/>
                  </a:lnTo>
                  <a:lnTo>
                    <a:pt x="419" y="730"/>
                  </a:lnTo>
                  <a:lnTo>
                    <a:pt x="772" y="525"/>
                  </a:lnTo>
                  <a:lnTo>
                    <a:pt x="427" y="730"/>
                  </a:lnTo>
                  <a:lnTo>
                    <a:pt x="772" y="528"/>
                  </a:lnTo>
                  <a:lnTo>
                    <a:pt x="429" y="730"/>
                  </a:lnTo>
                  <a:lnTo>
                    <a:pt x="772" y="531"/>
                  </a:lnTo>
                  <a:lnTo>
                    <a:pt x="432" y="730"/>
                  </a:lnTo>
                  <a:lnTo>
                    <a:pt x="772" y="534"/>
                  </a:lnTo>
                  <a:lnTo>
                    <a:pt x="440" y="730"/>
                  </a:lnTo>
                  <a:lnTo>
                    <a:pt x="770" y="539"/>
                  </a:lnTo>
                  <a:lnTo>
                    <a:pt x="459" y="730"/>
                  </a:lnTo>
                  <a:lnTo>
                    <a:pt x="764" y="555"/>
                  </a:lnTo>
                  <a:lnTo>
                    <a:pt x="483" y="730"/>
                  </a:lnTo>
                  <a:lnTo>
                    <a:pt x="748" y="577"/>
                  </a:lnTo>
                  <a:lnTo>
                    <a:pt x="494" y="730"/>
                  </a:lnTo>
                  <a:lnTo>
                    <a:pt x="737" y="587"/>
                  </a:lnTo>
                  <a:lnTo>
                    <a:pt x="494" y="730"/>
                  </a:lnTo>
                  <a:lnTo>
                    <a:pt x="734" y="590"/>
                  </a:lnTo>
                  <a:lnTo>
                    <a:pt x="510" y="730"/>
                  </a:lnTo>
                  <a:lnTo>
                    <a:pt x="705" y="617"/>
                  </a:lnTo>
                  <a:lnTo>
                    <a:pt x="521" y="730"/>
                  </a:lnTo>
                  <a:lnTo>
                    <a:pt x="683" y="636"/>
                  </a:lnTo>
                  <a:lnTo>
                    <a:pt x="543" y="727"/>
                  </a:lnTo>
                  <a:lnTo>
                    <a:pt x="643" y="671"/>
                  </a:lnTo>
                  <a:lnTo>
                    <a:pt x="554" y="730"/>
                  </a:lnTo>
                  <a:lnTo>
                    <a:pt x="621" y="690"/>
                  </a:lnTo>
                  <a:lnTo>
                    <a:pt x="572" y="727"/>
                  </a:lnTo>
                  <a:lnTo>
                    <a:pt x="583" y="722"/>
                  </a:lnTo>
                  <a:lnTo>
                    <a:pt x="575" y="727"/>
                  </a:lnTo>
                  <a:lnTo>
                    <a:pt x="578" y="727"/>
                  </a:lnTo>
                </a:path>
              </a:pathLst>
            </a:custGeom>
            <a:noFill/>
            <a:ln w="0" cap="rnd">
              <a:solidFill>
                <a:schemeClr val="tx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PA_任意多边形 32"/>
            <p:cNvSpPr/>
            <p:nvPr>
              <p:custDataLst>
                <p:tags r:id="rId11"/>
              </p:custDataLst>
            </p:nvPr>
          </p:nvSpPr>
          <p:spPr bwMode="auto">
            <a:xfrm>
              <a:off x="5086" y="9155"/>
              <a:ext cx="805" cy="108"/>
            </a:xfrm>
            <a:custGeom>
              <a:avLst/>
              <a:gdLst>
                <a:gd name="T0" fmla="*/ 0 w 322"/>
                <a:gd name="T1" fmla="*/ 0 h 43"/>
                <a:gd name="T2" fmla="*/ 0 w 322"/>
                <a:gd name="T3" fmla="*/ 0 h 43"/>
                <a:gd name="T4" fmla="*/ 9 w 322"/>
                <a:gd name="T5" fmla="*/ 5 h 43"/>
                <a:gd name="T6" fmla="*/ 17 w 322"/>
                <a:gd name="T7" fmla="*/ 0 h 43"/>
                <a:gd name="T8" fmla="*/ 14 w 322"/>
                <a:gd name="T9" fmla="*/ 10 h 43"/>
                <a:gd name="T10" fmla="*/ 33 w 322"/>
                <a:gd name="T11" fmla="*/ 0 h 43"/>
                <a:gd name="T12" fmla="*/ 22 w 322"/>
                <a:gd name="T13" fmla="*/ 19 h 43"/>
                <a:gd name="T14" fmla="*/ 54 w 322"/>
                <a:gd name="T15" fmla="*/ 0 h 43"/>
                <a:gd name="T16" fmla="*/ 25 w 322"/>
                <a:gd name="T17" fmla="*/ 21 h 43"/>
                <a:gd name="T18" fmla="*/ 63 w 322"/>
                <a:gd name="T19" fmla="*/ 0 h 43"/>
                <a:gd name="T20" fmla="*/ 25 w 322"/>
                <a:gd name="T21" fmla="*/ 21 h 43"/>
                <a:gd name="T22" fmla="*/ 65 w 322"/>
                <a:gd name="T23" fmla="*/ 0 h 43"/>
                <a:gd name="T24" fmla="*/ 33 w 322"/>
                <a:gd name="T25" fmla="*/ 27 h 43"/>
                <a:gd name="T26" fmla="*/ 84 w 322"/>
                <a:gd name="T27" fmla="*/ 0 h 43"/>
                <a:gd name="T28" fmla="*/ 36 w 322"/>
                <a:gd name="T29" fmla="*/ 29 h 43"/>
                <a:gd name="T30" fmla="*/ 90 w 322"/>
                <a:gd name="T31" fmla="*/ 0 h 43"/>
                <a:gd name="T32" fmla="*/ 41 w 322"/>
                <a:gd name="T33" fmla="*/ 32 h 43"/>
                <a:gd name="T34" fmla="*/ 98 w 322"/>
                <a:gd name="T35" fmla="*/ 0 h 43"/>
                <a:gd name="T36" fmla="*/ 44 w 322"/>
                <a:gd name="T37" fmla="*/ 35 h 43"/>
                <a:gd name="T38" fmla="*/ 106 w 322"/>
                <a:gd name="T39" fmla="*/ 0 h 43"/>
                <a:gd name="T40" fmla="*/ 52 w 322"/>
                <a:gd name="T41" fmla="*/ 40 h 43"/>
                <a:gd name="T42" fmla="*/ 125 w 322"/>
                <a:gd name="T43" fmla="*/ 0 h 43"/>
                <a:gd name="T44" fmla="*/ 60 w 322"/>
                <a:gd name="T45" fmla="*/ 43 h 43"/>
                <a:gd name="T46" fmla="*/ 135 w 322"/>
                <a:gd name="T47" fmla="*/ 0 h 43"/>
                <a:gd name="T48" fmla="*/ 76 w 322"/>
                <a:gd name="T49" fmla="*/ 43 h 43"/>
                <a:gd name="T50" fmla="*/ 152 w 322"/>
                <a:gd name="T51" fmla="*/ 0 h 43"/>
                <a:gd name="T52" fmla="*/ 98 w 322"/>
                <a:gd name="T53" fmla="*/ 43 h 43"/>
                <a:gd name="T54" fmla="*/ 176 w 322"/>
                <a:gd name="T55" fmla="*/ 0 h 43"/>
                <a:gd name="T56" fmla="*/ 103 w 322"/>
                <a:gd name="T57" fmla="*/ 43 h 43"/>
                <a:gd name="T58" fmla="*/ 179 w 322"/>
                <a:gd name="T59" fmla="*/ 0 h 43"/>
                <a:gd name="T60" fmla="*/ 111 w 322"/>
                <a:gd name="T61" fmla="*/ 43 h 43"/>
                <a:gd name="T62" fmla="*/ 189 w 322"/>
                <a:gd name="T63" fmla="*/ 0 h 43"/>
                <a:gd name="T64" fmla="*/ 119 w 322"/>
                <a:gd name="T65" fmla="*/ 43 h 43"/>
                <a:gd name="T66" fmla="*/ 195 w 322"/>
                <a:gd name="T67" fmla="*/ 0 h 43"/>
                <a:gd name="T68" fmla="*/ 135 w 322"/>
                <a:gd name="T69" fmla="*/ 43 h 43"/>
                <a:gd name="T70" fmla="*/ 211 w 322"/>
                <a:gd name="T71" fmla="*/ 0 h 43"/>
                <a:gd name="T72" fmla="*/ 144 w 322"/>
                <a:gd name="T73" fmla="*/ 43 h 43"/>
                <a:gd name="T74" fmla="*/ 222 w 322"/>
                <a:gd name="T75" fmla="*/ 0 h 43"/>
                <a:gd name="T76" fmla="*/ 160 w 322"/>
                <a:gd name="T77" fmla="*/ 43 h 43"/>
                <a:gd name="T78" fmla="*/ 235 w 322"/>
                <a:gd name="T79" fmla="*/ 0 h 43"/>
                <a:gd name="T80" fmla="*/ 168 w 322"/>
                <a:gd name="T81" fmla="*/ 43 h 43"/>
                <a:gd name="T82" fmla="*/ 243 w 322"/>
                <a:gd name="T83" fmla="*/ 0 h 43"/>
                <a:gd name="T84" fmla="*/ 184 w 322"/>
                <a:gd name="T85" fmla="*/ 43 h 43"/>
                <a:gd name="T86" fmla="*/ 262 w 322"/>
                <a:gd name="T87" fmla="*/ 0 h 43"/>
                <a:gd name="T88" fmla="*/ 208 w 322"/>
                <a:gd name="T89" fmla="*/ 43 h 43"/>
                <a:gd name="T90" fmla="*/ 284 w 322"/>
                <a:gd name="T91" fmla="*/ 0 h 43"/>
                <a:gd name="T92" fmla="*/ 216 w 322"/>
                <a:gd name="T93" fmla="*/ 43 h 43"/>
                <a:gd name="T94" fmla="*/ 295 w 322"/>
                <a:gd name="T95" fmla="*/ 0 h 43"/>
                <a:gd name="T96" fmla="*/ 233 w 322"/>
                <a:gd name="T97" fmla="*/ 43 h 43"/>
                <a:gd name="T98" fmla="*/ 311 w 322"/>
                <a:gd name="T99" fmla="*/ 0 h 43"/>
                <a:gd name="T100" fmla="*/ 243 w 322"/>
                <a:gd name="T101" fmla="*/ 43 h 43"/>
                <a:gd name="T102" fmla="*/ 322 w 322"/>
                <a:gd name="T103" fmla="*/ 0 h 43"/>
                <a:gd name="T104" fmla="*/ 265 w 322"/>
                <a:gd name="T105" fmla="*/ 43 h 43"/>
                <a:gd name="T106" fmla="*/ 316 w 322"/>
                <a:gd name="T107" fmla="*/ 13 h 43"/>
                <a:gd name="T108" fmla="*/ 265 w 322"/>
                <a:gd name="T109" fmla="*/ 43 h 43"/>
                <a:gd name="T110" fmla="*/ 316 w 322"/>
                <a:gd name="T111" fmla="*/ 16 h 43"/>
                <a:gd name="T112" fmla="*/ 270 w 322"/>
                <a:gd name="T113" fmla="*/ 43 h 43"/>
                <a:gd name="T114" fmla="*/ 308 w 322"/>
                <a:gd name="T115" fmla="*/ 24 h 43"/>
                <a:gd name="T116" fmla="*/ 284 w 322"/>
                <a:gd name="T117" fmla="*/ 43 h 43"/>
                <a:gd name="T118" fmla="*/ 289 w 322"/>
                <a:gd name="T1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2" h="43">
                  <a:moveTo>
                    <a:pt x="0" y="0"/>
                  </a:moveTo>
                  <a:lnTo>
                    <a:pt x="0" y="0"/>
                  </a:lnTo>
                  <a:lnTo>
                    <a:pt x="9" y="5"/>
                  </a:lnTo>
                  <a:lnTo>
                    <a:pt x="17" y="0"/>
                  </a:lnTo>
                  <a:lnTo>
                    <a:pt x="14" y="10"/>
                  </a:lnTo>
                  <a:lnTo>
                    <a:pt x="33" y="0"/>
                  </a:lnTo>
                  <a:lnTo>
                    <a:pt x="22" y="19"/>
                  </a:lnTo>
                  <a:lnTo>
                    <a:pt x="54" y="0"/>
                  </a:lnTo>
                  <a:lnTo>
                    <a:pt x="25" y="21"/>
                  </a:lnTo>
                  <a:lnTo>
                    <a:pt x="63" y="0"/>
                  </a:lnTo>
                  <a:lnTo>
                    <a:pt x="25" y="21"/>
                  </a:lnTo>
                  <a:lnTo>
                    <a:pt x="65" y="0"/>
                  </a:lnTo>
                  <a:lnTo>
                    <a:pt x="33" y="27"/>
                  </a:lnTo>
                  <a:lnTo>
                    <a:pt x="84" y="0"/>
                  </a:lnTo>
                  <a:lnTo>
                    <a:pt x="36" y="29"/>
                  </a:lnTo>
                  <a:lnTo>
                    <a:pt x="90" y="0"/>
                  </a:lnTo>
                  <a:lnTo>
                    <a:pt x="41" y="32"/>
                  </a:lnTo>
                  <a:lnTo>
                    <a:pt x="98" y="0"/>
                  </a:lnTo>
                  <a:lnTo>
                    <a:pt x="44" y="35"/>
                  </a:lnTo>
                  <a:lnTo>
                    <a:pt x="106" y="0"/>
                  </a:lnTo>
                  <a:lnTo>
                    <a:pt x="52" y="40"/>
                  </a:lnTo>
                  <a:lnTo>
                    <a:pt x="125" y="0"/>
                  </a:lnTo>
                  <a:lnTo>
                    <a:pt x="60" y="43"/>
                  </a:lnTo>
                  <a:lnTo>
                    <a:pt x="135" y="0"/>
                  </a:lnTo>
                  <a:lnTo>
                    <a:pt x="76" y="43"/>
                  </a:lnTo>
                  <a:lnTo>
                    <a:pt x="152" y="0"/>
                  </a:lnTo>
                  <a:lnTo>
                    <a:pt x="98" y="43"/>
                  </a:lnTo>
                  <a:lnTo>
                    <a:pt x="176" y="0"/>
                  </a:lnTo>
                  <a:lnTo>
                    <a:pt x="103" y="43"/>
                  </a:lnTo>
                  <a:lnTo>
                    <a:pt x="179" y="0"/>
                  </a:lnTo>
                  <a:lnTo>
                    <a:pt x="111" y="43"/>
                  </a:lnTo>
                  <a:lnTo>
                    <a:pt x="189" y="0"/>
                  </a:lnTo>
                  <a:lnTo>
                    <a:pt x="119" y="43"/>
                  </a:lnTo>
                  <a:lnTo>
                    <a:pt x="195" y="0"/>
                  </a:lnTo>
                  <a:lnTo>
                    <a:pt x="135" y="43"/>
                  </a:lnTo>
                  <a:lnTo>
                    <a:pt x="211" y="0"/>
                  </a:lnTo>
                  <a:lnTo>
                    <a:pt x="144" y="43"/>
                  </a:lnTo>
                  <a:lnTo>
                    <a:pt x="222" y="0"/>
                  </a:lnTo>
                  <a:lnTo>
                    <a:pt x="160" y="43"/>
                  </a:lnTo>
                  <a:lnTo>
                    <a:pt x="235" y="0"/>
                  </a:lnTo>
                  <a:lnTo>
                    <a:pt x="168" y="43"/>
                  </a:lnTo>
                  <a:lnTo>
                    <a:pt x="243" y="0"/>
                  </a:lnTo>
                  <a:lnTo>
                    <a:pt x="184" y="43"/>
                  </a:lnTo>
                  <a:lnTo>
                    <a:pt x="262" y="0"/>
                  </a:lnTo>
                  <a:lnTo>
                    <a:pt x="208" y="43"/>
                  </a:lnTo>
                  <a:lnTo>
                    <a:pt x="284" y="0"/>
                  </a:lnTo>
                  <a:lnTo>
                    <a:pt x="216" y="43"/>
                  </a:lnTo>
                  <a:lnTo>
                    <a:pt x="295" y="0"/>
                  </a:lnTo>
                  <a:lnTo>
                    <a:pt x="233" y="43"/>
                  </a:lnTo>
                  <a:lnTo>
                    <a:pt x="311" y="0"/>
                  </a:lnTo>
                  <a:lnTo>
                    <a:pt x="243" y="43"/>
                  </a:lnTo>
                  <a:lnTo>
                    <a:pt x="322" y="0"/>
                  </a:lnTo>
                  <a:lnTo>
                    <a:pt x="265" y="43"/>
                  </a:lnTo>
                  <a:lnTo>
                    <a:pt x="316" y="13"/>
                  </a:lnTo>
                  <a:lnTo>
                    <a:pt x="265" y="43"/>
                  </a:lnTo>
                  <a:lnTo>
                    <a:pt x="316" y="16"/>
                  </a:lnTo>
                  <a:lnTo>
                    <a:pt x="270" y="43"/>
                  </a:lnTo>
                  <a:lnTo>
                    <a:pt x="308" y="24"/>
                  </a:lnTo>
                  <a:lnTo>
                    <a:pt x="284" y="43"/>
                  </a:lnTo>
                  <a:lnTo>
                    <a:pt x="289" y="37"/>
                  </a:lnTo>
                </a:path>
              </a:pathLst>
            </a:custGeom>
            <a:noFill/>
            <a:ln w="0" cap="rnd">
              <a:solidFill>
                <a:schemeClr val="tx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PA_椭圆 45"/>
            <p:cNvSpPr/>
            <p:nvPr>
              <p:custDataLst>
                <p:tags r:id="rId12"/>
              </p:custDataLst>
            </p:nvPr>
          </p:nvSpPr>
          <p:spPr>
            <a:xfrm>
              <a:off x="4369" y="9370"/>
              <a:ext cx="2320" cy="551"/>
            </a:xfrm>
            <a:prstGeom prst="ellipse">
              <a:avLst/>
            </a:prstGeom>
            <a:solidFill>
              <a:schemeClr val="tx1">
                <a:alpha val="84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PA_任意多边形 62"/>
            <p:cNvSpPr/>
            <p:nvPr>
              <p:custDataLst>
                <p:tags r:id="rId13"/>
              </p:custDataLst>
            </p:nvPr>
          </p:nvSpPr>
          <p:spPr bwMode="auto">
            <a:xfrm>
              <a:off x="4606" y="6339"/>
              <a:ext cx="664" cy="632"/>
            </a:xfrm>
            <a:custGeom>
              <a:avLst/>
              <a:gdLst>
                <a:gd name="connsiteX0" fmla="*/ 344488 w 500063"/>
                <a:gd name="connsiteY0" fmla="*/ 464005 h 476251"/>
                <a:gd name="connsiteX1" fmla="*/ 338138 w 500063"/>
                <a:gd name="connsiteY1" fmla="*/ 473076 h 476251"/>
                <a:gd name="connsiteX2" fmla="*/ 349251 w 500063"/>
                <a:gd name="connsiteY2" fmla="*/ 465139 h 476251"/>
                <a:gd name="connsiteX3" fmla="*/ 349251 w 500063"/>
                <a:gd name="connsiteY3" fmla="*/ 468314 h 476251"/>
                <a:gd name="connsiteX4" fmla="*/ 334963 w 500063"/>
                <a:gd name="connsiteY4" fmla="*/ 476251 h 476251"/>
                <a:gd name="connsiteX5" fmla="*/ 346076 w 500063"/>
                <a:gd name="connsiteY5" fmla="*/ 461964 h 476251"/>
                <a:gd name="connsiteX6" fmla="*/ 344488 w 500063"/>
                <a:gd name="connsiteY6" fmla="*/ 464005 h 476251"/>
                <a:gd name="connsiteX7" fmla="*/ 345824 w 500063"/>
                <a:gd name="connsiteY7" fmla="*/ 462097 h 476251"/>
                <a:gd name="connsiteX8" fmla="*/ 248787 w 500063"/>
                <a:gd name="connsiteY8" fmla="*/ 446619 h 476251"/>
                <a:gd name="connsiteX9" fmla="*/ 242585 w 500063"/>
                <a:gd name="connsiteY9" fmla="*/ 450651 h 476251"/>
                <a:gd name="connsiteX10" fmla="*/ 236538 w 500063"/>
                <a:gd name="connsiteY10" fmla="*/ 454026 h 476251"/>
                <a:gd name="connsiteX11" fmla="*/ 148908 w 500063"/>
                <a:gd name="connsiteY11" fmla="*/ 446088 h 476251"/>
                <a:gd name="connsiteX12" fmla="*/ 150813 w 500063"/>
                <a:gd name="connsiteY12" fmla="*/ 446088 h 476251"/>
                <a:gd name="connsiteX13" fmla="*/ 150813 w 500063"/>
                <a:gd name="connsiteY13" fmla="*/ 450851 h 476251"/>
                <a:gd name="connsiteX14" fmla="*/ 146050 w 500063"/>
                <a:gd name="connsiteY14" fmla="*/ 450851 h 476251"/>
                <a:gd name="connsiteX15" fmla="*/ 146050 w 500063"/>
                <a:gd name="connsiteY15" fmla="*/ 442913 h 476251"/>
                <a:gd name="connsiteX16" fmla="*/ 150813 w 500063"/>
                <a:gd name="connsiteY16" fmla="*/ 442913 h 476251"/>
                <a:gd name="connsiteX17" fmla="*/ 148908 w 500063"/>
                <a:gd name="connsiteY17" fmla="*/ 446088 h 476251"/>
                <a:gd name="connsiteX18" fmla="*/ 146050 w 500063"/>
                <a:gd name="connsiteY18" fmla="*/ 446088 h 476251"/>
                <a:gd name="connsiteX19" fmla="*/ 165100 w 500063"/>
                <a:gd name="connsiteY19" fmla="*/ 438151 h 476251"/>
                <a:gd name="connsiteX20" fmla="*/ 165100 w 500063"/>
                <a:gd name="connsiteY20" fmla="*/ 442471 h 476251"/>
                <a:gd name="connsiteX21" fmla="*/ 158750 w 500063"/>
                <a:gd name="connsiteY21" fmla="*/ 446088 h 476251"/>
                <a:gd name="connsiteX22" fmla="*/ 150813 w 500063"/>
                <a:gd name="connsiteY22" fmla="*/ 450851 h 476251"/>
                <a:gd name="connsiteX23" fmla="*/ 304801 w 500063"/>
                <a:gd name="connsiteY23" fmla="*/ 415926 h 476251"/>
                <a:gd name="connsiteX24" fmla="*/ 255588 w 500063"/>
                <a:gd name="connsiteY24" fmla="*/ 473076 h 476251"/>
                <a:gd name="connsiteX25" fmla="*/ 319088 w 500063"/>
                <a:gd name="connsiteY25" fmla="*/ 434976 h 476251"/>
                <a:gd name="connsiteX26" fmla="*/ 323851 w 500063"/>
                <a:gd name="connsiteY26" fmla="*/ 434976 h 476251"/>
                <a:gd name="connsiteX27" fmla="*/ 288925 w 500063"/>
                <a:gd name="connsiteY27" fmla="*/ 473076 h 476251"/>
                <a:gd name="connsiteX28" fmla="*/ 341313 w 500063"/>
                <a:gd name="connsiteY28" fmla="*/ 442913 h 476251"/>
                <a:gd name="connsiteX29" fmla="*/ 346076 w 500063"/>
                <a:gd name="connsiteY29" fmla="*/ 442913 h 476251"/>
                <a:gd name="connsiteX30" fmla="*/ 323851 w 500063"/>
                <a:gd name="connsiteY30" fmla="*/ 473076 h 476251"/>
                <a:gd name="connsiteX31" fmla="*/ 349251 w 500063"/>
                <a:gd name="connsiteY31" fmla="*/ 457201 h 476251"/>
                <a:gd name="connsiteX32" fmla="*/ 345824 w 500063"/>
                <a:gd name="connsiteY32" fmla="*/ 462097 h 476251"/>
                <a:gd name="connsiteX33" fmla="*/ 319088 w 500063"/>
                <a:gd name="connsiteY33" fmla="*/ 476251 h 476251"/>
                <a:gd name="connsiteX34" fmla="*/ 315913 w 500063"/>
                <a:gd name="connsiteY34" fmla="*/ 476251 h 476251"/>
                <a:gd name="connsiteX35" fmla="*/ 341313 w 500063"/>
                <a:gd name="connsiteY35" fmla="*/ 446088 h 476251"/>
                <a:gd name="connsiteX36" fmla="*/ 285750 w 500063"/>
                <a:gd name="connsiteY36" fmla="*/ 476251 h 476251"/>
                <a:gd name="connsiteX37" fmla="*/ 315913 w 500063"/>
                <a:gd name="connsiteY37" fmla="*/ 438151 h 476251"/>
                <a:gd name="connsiteX38" fmla="*/ 252413 w 500063"/>
                <a:gd name="connsiteY38" fmla="*/ 476251 h 476251"/>
                <a:gd name="connsiteX39" fmla="*/ 300038 w 500063"/>
                <a:gd name="connsiteY39" fmla="*/ 420688 h 476251"/>
                <a:gd name="connsiteX40" fmla="*/ 203200 w 500063"/>
                <a:gd name="connsiteY40" fmla="*/ 476251 h 476251"/>
                <a:gd name="connsiteX41" fmla="*/ 242585 w 500063"/>
                <a:gd name="connsiteY41" fmla="*/ 450651 h 476251"/>
                <a:gd name="connsiteX42" fmla="*/ 484188 w 500063"/>
                <a:gd name="connsiteY42" fmla="*/ 368301 h 476251"/>
                <a:gd name="connsiteX43" fmla="*/ 484188 w 500063"/>
                <a:gd name="connsiteY43" fmla="*/ 371476 h 476251"/>
                <a:gd name="connsiteX44" fmla="*/ 477838 w 500063"/>
                <a:gd name="connsiteY44" fmla="*/ 374651 h 476251"/>
                <a:gd name="connsiteX45" fmla="*/ 477838 w 500063"/>
                <a:gd name="connsiteY45" fmla="*/ 371476 h 476251"/>
                <a:gd name="connsiteX46" fmla="*/ 404707 w 500063"/>
                <a:gd name="connsiteY46" fmla="*/ 362878 h 476251"/>
                <a:gd name="connsiteX47" fmla="*/ 395288 w 500063"/>
                <a:gd name="connsiteY47" fmla="*/ 368301 h 476251"/>
                <a:gd name="connsiteX48" fmla="*/ 396891 w 500063"/>
                <a:gd name="connsiteY48" fmla="*/ 367038 h 476251"/>
                <a:gd name="connsiteX49" fmla="*/ 176215 w 500063"/>
                <a:gd name="connsiteY49" fmla="*/ 355933 h 476251"/>
                <a:gd name="connsiteX50" fmla="*/ 167898 w 500063"/>
                <a:gd name="connsiteY50" fmla="*/ 362061 h 476251"/>
                <a:gd name="connsiteX51" fmla="*/ 165100 w 500063"/>
                <a:gd name="connsiteY51" fmla="*/ 363538 h 476251"/>
                <a:gd name="connsiteX52" fmla="*/ 258764 w 500063"/>
                <a:gd name="connsiteY52" fmla="*/ 349251 h 476251"/>
                <a:gd name="connsiteX53" fmla="*/ 263526 w 500063"/>
                <a:gd name="connsiteY53" fmla="*/ 349251 h 476251"/>
                <a:gd name="connsiteX54" fmla="*/ 258764 w 500063"/>
                <a:gd name="connsiteY54" fmla="*/ 352426 h 476251"/>
                <a:gd name="connsiteX55" fmla="*/ 222251 w 500063"/>
                <a:gd name="connsiteY55" fmla="*/ 333375 h 476251"/>
                <a:gd name="connsiteX56" fmla="*/ 195263 w 500063"/>
                <a:gd name="connsiteY56" fmla="*/ 371475 h 476251"/>
                <a:gd name="connsiteX57" fmla="*/ 228601 w 500063"/>
                <a:gd name="connsiteY57" fmla="*/ 352425 h 476251"/>
                <a:gd name="connsiteX58" fmla="*/ 203200 w 500063"/>
                <a:gd name="connsiteY58" fmla="*/ 393700 h 476251"/>
                <a:gd name="connsiteX59" fmla="*/ 229394 w 500063"/>
                <a:gd name="connsiteY59" fmla="*/ 378619 h 476251"/>
                <a:gd name="connsiteX60" fmla="*/ 200025 w 500063"/>
                <a:gd name="connsiteY60" fmla="*/ 396875 h 476251"/>
                <a:gd name="connsiteX61" fmla="*/ 225426 w 500063"/>
                <a:gd name="connsiteY61" fmla="*/ 355600 h 476251"/>
                <a:gd name="connsiteX62" fmla="*/ 192088 w 500063"/>
                <a:gd name="connsiteY62" fmla="*/ 374650 h 476251"/>
                <a:gd name="connsiteX63" fmla="*/ 217488 w 500063"/>
                <a:gd name="connsiteY63" fmla="*/ 338138 h 476251"/>
                <a:gd name="connsiteX64" fmla="*/ 150813 w 500063"/>
                <a:gd name="connsiteY64" fmla="*/ 374650 h 476251"/>
                <a:gd name="connsiteX65" fmla="*/ 167898 w 500063"/>
                <a:gd name="connsiteY65" fmla="*/ 362061 h 476251"/>
                <a:gd name="connsiteX66" fmla="*/ 211138 w 500063"/>
                <a:gd name="connsiteY66" fmla="*/ 330200 h 476251"/>
                <a:gd name="connsiteX67" fmla="*/ 209513 w 500063"/>
                <a:gd name="connsiteY67" fmla="*/ 331398 h 476251"/>
                <a:gd name="connsiteX68" fmla="*/ 182567 w 500063"/>
                <a:gd name="connsiteY68" fmla="*/ 346866 h 476251"/>
                <a:gd name="connsiteX69" fmla="*/ 263526 w 500063"/>
                <a:gd name="connsiteY69" fmla="*/ 322263 h 476251"/>
                <a:gd name="connsiteX70" fmla="*/ 266701 w 500063"/>
                <a:gd name="connsiteY70" fmla="*/ 322263 h 476251"/>
                <a:gd name="connsiteX71" fmla="*/ 258764 w 500063"/>
                <a:gd name="connsiteY71" fmla="*/ 349251 h 476251"/>
                <a:gd name="connsiteX72" fmla="*/ 263526 w 500063"/>
                <a:gd name="connsiteY72" fmla="*/ 327026 h 476251"/>
                <a:gd name="connsiteX73" fmla="*/ 236538 w 500063"/>
                <a:gd name="connsiteY73" fmla="*/ 341313 h 476251"/>
                <a:gd name="connsiteX74" fmla="*/ 238291 w 500063"/>
                <a:gd name="connsiteY74" fmla="*/ 337107 h 476251"/>
                <a:gd name="connsiteX75" fmla="*/ 243153 w 500063"/>
                <a:gd name="connsiteY75" fmla="*/ 322263 h 476251"/>
                <a:gd name="connsiteX76" fmla="*/ 244476 w 500063"/>
                <a:gd name="connsiteY76" fmla="*/ 322263 h 476251"/>
                <a:gd name="connsiteX77" fmla="*/ 238291 w 500063"/>
                <a:gd name="connsiteY77" fmla="*/ 337107 h 476251"/>
                <a:gd name="connsiteX78" fmla="*/ 236538 w 500063"/>
                <a:gd name="connsiteY78" fmla="*/ 338138 h 476251"/>
                <a:gd name="connsiteX79" fmla="*/ 225426 w 500063"/>
                <a:gd name="connsiteY79" fmla="*/ 322263 h 476251"/>
                <a:gd name="connsiteX80" fmla="*/ 176215 w 500063"/>
                <a:gd name="connsiteY80" fmla="*/ 355933 h 476251"/>
                <a:gd name="connsiteX81" fmla="*/ 209513 w 500063"/>
                <a:gd name="connsiteY81" fmla="*/ 331398 h 476251"/>
                <a:gd name="connsiteX82" fmla="*/ 241301 w 500063"/>
                <a:gd name="connsiteY82" fmla="*/ 319088 h 476251"/>
                <a:gd name="connsiteX83" fmla="*/ 244476 w 500063"/>
                <a:gd name="connsiteY83" fmla="*/ 319088 h 476251"/>
                <a:gd name="connsiteX84" fmla="*/ 243153 w 500063"/>
                <a:gd name="connsiteY84" fmla="*/ 322263 h 476251"/>
                <a:gd name="connsiteX85" fmla="*/ 241301 w 500063"/>
                <a:gd name="connsiteY85" fmla="*/ 322263 h 476251"/>
                <a:gd name="connsiteX86" fmla="*/ 163513 w 500063"/>
                <a:gd name="connsiteY86" fmla="*/ 311150 h 476251"/>
                <a:gd name="connsiteX87" fmla="*/ 97473 w 500063"/>
                <a:gd name="connsiteY87" fmla="*/ 366183 h 476251"/>
                <a:gd name="connsiteX88" fmla="*/ 93663 w 500063"/>
                <a:gd name="connsiteY88" fmla="*/ 368300 h 476251"/>
                <a:gd name="connsiteX89" fmla="*/ 500063 w 500063"/>
                <a:gd name="connsiteY89" fmla="*/ 307976 h 476251"/>
                <a:gd name="connsiteX90" fmla="*/ 500063 w 500063"/>
                <a:gd name="connsiteY90" fmla="*/ 311151 h 476251"/>
                <a:gd name="connsiteX91" fmla="*/ 420688 w 500063"/>
                <a:gd name="connsiteY91" fmla="*/ 363539 h 476251"/>
                <a:gd name="connsiteX92" fmla="*/ 500063 w 500063"/>
                <a:gd name="connsiteY92" fmla="*/ 319088 h 476251"/>
                <a:gd name="connsiteX93" fmla="*/ 442913 w 500063"/>
                <a:gd name="connsiteY93" fmla="*/ 352426 h 476251"/>
                <a:gd name="connsiteX94" fmla="*/ 500063 w 500063"/>
                <a:gd name="connsiteY94" fmla="*/ 322263 h 476251"/>
                <a:gd name="connsiteX95" fmla="*/ 500063 w 500063"/>
                <a:gd name="connsiteY95" fmla="*/ 327026 h 476251"/>
                <a:gd name="connsiteX96" fmla="*/ 461963 w 500063"/>
                <a:gd name="connsiteY96" fmla="*/ 371476 h 476251"/>
                <a:gd name="connsiteX97" fmla="*/ 495301 w 500063"/>
                <a:gd name="connsiteY97" fmla="*/ 352426 h 476251"/>
                <a:gd name="connsiteX98" fmla="*/ 484188 w 500063"/>
                <a:gd name="connsiteY98" fmla="*/ 360363 h 476251"/>
                <a:gd name="connsiteX99" fmla="*/ 495301 w 500063"/>
                <a:gd name="connsiteY99" fmla="*/ 355601 h 476251"/>
                <a:gd name="connsiteX100" fmla="*/ 477838 w 500063"/>
                <a:gd name="connsiteY100" fmla="*/ 371476 h 476251"/>
                <a:gd name="connsiteX101" fmla="*/ 488951 w 500063"/>
                <a:gd name="connsiteY101" fmla="*/ 360363 h 476251"/>
                <a:gd name="connsiteX102" fmla="*/ 461963 w 500063"/>
                <a:gd name="connsiteY102" fmla="*/ 374651 h 476251"/>
                <a:gd name="connsiteX103" fmla="*/ 477838 w 500063"/>
                <a:gd name="connsiteY103" fmla="*/ 363539 h 476251"/>
                <a:gd name="connsiteX104" fmla="*/ 458788 w 500063"/>
                <a:gd name="connsiteY104" fmla="*/ 374651 h 476251"/>
                <a:gd name="connsiteX105" fmla="*/ 495301 w 500063"/>
                <a:gd name="connsiteY105" fmla="*/ 327026 h 476251"/>
                <a:gd name="connsiteX106" fmla="*/ 409576 w 500063"/>
                <a:gd name="connsiteY106" fmla="*/ 374651 h 476251"/>
                <a:gd name="connsiteX107" fmla="*/ 465138 w 500063"/>
                <a:gd name="connsiteY107" fmla="*/ 341313 h 476251"/>
                <a:gd name="connsiteX108" fmla="*/ 401638 w 500063"/>
                <a:gd name="connsiteY108" fmla="*/ 374651 h 476251"/>
                <a:gd name="connsiteX109" fmla="*/ 481013 w 500063"/>
                <a:gd name="connsiteY109" fmla="*/ 322263 h 476251"/>
                <a:gd name="connsiteX110" fmla="*/ 404707 w 500063"/>
                <a:gd name="connsiteY110" fmla="*/ 362878 h 476251"/>
                <a:gd name="connsiteX111" fmla="*/ 98425 w 500063"/>
                <a:gd name="connsiteY111" fmla="*/ 303213 h 476251"/>
                <a:gd name="connsiteX112" fmla="*/ 98137 w 500063"/>
                <a:gd name="connsiteY112" fmla="*/ 303440 h 476251"/>
                <a:gd name="connsiteX113" fmla="*/ 26987 w 500063"/>
                <a:gd name="connsiteY113" fmla="*/ 344488 h 476251"/>
                <a:gd name="connsiteX114" fmla="*/ 35495 w 500063"/>
                <a:gd name="connsiteY114" fmla="*/ 338410 h 476251"/>
                <a:gd name="connsiteX115" fmla="*/ 60325 w 500063"/>
                <a:gd name="connsiteY115" fmla="*/ 303213 h 476251"/>
                <a:gd name="connsiteX116" fmla="*/ 56653 w 500063"/>
                <a:gd name="connsiteY116" fmla="*/ 306015 h 476251"/>
                <a:gd name="connsiteX117" fmla="*/ 18098 w 500063"/>
                <a:gd name="connsiteY117" fmla="*/ 329882 h 476251"/>
                <a:gd name="connsiteX118" fmla="*/ 263525 w 500063"/>
                <a:gd name="connsiteY118" fmla="*/ 296863 h 476251"/>
                <a:gd name="connsiteX119" fmla="*/ 247650 w 500063"/>
                <a:gd name="connsiteY119" fmla="*/ 307976 h 476251"/>
                <a:gd name="connsiteX120" fmla="*/ 255588 w 500063"/>
                <a:gd name="connsiteY120" fmla="*/ 300038 h 476251"/>
                <a:gd name="connsiteX121" fmla="*/ 263525 w 500063"/>
                <a:gd name="connsiteY121" fmla="*/ 296863 h 476251"/>
                <a:gd name="connsiteX122" fmla="*/ 271463 w 500063"/>
                <a:gd name="connsiteY122" fmla="*/ 311151 h 476251"/>
                <a:gd name="connsiteX123" fmla="*/ 296863 w 500063"/>
                <a:gd name="connsiteY123" fmla="*/ 296863 h 476251"/>
                <a:gd name="connsiteX124" fmla="*/ 300038 w 500063"/>
                <a:gd name="connsiteY124" fmla="*/ 296863 h 476251"/>
                <a:gd name="connsiteX125" fmla="*/ 282575 w 500063"/>
                <a:gd name="connsiteY125" fmla="*/ 327026 h 476251"/>
                <a:gd name="connsiteX126" fmla="*/ 330201 w 500063"/>
                <a:gd name="connsiteY126" fmla="*/ 296863 h 476251"/>
                <a:gd name="connsiteX127" fmla="*/ 334963 w 500063"/>
                <a:gd name="connsiteY127" fmla="*/ 296863 h 476251"/>
                <a:gd name="connsiteX128" fmla="*/ 274638 w 500063"/>
                <a:gd name="connsiteY128" fmla="*/ 355601 h 476251"/>
                <a:gd name="connsiteX129" fmla="*/ 376238 w 500063"/>
                <a:gd name="connsiteY129" fmla="*/ 296863 h 476251"/>
                <a:gd name="connsiteX130" fmla="*/ 266700 w 500063"/>
                <a:gd name="connsiteY130" fmla="*/ 360363 h 476251"/>
                <a:gd name="connsiteX131" fmla="*/ 327026 w 500063"/>
                <a:gd name="connsiteY131" fmla="*/ 300038 h 476251"/>
                <a:gd name="connsiteX132" fmla="*/ 277813 w 500063"/>
                <a:gd name="connsiteY132" fmla="*/ 330201 h 476251"/>
                <a:gd name="connsiteX133" fmla="*/ 277813 w 500063"/>
                <a:gd name="connsiteY133" fmla="*/ 327026 h 476251"/>
                <a:gd name="connsiteX134" fmla="*/ 296863 w 500063"/>
                <a:gd name="connsiteY134" fmla="*/ 300038 h 476251"/>
                <a:gd name="connsiteX135" fmla="*/ 271463 w 500063"/>
                <a:gd name="connsiteY135" fmla="*/ 314326 h 476251"/>
                <a:gd name="connsiteX136" fmla="*/ 258763 w 500063"/>
                <a:gd name="connsiteY136" fmla="*/ 296863 h 476251"/>
                <a:gd name="connsiteX137" fmla="*/ 255588 w 500063"/>
                <a:gd name="connsiteY137" fmla="*/ 300038 h 476251"/>
                <a:gd name="connsiteX138" fmla="*/ 250703 w 500063"/>
                <a:gd name="connsiteY138" fmla="*/ 301992 h 476251"/>
                <a:gd name="connsiteX139" fmla="*/ 247650 w 500063"/>
                <a:gd name="connsiteY139" fmla="*/ 303213 h 476251"/>
                <a:gd name="connsiteX140" fmla="*/ 222251 w 500063"/>
                <a:gd name="connsiteY140" fmla="*/ 296863 h 476251"/>
                <a:gd name="connsiteX141" fmla="*/ 139700 w 500063"/>
                <a:gd name="connsiteY141" fmla="*/ 371475 h 476251"/>
                <a:gd name="connsiteX142" fmla="*/ 182567 w 500063"/>
                <a:gd name="connsiteY142" fmla="*/ 346866 h 476251"/>
                <a:gd name="connsiteX143" fmla="*/ 134938 w 500063"/>
                <a:gd name="connsiteY143" fmla="*/ 374650 h 476251"/>
                <a:gd name="connsiteX144" fmla="*/ 131763 w 500063"/>
                <a:gd name="connsiteY144" fmla="*/ 374650 h 476251"/>
                <a:gd name="connsiteX145" fmla="*/ 214313 w 500063"/>
                <a:gd name="connsiteY145" fmla="*/ 303213 h 476251"/>
                <a:gd name="connsiteX146" fmla="*/ 87313 w 500063"/>
                <a:gd name="connsiteY146" fmla="*/ 374650 h 476251"/>
                <a:gd name="connsiteX147" fmla="*/ 97473 w 500063"/>
                <a:gd name="connsiteY147" fmla="*/ 366183 h 476251"/>
                <a:gd name="connsiteX148" fmla="*/ 142875 w 500063"/>
                <a:gd name="connsiteY148" fmla="*/ 296863 h 476251"/>
                <a:gd name="connsiteX149" fmla="*/ 137422 w 500063"/>
                <a:gd name="connsiteY149" fmla="*/ 300000 h 476251"/>
                <a:gd name="connsiteX150" fmla="*/ 128588 w 500063"/>
                <a:gd name="connsiteY150" fmla="*/ 303213 h 476251"/>
                <a:gd name="connsiteX151" fmla="*/ 109538 w 500063"/>
                <a:gd name="connsiteY151" fmla="*/ 296863 h 476251"/>
                <a:gd name="connsiteX152" fmla="*/ 26987 w 500063"/>
                <a:gd name="connsiteY152" fmla="*/ 363538 h 476251"/>
                <a:gd name="connsiteX153" fmla="*/ 137422 w 500063"/>
                <a:gd name="connsiteY153" fmla="*/ 300000 h 476251"/>
                <a:gd name="connsiteX154" fmla="*/ 146050 w 500063"/>
                <a:gd name="connsiteY154" fmla="*/ 296863 h 476251"/>
                <a:gd name="connsiteX155" fmla="*/ 57150 w 500063"/>
                <a:gd name="connsiteY155" fmla="*/ 368300 h 476251"/>
                <a:gd name="connsiteX156" fmla="*/ 180975 w 500063"/>
                <a:gd name="connsiteY156" fmla="*/ 296863 h 476251"/>
                <a:gd name="connsiteX157" fmla="*/ 163513 w 500063"/>
                <a:gd name="connsiteY157" fmla="*/ 311150 h 476251"/>
                <a:gd name="connsiteX158" fmla="*/ 173038 w 500063"/>
                <a:gd name="connsiteY158" fmla="*/ 303213 h 476251"/>
                <a:gd name="connsiteX159" fmla="*/ 46038 w 500063"/>
                <a:gd name="connsiteY159" fmla="*/ 374650 h 476251"/>
                <a:gd name="connsiteX160" fmla="*/ 134938 w 500063"/>
                <a:gd name="connsiteY160" fmla="*/ 303213 h 476251"/>
                <a:gd name="connsiteX161" fmla="*/ 19050 w 500063"/>
                <a:gd name="connsiteY161" fmla="*/ 371475 h 476251"/>
                <a:gd name="connsiteX162" fmla="*/ 15875 w 500063"/>
                <a:gd name="connsiteY162" fmla="*/ 371475 h 476251"/>
                <a:gd name="connsiteX163" fmla="*/ 15875 w 500063"/>
                <a:gd name="connsiteY163" fmla="*/ 368300 h 476251"/>
                <a:gd name="connsiteX164" fmla="*/ 98137 w 500063"/>
                <a:gd name="connsiteY164" fmla="*/ 303440 h 476251"/>
                <a:gd name="connsiteX165" fmla="*/ 71438 w 500063"/>
                <a:gd name="connsiteY165" fmla="*/ 296863 h 476251"/>
                <a:gd name="connsiteX166" fmla="*/ 11112 w 500063"/>
                <a:gd name="connsiteY166" fmla="*/ 341313 h 476251"/>
                <a:gd name="connsiteX167" fmla="*/ 93663 w 500063"/>
                <a:gd name="connsiteY167" fmla="*/ 296863 h 476251"/>
                <a:gd name="connsiteX168" fmla="*/ 35495 w 500063"/>
                <a:gd name="connsiteY168" fmla="*/ 338410 h 476251"/>
                <a:gd name="connsiteX169" fmla="*/ 4762 w 500063"/>
                <a:gd name="connsiteY169" fmla="*/ 355600 h 476251"/>
                <a:gd name="connsiteX170" fmla="*/ 71438 w 500063"/>
                <a:gd name="connsiteY170" fmla="*/ 311150 h 476251"/>
                <a:gd name="connsiteX171" fmla="*/ 0 w 500063"/>
                <a:gd name="connsiteY171" fmla="*/ 352425 h 476251"/>
                <a:gd name="connsiteX172" fmla="*/ 0 w 500063"/>
                <a:gd name="connsiteY172" fmla="*/ 349250 h 476251"/>
                <a:gd name="connsiteX173" fmla="*/ 56653 w 500063"/>
                <a:gd name="connsiteY173" fmla="*/ 306015 h 476251"/>
                <a:gd name="connsiteX174" fmla="*/ 500063 w 500063"/>
                <a:gd name="connsiteY174" fmla="*/ 277813 h 476251"/>
                <a:gd name="connsiteX175" fmla="*/ 465138 w 500063"/>
                <a:gd name="connsiteY175" fmla="*/ 296863 h 476251"/>
                <a:gd name="connsiteX176" fmla="*/ 473076 w 500063"/>
                <a:gd name="connsiteY176" fmla="*/ 288926 h 476251"/>
                <a:gd name="connsiteX177" fmla="*/ 500063 w 500063"/>
                <a:gd name="connsiteY177" fmla="*/ 277813 h 476251"/>
                <a:gd name="connsiteX178" fmla="*/ 500063 w 500063"/>
                <a:gd name="connsiteY178" fmla="*/ 280988 h 476251"/>
                <a:gd name="connsiteX179" fmla="*/ 500063 w 500063"/>
                <a:gd name="connsiteY179" fmla="*/ 285751 h 476251"/>
                <a:gd name="connsiteX180" fmla="*/ 396891 w 500063"/>
                <a:gd name="connsiteY180" fmla="*/ 367038 h 476251"/>
                <a:gd name="connsiteX181" fmla="*/ 382588 w 500063"/>
                <a:gd name="connsiteY181" fmla="*/ 374651 h 476251"/>
                <a:gd name="connsiteX182" fmla="*/ 488951 w 500063"/>
                <a:gd name="connsiteY182" fmla="*/ 288926 h 476251"/>
                <a:gd name="connsiteX183" fmla="*/ 338138 w 500063"/>
                <a:gd name="connsiteY183" fmla="*/ 374651 h 476251"/>
                <a:gd name="connsiteX184" fmla="*/ 334963 w 500063"/>
                <a:gd name="connsiteY184" fmla="*/ 374651 h 476251"/>
                <a:gd name="connsiteX185" fmla="*/ 376238 w 500063"/>
                <a:gd name="connsiteY185" fmla="*/ 352426 h 476251"/>
                <a:gd name="connsiteX186" fmla="*/ 330201 w 500063"/>
                <a:gd name="connsiteY186" fmla="*/ 374651 h 476251"/>
                <a:gd name="connsiteX187" fmla="*/ 417513 w 500063"/>
                <a:gd name="connsiteY187" fmla="*/ 322263 h 476251"/>
                <a:gd name="connsiteX188" fmla="*/ 323851 w 500063"/>
                <a:gd name="connsiteY188" fmla="*/ 374651 h 476251"/>
                <a:gd name="connsiteX189" fmla="*/ 417513 w 500063"/>
                <a:gd name="connsiteY189" fmla="*/ 307976 h 476251"/>
                <a:gd name="connsiteX190" fmla="*/ 356773 w 500063"/>
                <a:gd name="connsiteY190" fmla="*/ 342450 h 476251"/>
                <a:gd name="connsiteX191" fmla="*/ 176213 w 500063"/>
                <a:gd name="connsiteY191" fmla="*/ 465139 h 476251"/>
                <a:gd name="connsiteX192" fmla="*/ 296863 w 500063"/>
                <a:gd name="connsiteY192" fmla="*/ 393701 h 476251"/>
                <a:gd name="connsiteX193" fmla="*/ 300038 w 500063"/>
                <a:gd name="connsiteY193" fmla="*/ 393701 h 476251"/>
                <a:gd name="connsiteX194" fmla="*/ 200025 w 500063"/>
                <a:gd name="connsiteY194" fmla="*/ 461964 h 476251"/>
                <a:gd name="connsiteX195" fmla="*/ 300038 w 500063"/>
                <a:gd name="connsiteY195" fmla="*/ 401638 h 476251"/>
                <a:gd name="connsiteX196" fmla="*/ 300038 w 500063"/>
                <a:gd name="connsiteY196" fmla="*/ 404813 h 476251"/>
                <a:gd name="connsiteX197" fmla="*/ 214313 w 500063"/>
                <a:gd name="connsiteY197" fmla="*/ 461964 h 476251"/>
                <a:gd name="connsiteX198" fmla="*/ 304801 w 500063"/>
                <a:gd name="connsiteY198" fmla="*/ 412751 h 476251"/>
                <a:gd name="connsiteX199" fmla="*/ 248787 w 500063"/>
                <a:gd name="connsiteY199" fmla="*/ 446619 h 476251"/>
                <a:gd name="connsiteX200" fmla="*/ 266700 w 500063"/>
                <a:gd name="connsiteY200" fmla="*/ 434976 h 476251"/>
                <a:gd name="connsiteX201" fmla="*/ 195263 w 500063"/>
                <a:gd name="connsiteY201" fmla="*/ 476251 h 476251"/>
                <a:gd name="connsiteX202" fmla="*/ 192088 w 500063"/>
                <a:gd name="connsiteY202" fmla="*/ 476251 h 476251"/>
                <a:gd name="connsiteX203" fmla="*/ 277813 w 500063"/>
                <a:gd name="connsiteY203" fmla="*/ 415926 h 476251"/>
                <a:gd name="connsiteX204" fmla="*/ 176213 w 500063"/>
                <a:gd name="connsiteY204" fmla="*/ 476251 h 476251"/>
                <a:gd name="connsiteX205" fmla="*/ 173038 w 500063"/>
                <a:gd name="connsiteY205" fmla="*/ 476251 h 476251"/>
                <a:gd name="connsiteX206" fmla="*/ 274638 w 500063"/>
                <a:gd name="connsiteY206" fmla="*/ 409576 h 476251"/>
                <a:gd name="connsiteX207" fmla="*/ 158750 w 500063"/>
                <a:gd name="connsiteY207" fmla="*/ 476251 h 476251"/>
                <a:gd name="connsiteX208" fmla="*/ 153988 w 500063"/>
                <a:gd name="connsiteY208" fmla="*/ 476251 h 476251"/>
                <a:gd name="connsiteX209" fmla="*/ 321129 w 500063"/>
                <a:gd name="connsiteY209" fmla="*/ 362680 h 476251"/>
                <a:gd name="connsiteX210" fmla="*/ 300038 w 500063"/>
                <a:gd name="connsiteY210" fmla="*/ 374651 h 476251"/>
                <a:gd name="connsiteX211" fmla="*/ 321552 w 500063"/>
                <a:gd name="connsiteY211" fmla="*/ 362393 h 476251"/>
                <a:gd name="connsiteX212" fmla="*/ 401638 w 500063"/>
                <a:gd name="connsiteY212" fmla="*/ 307976 h 476251"/>
                <a:gd name="connsiteX213" fmla="*/ 150813 w 500063"/>
                <a:gd name="connsiteY213" fmla="*/ 454026 h 476251"/>
                <a:gd name="connsiteX214" fmla="*/ 146050 w 500063"/>
                <a:gd name="connsiteY214" fmla="*/ 454026 h 476251"/>
                <a:gd name="connsiteX215" fmla="*/ 158750 w 500063"/>
                <a:gd name="connsiteY215" fmla="*/ 446088 h 476251"/>
                <a:gd name="connsiteX216" fmla="*/ 165100 w 500063"/>
                <a:gd name="connsiteY216" fmla="*/ 442913 h 476251"/>
                <a:gd name="connsiteX217" fmla="*/ 165100 w 500063"/>
                <a:gd name="connsiteY217" fmla="*/ 442471 h 476251"/>
                <a:gd name="connsiteX218" fmla="*/ 173038 w 500063"/>
                <a:gd name="connsiteY218" fmla="*/ 437949 h 476251"/>
                <a:gd name="connsiteX219" fmla="*/ 173038 w 500063"/>
                <a:gd name="connsiteY219" fmla="*/ 434975 h 476251"/>
                <a:gd name="connsiteX220" fmla="*/ 252413 w 500063"/>
                <a:gd name="connsiteY220" fmla="*/ 368300 h 476251"/>
                <a:gd name="connsiteX221" fmla="*/ 200025 w 500063"/>
                <a:gd name="connsiteY221" fmla="*/ 396875 h 476251"/>
                <a:gd name="connsiteX222" fmla="*/ 255588 w 500063"/>
                <a:gd name="connsiteY222" fmla="*/ 363538 h 476251"/>
                <a:gd name="connsiteX223" fmla="*/ 229394 w 500063"/>
                <a:gd name="connsiteY223" fmla="*/ 378619 h 476251"/>
                <a:gd name="connsiteX224" fmla="*/ 258763 w 500063"/>
                <a:gd name="connsiteY224" fmla="*/ 360363 h 476251"/>
                <a:gd name="connsiteX225" fmla="*/ 263526 w 500063"/>
                <a:gd name="connsiteY225" fmla="*/ 360363 h 476251"/>
                <a:gd name="connsiteX226" fmla="*/ 263526 w 500063"/>
                <a:gd name="connsiteY226" fmla="*/ 363538 h 476251"/>
                <a:gd name="connsiteX227" fmla="*/ 180975 w 500063"/>
                <a:gd name="connsiteY227" fmla="*/ 431800 h 476251"/>
                <a:gd name="connsiteX228" fmla="*/ 417513 w 500063"/>
                <a:gd name="connsiteY228" fmla="*/ 296863 h 476251"/>
                <a:gd name="connsiteX229" fmla="*/ 303204 w 500063"/>
                <a:gd name="connsiteY229" fmla="*/ 363794 h 476251"/>
                <a:gd name="connsiteX230" fmla="*/ 420688 w 500063"/>
                <a:gd name="connsiteY230" fmla="*/ 296863 h 476251"/>
                <a:gd name="connsiteX231" fmla="*/ 423863 w 500063"/>
                <a:gd name="connsiteY231" fmla="*/ 296863 h 476251"/>
                <a:gd name="connsiteX232" fmla="*/ 357910 w 500063"/>
                <a:gd name="connsiteY232" fmla="*/ 341677 h 476251"/>
                <a:gd name="connsiteX233" fmla="*/ 436563 w 500063"/>
                <a:gd name="connsiteY233" fmla="*/ 296863 h 476251"/>
                <a:gd name="connsiteX234" fmla="*/ 341313 w 500063"/>
                <a:gd name="connsiteY234" fmla="*/ 363539 h 476251"/>
                <a:gd name="connsiteX235" fmla="*/ 458788 w 500063"/>
                <a:gd name="connsiteY235" fmla="*/ 296863 h 476251"/>
                <a:gd name="connsiteX236" fmla="*/ 376238 w 500063"/>
                <a:gd name="connsiteY236" fmla="*/ 349251 h 476251"/>
                <a:gd name="connsiteX237" fmla="*/ 488951 w 500063"/>
                <a:gd name="connsiteY237" fmla="*/ 273051 h 476251"/>
                <a:gd name="connsiteX238" fmla="*/ 487136 w 500063"/>
                <a:gd name="connsiteY238" fmla="*/ 274865 h 476251"/>
                <a:gd name="connsiteX239" fmla="*/ 469901 w 500063"/>
                <a:gd name="connsiteY239" fmla="*/ 285751 h 476251"/>
                <a:gd name="connsiteX240" fmla="*/ 500063 w 500063"/>
                <a:gd name="connsiteY240" fmla="*/ 266701 h 476251"/>
                <a:gd name="connsiteX241" fmla="*/ 500063 w 500063"/>
                <a:gd name="connsiteY241" fmla="*/ 269876 h 476251"/>
                <a:gd name="connsiteX242" fmla="*/ 473076 w 500063"/>
                <a:gd name="connsiteY242" fmla="*/ 288926 h 476251"/>
                <a:gd name="connsiteX243" fmla="*/ 487136 w 500063"/>
                <a:gd name="connsiteY243" fmla="*/ 274865 h 476251"/>
                <a:gd name="connsiteX244" fmla="*/ 27842 w 500063"/>
                <a:gd name="connsiteY244" fmla="*/ 239713 h 476251"/>
                <a:gd name="connsiteX245" fmla="*/ 4762 w 500063"/>
                <a:gd name="connsiteY245" fmla="*/ 273050 h 476251"/>
                <a:gd name="connsiteX246" fmla="*/ 33337 w 500063"/>
                <a:gd name="connsiteY246" fmla="*/ 255588 h 476251"/>
                <a:gd name="connsiteX247" fmla="*/ 33337 w 500063"/>
                <a:gd name="connsiteY247" fmla="*/ 258763 h 476251"/>
                <a:gd name="connsiteX248" fmla="*/ 4762 w 500063"/>
                <a:gd name="connsiteY248" fmla="*/ 300038 h 476251"/>
                <a:gd name="connsiteX249" fmla="*/ 33337 w 500063"/>
                <a:gd name="connsiteY249" fmla="*/ 285750 h 476251"/>
                <a:gd name="connsiteX250" fmla="*/ 15875 w 500063"/>
                <a:gd name="connsiteY250" fmla="*/ 300038 h 476251"/>
                <a:gd name="connsiteX251" fmla="*/ 33337 w 500063"/>
                <a:gd name="connsiteY251" fmla="*/ 288925 h 476251"/>
                <a:gd name="connsiteX252" fmla="*/ 4762 w 500063"/>
                <a:gd name="connsiteY252" fmla="*/ 338138 h 476251"/>
                <a:gd name="connsiteX253" fmla="*/ 18098 w 500063"/>
                <a:gd name="connsiteY253" fmla="*/ 329882 h 476251"/>
                <a:gd name="connsiteX254" fmla="*/ 0 w 500063"/>
                <a:gd name="connsiteY254" fmla="*/ 341313 h 476251"/>
                <a:gd name="connsiteX255" fmla="*/ 0 w 500063"/>
                <a:gd name="connsiteY255" fmla="*/ 338138 h 476251"/>
                <a:gd name="connsiteX256" fmla="*/ 30162 w 500063"/>
                <a:gd name="connsiteY256" fmla="*/ 292100 h 476251"/>
                <a:gd name="connsiteX257" fmla="*/ 0 w 500063"/>
                <a:gd name="connsiteY257" fmla="*/ 311150 h 476251"/>
                <a:gd name="connsiteX258" fmla="*/ 0 w 500063"/>
                <a:gd name="connsiteY258" fmla="*/ 307975 h 476251"/>
                <a:gd name="connsiteX259" fmla="*/ 22225 w 500063"/>
                <a:gd name="connsiteY259" fmla="*/ 292100 h 476251"/>
                <a:gd name="connsiteX260" fmla="*/ 0 w 500063"/>
                <a:gd name="connsiteY260" fmla="*/ 303213 h 476251"/>
                <a:gd name="connsiteX261" fmla="*/ 30162 w 500063"/>
                <a:gd name="connsiteY261" fmla="*/ 261938 h 476251"/>
                <a:gd name="connsiteX262" fmla="*/ 0 w 500063"/>
                <a:gd name="connsiteY262" fmla="*/ 280988 h 476251"/>
                <a:gd name="connsiteX263" fmla="*/ 0 w 500063"/>
                <a:gd name="connsiteY263" fmla="*/ 277813 h 476251"/>
                <a:gd name="connsiteX264" fmla="*/ 30162 w 500063"/>
                <a:gd name="connsiteY264" fmla="*/ 236538 h 476251"/>
                <a:gd name="connsiteX265" fmla="*/ 27842 w 500063"/>
                <a:gd name="connsiteY265" fmla="*/ 239713 h 476251"/>
                <a:gd name="connsiteX266" fmla="*/ 29945 w 500063"/>
                <a:gd name="connsiteY266" fmla="*/ 236675 h 476251"/>
                <a:gd name="connsiteX267" fmla="*/ 11730 w 500063"/>
                <a:gd name="connsiteY267" fmla="*/ 213872 h 476251"/>
                <a:gd name="connsiteX268" fmla="*/ 11112 w 500063"/>
                <a:gd name="connsiteY268" fmla="*/ 214313 h 476251"/>
                <a:gd name="connsiteX269" fmla="*/ 11413 w 500063"/>
                <a:gd name="connsiteY269" fmla="*/ 214055 h 476251"/>
                <a:gd name="connsiteX270" fmla="*/ 488951 w 500063"/>
                <a:gd name="connsiteY270" fmla="*/ 206375 h 476251"/>
                <a:gd name="connsiteX271" fmla="*/ 478943 w 500063"/>
                <a:gd name="connsiteY271" fmla="*/ 214382 h 476251"/>
                <a:gd name="connsiteX272" fmla="*/ 473076 w 500063"/>
                <a:gd name="connsiteY272" fmla="*/ 217488 h 476251"/>
                <a:gd name="connsiteX273" fmla="*/ 488560 w 500063"/>
                <a:gd name="connsiteY273" fmla="*/ 206558 h 476251"/>
                <a:gd name="connsiteX274" fmla="*/ 500063 w 500063"/>
                <a:gd name="connsiteY274" fmla="*/ 203200 h 476251"/>
                <a:gd name="connsiteX275" fmla="*/ 500063 w 500063"/>
                <a:gd name="connsiteY275" fmla="*/ 206375 h 476251"/>
                <a:gd name="connsiteX276" fmla="*/ 465138 w 500063"/>
                <a:gd name="connsiteY276" fmla="*/ 250825 h 476251"/>
                <a:gd name="connsiteX277" fmla="*/ 500063 w 500063"/>
                <a:gd name="connsiteY277" fmla="*/ 231775 h 476251"/>
                <a:gd name="connsiteX278" fmla="*/ 473076 w 500063"/>
                <a:gd name="connsiteY278" fmla="*/ 258763 h 476251"/>
                <a:gd name="connsiteX279" fmla="*/ 500063 w 500063"/>
                <a:gd name="connsiteY279" fmla="*/ 244475 h 476251"/>
                <a:gd name="connsiteX280" fmla="*/ 473076 w 500063"/>
                <a:gd name="connsiteY280" fmla="*/ 266701 h 476251"/>
                <a:gd name="connsiteX281" fmla="*/ 500063 w 500063"/>
                <a:gd name="connsiteY281" fmla="*/ 250825 h 476251"/>
                <a:gd name="connsiteX282" fmla="*/ 500063 w 500063"/>
                <a:gd name="connsiteY282" fmla="*/ 255588 h 476251"/>
                <a:gd name="connsiteX283" fmla="*/ 469901 w 500063"/>
                <a:gd name="connsiteY283" fmla="*/ 285751 h 476251"/>
                <a:gd name="connsiteX284" fmla="*/ 465138 w 500063"/>
                <a:gd name="connsiteY284" fmla="*/ 288926 h 476251"/>
                <a:gd name="connsiteX285" fmla="*/ 492126 w 500063"/>
                <a:gd name="connsiteY285" fmla="*/ 258763 h 476251"/>
                <a:gd name="connsiteX286" fmla="*/ 465138 w 500063"/>
                <a:gd name="connsiteY286" fmla="*/ 273051 h 476251"/>
                <a:gd name="connsiteX287" fmla="*/ 492126 w 500063"/>
                <a:gd name="connsiteY287" fmla="*/ 250825 h 476251"/>
                <a:gd name="connsiteX288" fmla="*/ 465138 w 500063"/>
                <a:gd name="connsiteY288" fmla="*/ 266701 h 476251"/>
                <a:gd name="connsiteX289" fmla="*/ 461963 w 500063"/>
                <a:gd name="connsiteY289" fmla="*/ 261938 h 476251"/>
                <a:gd name="connsiteX290" fmla="*/ 465138 w 500063"/>
                <a:gd name="connsiteY290" fmla="*/ 261938 h 476251"/>
                <a:gd name="connsiteX291" fmla="*/ 492126 w 500063"/>
                <a:gd name="connsiteY291" fmla="*/ 239713 h 476251"/>
                <a:gd name="connsiteX292" fmla="*/ 465138 w 500063"/>
                <a:gd name="connsiteY292" fmla="*/ 255588 h 476251"/>
                <a:gd name="connsiteX293" fmla="*/ 461963 w 500063"/>
                <a:gd name="connsiteY293" fmla="*/ 250825 h 476251"/>
                <a:gd name="connsiteX294" fmla="*/ 495301 w 500063"/>
                <a:gd name="connsiteY294" fmla="*/ 206375 h 476251"/>
                <a:gd name="connsiteX295" fmla="*/ 465138 w 500063"/>
                <a:gd name="connsiteY295" fmla="*/ 225425 h 476251"/>
                <a:gd name="connsiteX296" fmla="*/ 478943 w 500063"/>
                <a:gd name="connsiteY296" fmla="*/ 214382 h 476251"/>
                <a:gd name="connsiteX297" fmla="*/ 33337 w 500063"/>
                <a:gd name="connsiteY297" fmla="*/ 198438 h 476251"/>
                <a:gd name="connsiteX298" fmla="*/ 33337 w 500063"/>
                <a:gd name="connsiteY298" fmla="*/ 203200 h 476251"/>
                <a:gd name="connsiteX299" fmla="*/ 4762 w 500063"/>
                <a:gd name="connsiteY299" fmla="*/ 244475 h 476251"/>
                <a:gd name="connsiteX300" fmla="*/ 33337 w 500063"/>
                <a:gd name="connsiteY300" fmla="*/ 225425 h 476251"/>
                <a:gd name="connsiteX301" fmla="*/ 33337 w 500063"/>
                <a:gd name="connsiteY301" fmla="*/ 228600 h 476251"/>
                <a:gd name="connsiteX302" fmla="*/ 11112 w 500063"/>
                <a:gd name="connsiteY302" fmla="*/ 247650 h 476251"/>
                <a:gd name="connsiteX303" fmla="*/ 33337 w 500063"/>
                <a:gd name="connsiteY303" fmla="*/ 231775 h 476251"/>
                <a:gd name="connsiteX304" fmla="*/ 29945 w 500063"/>
                <a:gd name="connsiteY304" fmla="*/ 236675 h 476251"/>
                <a:gd name="connsiteX305" fmla="*/ 0 w 500063"/>
                <a:gd name="connsiteY305" fmla="*/ 255588 h 476251"/>
                <a:gd name="connsiteX306" fmla="*/ 0 w 500063"/>
                <a:gd name="connsiteY306" fmla="*/ 250825 h 476251"/>
                <a:gd name="connsiteX307" fmla="*/ 22225 w 500063"/>
                <a:gd name="connsiteY307" fmla="*/ 236538 h 476251"/>
                <a:gd name="connsiteX308" fmla="*/ 0 w 500063"/>
                <a:gd name="connsiteY308" fmla="*/ 247650 h 476251"/>
                <a:gd name="connsiteX309" fmla="*/ 30162 w 500063"/>
                <a:gd name="connsiteY309" fmla="*/ 203200 h 476251"/>
                <a:gd name="connsiteX310" fmla="*/ 11730 w 500063"/>
                <a:gd name="connsiteY310" fmla="*/ 213872 h 476251"/>
                <a:gd name="connsiteX311" fmla="*/ 488951 w 500063"/>
                <a:gd name="connsiteY311" fmla="*/ 195263 h 476251"/>
                <a:gd name="connsiteX312" fmla="*/ 485296 w 500063"/>
                <a:gd name="connsiteY312" fmla="*/ 198273 h 476251"/>
                <a:gd name="connsiteX313" fmla="*/ 474210 w 500063"/>
                <a:gd name="connsiteY313" fmla="*/ 204108 h 476251"/>
                <a:gd name="connsiteX314" fmla="*/ 500063 w 500063"/>
                <a:gd name="connsiteY314" fmla="*/ 190500 h 476251"/>
                <a:gd name="connsiteX315" fmla="*/ 473076 w 500063"/>
                <a:gd name="connsiteY315" fmla="*/ 209550 h 476251"/>
                <a:gd name="connsiteX316" fmla="*/ 500063 w 500063"/>
                <a:gd name="connsiteY316" fmla="*/ 195263 h 476251"/>
                <a:gd name="connsiteX317" fmla="*/ 500063 w 500063"/>
                <a:gd name="connsiteY317" fmla="*/ 198438 h 476251"/>
                <a:gd name="connsiteX318" fmla="*/ 488560 w 500063"/>
                <a:gd name="connsiteY318" fmla="*/ 206558 h 476251"/>
                <a:gd name="connsiteX319" fmla="*/ 465138 w 500063"/>
                <a:gd name="connsiteY319" fmla="*/ 217488 h 476251"/>
                <a:gd name="connsiteX320" fmla="*/ 461963 w 500063"/>
                <a:gd name="connsiteY320" fmla="*/ 217488 h 476251"/>
                <a:gd name="connsiteX321" fmla="*/ 485296 w 500063"/>
                <a:gd name="connsiteY321" fmla="*/ 198273 h 476251"/>
                <a:gd name="connsiteX322" fmla="*/ 492126 w 500063"/>
                <a:gd name="connsiteY322" fmla="*/ 179388 h 476251"/>
                <a:gd name="connsiteX323" fmla="*/ 490538 w 500063"/>
                <a:gd name="connsiteY323" fmla="*/ 180975 h 476251"/>
                <a:gd name="connsiteX324" fmla="*/ 484188 w 500063"/>
                <a:gd name="connsiteY324" fmla="*/ 184150 h 476251"/>
                <a:gd name="connsiteX325" fmla="*/ 485023 w 500063"/>
                <a:gd name="connsiteY325" fmla="*/ 183566 h 476251"/>
                <a:gd name="connsiteX326" fmla="*/ 500063 w 500063"/>
                <a:gd name="connsiteY326" fmla="*/ 176213 h 476251"/>
                <a:gd name="connsiteX327" fmla="*/ 469901 w 500063"/>
                <a:gd name="connsiteY327" fmla="*/ 206375 h 476251"/>
                <a:gd name="connsiteX328" fmla="*/ 474210 w 500063"/>
                <a:gd name="connsiteY328" fmla="*/ 204108 h 476251"/>
                <a:gd name="connsiteX329" fmla="*/ 465138 w 500063"/>
                <a:gd name="connsiteY329" fmla="*/ 209550 h 476251"/>
                <a:gd name="connsiteX330" fmla="*/ 461963 w 500063"/>
                <a:gd name="connsiteY330" fmla="*/ 209550 h 476251"/>
                <a:gd name="connsiteX331" fmla="*/ 490538 w 500063"/>
                <a:gd name="connsiteY331" fmla="*/ 180975 h 476251"/>
                <a:gd name="connsiteX332" fmla="*/ 15875 w 500063"/>
                <a:gd name="connsiteY332" fmla="*/ 176213 h 476251"/>
                <a:gd name="connsiteX333" fmla="*/ 15434 w 500063"/>
                <a:gd name="connsiteY333" fmla="*/ 176609 h 476251"/>
                <a:gd name="connsiteX334" fmla="*/ 13890 w 500063"/>
                <a:gd name="connsiteY334" fmla="*/ 177602 h 476251"/>
                <a:gd name="connsiteX335" fmla="*/ 33337 w 500063"/>
                <a:gd name="connsiteY335" fmla="*/ 165100 h 476251"/>
                <a:gd name="connsiteX336" fmla="*/ 33337 w 500063"/>
                <a:gd name="connsiteY336" fmla="*/ 168275 h 476251"/>
                <a:gd name="connsiteX337" fmla="*/ 33337 w 500063"/>
                <a:gd name="connsiteY337" fmla="*/ 173038 h 476251"/>
                <a:gd name="connsiteX338" fmla="*/ 4762 w 500063"/>
                <a:gd name="connsiteY338" fmla="*/ 214313 h 476251"/>
                <a:gd name="connsiteX339" fmla="*/ 33337 w 500063"/>
                <a:gd name="connsiteY339" fmla="*/ 195263 h 476251"/>
                <a:gd name="connsiteX340" fmla="*/ 11413 w 500063"/>
                <a:gd name="connsiteY340" fmla="*/ 214055 h 476251"/>
                <a:gd name="connsiteX341" fmla="*/ 0 w 500063"/>
                <a:gd name="connsiteY341" fmla="*/ 220663 h 476251"/>
                <a:gd name="connsiteX342" fmla="*/ 22225 w 500063"/>
                <a:gd name="connsiteY342" fmla="*/ 203200 h 476251"/>
                <a:gd name="connsiteX343" fmla="*/ 0 w 500063"/>
                <a:gd name="connsiteY343" fmla="*/ 217488 h 476251"/>
                <a:gd name="connsiteX344" fmla="*/ 0 w 500063"/>
                <a:gd name="connsiteY344" fmla="*/ 214313 h 476251"/>
                <a:gd name="connsiteX345" fmla="*/ 30162 w 500063"/>
                <a:gd name="connsiteY345" fmla="*/ 173038 h 476251"/>
                <a:gd name="connsiteX346" fmla="*/ 0 w 500063"/>
                <a:gd name="connsiteY346" fmla="*/ 190500 h 476251"/>
                <a:gd name="connsiteX347" fmla="*/ 15434 w 500063"/>
                <a:gd name="connsiteY347" fmla="*/ 176609 h 476251"/>
                <a:gd name="connsiteX348" fmla="*/ 33337 w 500063"/>
                <a:gd name="connsiteY348" fmla="*/ 157163 h 476251"/>
                <a:gd name="connsiteX349" fmla="*/ 33337 w 500063"/>
                <a:gd name="connsiteY349" fmla="*/ 161925 h 476251"/>
                <a:gd name="connsiteX350" fmla="*/ 11112 w 500063"/>
                <a:gd name="connsiteY350" fmla="*/ 179388 h 476251"/>
                <a:gd name="connsiteX351" fmla="*/ 13890 w 500063"/>
                <a:gd name="connsiteY351" fmla="*/ 177602 h 476251"/>
                <a:gd name="connsiteX352" fmla="*/ 0 w 500063"/>
                <a:gd name="connsiteY352" fmla="*/ 187325 h 476251"/>
                <a:gd name="connsiteX353" fmla="*/ 22225 w 500063"/>
                <a:gd name="connsiteY353" fmla="*/ 165100 h 476251"/>
                <a:gd name="connsiteX354" fmla="*/ 0 w 500063"/>
                <a:gd name="connsiteY354" fmla="*/ 179388 h 476251"/>
                <a:gd name="connsiteX355" fmla="*/ 9576 w 500063"/>
                <a:gd name="connsiteY355" fmla="*/ 171501 h 476251"/>
                <a:gd name="connsiteX356" fmla="*/ 7937 w 500063"/>
                <a:gd name="connsiteY356" fmla="*/ 173038 h 476251"/>
                <a:gd name="connsiteX357" fmla="*/ 26987 w 500063"/>
                <a:gd name="connsiteY357" fmla="*/ 157163 h 476251"/>
                <a:gd name="connsiteX358" fmla="*/ 9576 w 500063"/>
                <a:gd name="connsiteY358" fmla="*/ 171501 h 476251"/>
                <a:gd name="connsiteX359" fmla="*/ 21306 w 500063"/>
                <a:gd name="connsiteY359" fmla="*/ 160505 h 476251"/>
                <a:gd name="connsiteX360" fmla="*/ 492126 w 500063"/>
                <a:gd name="connsiteY360" fmla="*/ 127000 h 476251"/>
                <a:gd name="connsiteX361" fmla="*/ 490241 w 500063"/>
                <a:gd name="connsiteY361" fmla="*/ 129183 h 476251"/>
                <a:gd name="connsiteX362" fmla="*/ 484929 w 500063"/>
                <a:gd name="connsiteY362" fmla="*/ 132080 h 476251"/>
                <a:gd name="connsiteX363" fmla="*/ 33337 w 500063"/>
                <a:gd name="connsiteY363" fmla="*/ 127000 h 476251"/>
                <a:gd name="connsiteX364" fmla="*/ 33337 w 500063"/>
                <a:gd name="connsiteY364" fmla="*/ 131763 h 476251"/>
                <a:gd name="connsiteX365" fmla="*/ 33337 w 500063"/>
                <a:gd name="connsiteY365" fmla="*/ 134938 h 476251"/>
                <a:gd name="connsiteX366" fmla="*/ 4762 w 500063"/>
                <a:gd name="connsiteY366" fmla="*/ 165100 h 476251"/>
                <a:gd name="connsiteX367" fmla="*/ 33337 w 500063"/>
                <a:gd name="connsiteY367" fmla="*/ 149225 h 476251"/>
                <a:gd name="connsiteX368" fmla="*/ 21306 w 500063"/>
                <a:gd name="connsiteY368" fmla="*/ 160505 h 476251"/>
                <a:gd name="connsiteX369" fmla="*/ 0 w 500063"/>
                <a:gd name="connsiteY369" fmla="*/ 173038 h 476251"/>
                <a:gd name="connsiteX370" fmla="*/ 0 w 500063"/>
                <a:gd name="connsiteY370" fmla="*/ 168275 h 476251"/>
                <a:gd name="connsiteX371" fmla="*/ 30162 w 500063"/>
                <a:gd name="connsiteY371" fmla="*/ 138113 h 476251"/>
                <a:gd name="connsiteX372" fmla="*/ 0 w 500063"/>
                <a:gd name="connsiteY372" fmla="*/ 153988 h 476251"/>
                <a:gd name="connsiteX373" fmla="*/ 19050 w 500063"/>
                <a:gd name="connsiteY373" fmla="*/ 138113 h 476251"/>
                <a:gd name="connsiteX374" fmla="*/ 0 w 500063"/>
                <a:gd name="connsiteY374" fmla="*/ 149225 h 476251"/>
                <a:gd name="connsiteX375" fmla="*/ 17119 w 500063"/>
                <a:gd name="connsiteY375" fmla="*/ 133007 h 476251"/>
                <a:gd name="connsiteX376" fmla="*/ 4762 w 500063"/>
                <a:gd name="connsiteY376" fmla="*/ 146050 h 476251"/>
                <a:gd name="connsiteX377" fmla="*/ 500063 w 500063"/>
                <a:gd name="connsiteY377" fmla="*/ 123825 h 476251"/>
                <a:gd name="connsiteX378" fmla="*/ 500063 w 500063"/>
                <a:gd name="connsiteY378" fmla="*/ 127000 h 476251"/>
                <a:gd name="connsiteX379" fmla="*/ 469901 w 500063"/>
                <a:gd name="connsiteY379" fmla="*/ 157163 h 476251"/>
                <a:gd name="connsiteX380" fmla="*/ 500063 w 500063"/>
                <a:gd name="connsiteY380" fmla="*/ 138113 h 476251"/>
                <a:gd name="connsiteX381" fmla="*/ 500063 w 500063"/>
                <a:gd name="connsiteY381" fmla="*/ 142875 h 476251"/>
                <a:gd name="connsiteX382" fmla="*/ 469901 w 500063"/>
                <a:gd name="connsiteY382" fmla="*/ 173038 h 476251"/>
                <a:gd name="connsiteX383" fmla="*/ 500063 w 500063"/>
                <a:gd name="connsiteY383" fmla="*/ 157163 h 476251"/>
                <a:gd name="connsiteX384" fmla="*/ 469901 w 500063"/>
                <a:gd name="connsiteY384" fmla="*/ 187325 h 476251"/>
                <a:gd name="connsiteX385" fmla="*/ 500063 w 500063"/>
                <a:gd name="connsiteY385" fmla="*/ 173038 h 476251"/>
                <a:gd name="connsiteX386" fmla="*/ 485023 w 500063"/>
                <a:gd name="connsiteY386" fmla="*/ 183566 h 476251"/>
                <a:gd name="connsiteX387" fmla="*/ 465138 w 500063"/>
                <a:gd name="connsiteY387" fmla="*/ 195263 h 476251"/>
                <a:gd name="connsiteX388" fmla="*/ 477838 w 500063"/>
                <a:gd name="connsiteY388" fmla="*/ 187325 h 476251"/>
                <a:gd name="connsiteX389" fmla="*/ 461963 w 500063"/>
                <a:gd name="connsiteY389" fmla="*/ 195263 h 476251"/>
                <a:gd name="connsiteX390" fmla="*/ 461963 w 500063"/>
                <a:gd name="connsiteY390" fmla="*/ 190500 h 476251"/>
                <a:gd name="connsiteX391" fmla="*/ 492126 w 500063"/>
                <a:gd name="connsiteY391" fmla="*/ 161925 h 476251"/>
                <a:gd name="connsiteX392" fmla="*/ 465138 w 500063"/>
                <a:gd name="connsiteY392" fmla="*/ 176213 h 476251"/>
                <a:gd name="connsiteX393" fmla="*/ 461963 w 500063"/>
                <a:gd name="connsiteY393" fmla="*/ 176213 h 476251"/>
                <a:gd name="connsiteX394" fmla="*/ 495301 w 500063"/>
                <a:gd name="connsiteY394" fmla="*/ 142875 h 476251"/>
                <a:gd name="connsiteX395" fmla="*/ 465138 w 500063"/>
                <a:gd name="connsiteY395" fmla="*/ 161925 h 476251"/>
                <a:gd name="connsiteX396" fmla="*/ 461963 w 500063"/>
                <a:gd name="connsiteY396" fmla="*/ 161925 h 476251"/>
                <a:gd name="connsiteX397" fmla="*/ 490241 w 500063"/>
                <a:gd name="connsiteY397" fmla="*/ 129183 h 476251"/>
                <a:gd name="connsiteX398" fmla="*/ 30162 w 500063"/>
                <a:gd name="connsiteY398" fmla="*/ 120650 h 476251"/>
                <a:gd name="connsiteX399" fmla="*/ 17119 w 500063"/>
                <a:gd name="connsiteY399" fmla="*/ 133007 h 476251"/>
                <a:gd name="connsiteX400" fmla="*/ 27737 w 500063"/>
                <a:gd name="connsiteY400" fmla="*/ 121799 h 476251"/>
                <a:gd name="connsiteX401" fmla="*/ 22225 w 500063"/>
                <a:gd name="connsiteY401" fmla="*/ 107950 h 476251"/>
                <a:gd name="connsiteX402" fmla="*/ 16669 w 500063"/>
                <a:gd name="connsiteY402" fmla="*/ 112713 h 476251"/>
                <a:gd name="connsiteX403" fmla="*/ 4762 w 500063"/>
                <a:gd name="connsiteY403" fmla="*/ 120650 h 476251"/>
                <a:gd name="connsiteX404" fmla="*/ 5129 w 500063"/>
                <a:gd name="connsiteY404" fmla="*/ 120162 h 476251"/>
                <a:gd name="connsiteX405" fmla="*/ 33337 w 500063"/>
                <a:gd name="connsiteY405" fmla="*/ 101600 h 476251"/>
                <a:gd name="connsiteX406" fmla="*/ 7937 w 500063"/>
                <a:gd name="connsiteY406" fmla="*/ 123825 h 476251"/>
                <a:gd name="connsiteX407" fmla="*/ 33337 w 500063"/>
                <a:gd name="connsiteY407" fmla="*/ 107950 h 476251"/>
                <a:gd name="connsiteX408" fmla="*/ 33337 w 500063"/>
                <a:gd name="connsiteY408" fmla="*/ 112713 h 476251"/>
                <a:gd name="connsiteX409" fmla="*/ 15875 w 500063"/>
                <a:gd name="connsiteY409" fmla="*/ 127000 h 476251"/>
                <a:gd name="connsiteX410" fmla="*/ 33337 w 500063"/>
                <a:gd name="connsiteY410" fmla="*/ 115888 h 476251"/>
                <a:gd name="connsiteX411" fmla="*/ 27737 w 500063"/>
                <a:gd name="connsiteY411" fmla="*/ 121799 h 476251"/>
                <a:gd name="connsiteX412" fmla="*/ 0 w 500063"/>
                <a:gd name="connsiteY412" fmla="*/ 134938 h 476251"/>
                <a:gd name="connsiteX413" fmla="*/ 19050 w 500063"/>
                <a:gd name="connsiteY413" fmla="*/ 120650 h 476251"/>
                <a:gd name="connsiteX414" fmla="*/ 0 w 500063"/>
                <a:gd name="connsiteY414" fmla="*/ 131763 h 476251"/>
                <a:gd name="connsiteX415" fmla="*/ 0 w 500063"/>
                <a:gd name="connsiteY415" fmla="*/ 127000 h 476251"/>
                <a:gd name="connsiteX416" fmla="*/ 16669 w 500063"/>
                <a:gd name="connsiteY416" fmla="*/ 112713 h 476251"/>
                <a:gd name="connsiteX417" fmla="*/ 469455 w 500063"/>
                <a:gd name="connsiteY417" fmla="*/ 92325 h 476251"/>
                <a:gd name="connsiteX418" fmla="*/ 466265 w 500063"/>
                <a:gd name="connsiteY418" fmla="*/ 96274 h 476251"/>
                <a:gd name="connsiteX419" fmla="*/ 465138 w 500063"/>
                <a:gd name="connsiteY419" fmla="*/ 96838 h 476251"/>
                <a:gd name="connsiteX420" fmla="*/ 500063 w 500063"/>
                <a:gd name="connsiteY420" fmla="*/ 79375 h 476251"/>
                <a:gd name="connsiteX421" fmla="*/ 500063 w 500063"/>
                <a:gd name="connsiteY421" fmla="*/ 82550 h 476251"/>
                <a:gd name="connsiteX422" fmla="*/ 469901 w 500063"/>
                <a:gd name="connsiteY422" fmla="*/ 115888 h 476251"/>
                <a:gd name="connsiteX423" fmla="*/ 500063 w 500063"/>
                <a:gd name="connsiteY423" fmla="*/ 96838 h 476251"/>
                <a:gd name="connsiteX424" fmla="*/ 465138 w 500063"/>
                <a:gd name="connsiteY424" fmla="*/ 142875 h 476251"/>
                <a:gd name="connsiteX425" fmla="*/ 484929 w 500063"/>
                <a:gd name="connsiteY425" fmla="*/ 132080 h 476251"/>
                <a:gd name="connsiteX426" fmla="*/ 465138 w 500063"/>
                <a:gd name="connsiteY426" fmla="*/ 146050 h 476251"/>
                <a:gd name="connsiteX427" fmla="*/ 461963 w 500063"/>
                <a:gd name="connsiteY427" fmla="*/ 146050 h 476251"/>
                <a:gd name="connsiteX428" fmla="*/ 495301 w 500063"/>
                <a:gd name="connsiteY428" fmla="*/ 101600 h 476251"/>
                <a:gd name="connsiteX429" fmla="*/ 465138 w 500063"/>
                <a:gd name="connsiteY429" fmla="*/ 120650 h 476251"/>
                <a:gd name="connsiteX430" fmla="*/ 461963 w 500063"/>
                <a:gd name="connsiteY430" fmla="*/ 120650 h 476251"/>
                <a:gd name="connsiteX431" fmla="*/ 461963 w 500063"/>
                <a:gd name="connsiteY431" fmla="*/ 115888 h 476251"/>
                <a:gd name="connsiteX432" fmla="*/ 495301 w 500063"/>
                <a:gd name="connsiteY432" fmla="*/ 82550 h 476251"/>
                <a:gd name="connsiteX433" fmla="*/ 465138 w 500063"/>
                <a:gd name="connsiteY433" fmla="*/ 101600 h 476251"/>
                <a:gd name="connsiteX434" fmla="*/ 461963 w 500063"/>
                <a:gd name="connsiteY434" fmla="*/ 101600 h 476251"/>
                <a:gd name="connsiteX435" fmla="*/ 466265 w 500063"/>
                <a:gd name="connsiteY435" fmla="*/ 96274 h 476251"/>
                <a:gd name="connsiteX436" fmla="*/ 27842 w 500063"/>
                <a:gd name="connsiteY436" fmla="*/ 63500 h 476251"/>
                <a:gd name="connsiteX437" fmla="*/ 4762 w 500063"/>
                <a:gd name="connsiteY437" fmla="*/ 96838 h 476251"/>
                <a:gd name="connsiteX438" fmla="*/ 33337 w 500063"/>
                <a:gd name="connsiteY438" fmla="*/ 82550 h 476251"/>
                <a:gd name="connsiteX439" fmla="*/ 5129 w 500063"/>
                <a:gd name="connsiteY439" fmla="*/ 120162 h 476251"/>
                <a:gd name="connsiteX440" fmla="*/ 0 w 500063"/>
                <a:gd name="connsiteY440" fmla="*/ 123825 h 476251"/>
                <a:gd name="connsiteX441" fmla="*/ 0 w 500063"/>
                <a:gd name="connsiteY441" fmla="*/ 120650 h 476251"/>
                <a:gd name="connsiteX442" fmla="*/ 30162 w 500063"/>
                <a:gd name="connsiteY442" fmla="*/ 85725 h 476251"/>
                <a:gd name="connsiteX443" fmla="*/ 0 w 500063"/>
                <a:gd name="connsiteY443" fmla="*/ 101600 h 476251"/>
                <a:gd name="connsiteX444" fmla="*/ 30162 w 500063"/>
                <a:gd name="connsiteY444" fmla="*/ 60325 h 476251"/>
                <a:gd name="connsiteX445" fmla="*/ 27842 w 500063"/>
                <a:gd name="connsiteY445" fmla="*/ 63500 h 476251"/>
                <a:gd name="connsiteX446" fmla="*/ 29945 w 500063"/>
                <a:gd name="connsiteY446" fmla="*/ 60462 h 476251"/>
                <a:gd name="connsiteX447" fmla="*/ 33337 w 500063"/>
                <a:gd name="connsiteY447" fmla="*/ 55563 h 476251"/>
                <a:gd name="connsiteX448" fmla="*/ 29945 w 500063"/>
                <a:gd name="connsiteY448" fmla="*/ 60462 h 476251"/>
                <a:gd name="connsiteX449" fmla="*/ 0 w 500063"/>
                <a:gd name="connsiteY449" fmla="*/ 79375 h 476251"/>
                <a:gd name="connsiteX450" fmla="*/ 0 w 500063"/>
                <a:gd name="connsiteY450" fmla="*/ 74613 h 476251"/>
                <a:gd name="connsiteX451" fmla="*/ 22294 w 500063"/>
                <a:gd name="connsiteY451" fmla="*/ 58876 h 476251"/>
                <a:gd name="connsiteX452" fmla="*/ 7937 w 500063"/>
                <a:gd name="connsiteY452" fmla="*/ 71438 h 476251"/>
                <a:gd name="connsiteX453" fmla="*/ 26987 w 500063"/>
                <a:gd name="connsiteY453" fmla="*/ 55563 h 476251"/>
                <a:gd name="connsiteX454" fmla="*/ 22294 w 500063"/>
                <a:gd name="connsiteY454" fmla="*/ 58876 h 476251"/>
                <a:gd name="connsiteX455" fmla="*/ 24219 w 500063"/>
                <a:gd name="connsiteY455" fmla="*/ 57191 h 476251"/>
                <a:gd name="connsiteX456" fmla="*/ 357188 w 500063"/>
                <a:gd name="connsiteY456" fmla="*/ 0 h 476251"/>
                <a:gd name="connsiteX457" fmla="*/ 357188 w 500063"/>
                <a:gd name="connsiteY457" fmla="*/ 3175 h 476251"/>
                <a:gd name="connsiteX458" fmla="*/ 330201 w 500063"/>
                <a:gd name="connsiteY458" fmla="*/ 33338 h 476251"/>
                <a:gd name="connsiteX459" fmla="*/ 382588 w 500063"/>
                <a:gd name="connsiteY459" fmla="*/ 0 h 476251"/>
                <a:gd name="connsiteX460" fmla="*/ 387351 w 500063"/>
                <a:gd name="connsiteY460" fmla="*/ 0 h 476251"/>
                <a:gd name="connsiteX461" fmla="*/ 387351 w 500063"/>
                <a:gd name="connsiteY461" fmla="*/ 3175 h 476251"/>
                <a:gd name="connsiteX462" fmla="*/ 365126 w 500063"/>
                <a:gd name="connsiteY462" fmla="*/ 33338 h 476251"/>
                <a:gd name="connsiteX463" fmla="*/ 420688 w 500063"/>
                <a:gd name="connsiteY463" fmla="*/ 0 h 476251"/>
                <a:gd name="connsiteX464" fmla="*/ 420688 w 500063"/>
                <a:gd name="connsiteY464" fmla="*/ 3175 h 476251"/>
                <a:gd name="connsiteX465" fmla="*/ 390526 w 500063"/>
                <a:gd name="connsiteY465" fmla="*/ 26988 h 476251"/>
                <a:gd name="connsiteX466" fmla="*/ 431801 w 500063"/>
                <a:gd name="connsiteY466" fmla="*/ 0 h 476251"/>
                <a:gd name="connsiteX467" fmla="*/ 431801 w 500063"/>
                <a:gd name="connsiteY467" fmla="*/ 3175 h 476251"/>
                <a:gd name="connsiteX468" fmla="*/ 402950 w 500063"/>
                <a:gd name="connsiteY468" fmla="*/ 28989 h 476251"/>
                <a:gd name="connsiteX469" fmla="*/ 401638 w 500063"/>
                <a:gd name="connsiteY469" fmla="*/ 30163 h 476251"/>
                <a:gd name="connsiteX470" fmla="*/ 454026 w 500063"/>
                <a:gd name="connsiteY470" fmla="*/ 0 h 476251"/>
                <a:gd name="connsiteX471" fmla="*/ 454026 w 500063"/>
                <a:gd name="connsiteY471" fmla="*/ 3175 h 476251"/>
                <a:gd name="connsiteX472" fmla="*/ 442913 w 500063"/>
                <a:gd name="connsiteY472" fmla="*/ 33338 h 476251"/>
                <a:gd name="connsiteX473" fmla="*/ 484188 w 500063"/>
                <a:gd name="connsiteY473" fmla="*/ 7938 h 476251"/>
                <a:gd name="connsiteX474" fmla="*/ 488951 w 500063"/>
                <a:gd name="connsiteY474" fmla="*/ 7938 h 476251"/>
                <a:gd name="connsiteX475" fmla="*/ 488951 w 500063"/>
                <a:gd name="connsiteY475" fmla="*/ 11113 h 476251"/>
                <a:gd name="connsiteX476" fmla="*/ 465138 w 500063"/>
                <a:gd name="connsiteY476" fmla="*/ 41275 h 476251"/>
                <a:gd name="connsiteX477" fmla="*/ 495301 w 500063"/>
                <a:gd name="connsiteY477" fmla="*/ 22225 h 476251"/>
                <a:gd name="connsiteX478" fmla="*/ 495301 w 500063"/>
                <a:gd name="connsiteY478" fmla="*/ 26988 h 476251"/>
                <a:gd name="connsiteX479" fmla="*/ 473076 w 500063"/>
                <a:gd name="connsiteY479" fmla="*/ 41275 h 476251"/>
                <a:gd name="connsiteX480" fmla="*/ 495301 w 500063"/>
                <a:gd name="connsiteY480" fmla="*/ 30163 h 476251"/>
                <a:gd name="connsiteX481" fmla="*/ 500063 w 500063"/>
                <a:gd name="connsiteY481" fmla="*/ 30163 h 476251"/>
                <a:gd name="connsiteX482" fmla="*/ 469901 w 500063"/>
                <a:gd name="connsiteY482" fmla="*/ 60325 h 476251"/>
                <a:gd name="connsiteX483" fmla="*/ 500063 w 500063"/>
                <a:gd name="connsiteY483" fmla="*/ 44450 h 476251"/>
                <a:gd name="connsiteX484" fmla="*/ 500063 w 500063"/>
                <a:gd name="connsiteY484" fmla="*/ 49213 h 476251"/>
                <a:gd name="connsiteX485" fmla="*/ 469901 w 500063"/>
                <a:gd name="connsiteY485" fmla="*/ 74613 h 476251"/>
                <a:gd name="connsiteX486" fmla="*/ 500063 w 500063"/>
                <a:gd name="connsiteY486" fmla="*/ 55563 h 476251"/>
                <a:gd name="connsiteX487" fmla="*/ 500063 w 500063"/>
                <a:gd name="connsiteY487" fmla="*/ 60325 h 476251"/>
                <a:gd name="connsiteX488" fmla="*/ 469455 w 500063"/>
                <a:gd name="connsiteY488" fmla="*/ 92325 h 476251"/>
                <a:gd name="connsiteX489" fmla="*/ 495301 w 500063"/>
                <a:gd name="connsiteY489" fmla="*/ 60325 h 476251"/>
                <a:gd name="connsiteX490" fmla="*/ 465138 w 500063"/>
                <a:gd name="connsiteY490" fmla="*/ 79375 h 476251"/>
                <a:gd name="connsiteX491" fmla="*/ 461963 w 500063"/>
                <a:gd name="connsiteY491" fmla="*/ 79375 h 476251"/>
                <a:gd name="connsiteX492" fmla="*/ 492126 w 500063"/>
                <a:gd name="connsiteY492" fmla="*/ 52388 h 476251"/>
                <a:gd name="connsiteX493" fmla="*/ 465138 w 500063"/>
                <a:gd name="connsiteY493" fmla="*/ 68263 h 476251"/>
                <a:gd name="connsiteX494" fmla="*/ 461963 w 500063"/>
                <a:gd name="connsiteY494" fmla="*/ 68263 h 476251"/>
                <a:gd name="connsiteX495" fmla="*/ 469901 w 500063"/>
                <a:gd name="connsiteY495" fmla="*/ 63500 h 476251"/>
                <a:gd name="connsiteX496" fmla="*/ 465138 w 500063"/>
                <a:gd name="connsiteY496" fmla="*/ 63500 h 476251"/>
                <a:gd name="connsiteX497" fmla="*/ 461963 w 500063"/>
                <a:gd name="connsiteY497" fmla="*/ 63500 h 476251"/>
                <a:gd name="connsiteX498" fmla="*/ 492126 w 500063"/>
                <a:gd name="connsiteY498" fmla="*/ 33338 h 476251"/>
                <a:gd name="connsiteX499" fmla="*/ 465138 w 500063"/>
                <a:gd name="connsiteY499" fmla="*/ 49213 h 476251"/>
                <a:gd name="connsiteX500" fmla="*/ 461963 w 500063"/>
                <a:gd name="connsiteY500" fmla="*/ 49213 h 476251"/>
                <a:gd name="connsiteX501" fmla="*/ 484188 w 500063"/>
                <a:gd name="connsiteY501" fmla="*/ 30163 h 476251"/>
                <a:gd name="connsiteX502" fmla="*/ 465138 w 500063"/>
                <a:gd name="connsiteY502" fmla="*/ 44450 h 476251"/>
                <a:gd name="connsiteX503" fmla="*/ 461963 w 500063"/>
                <a:gd name="connsiteY503" fmla="*/ 44450 h 476251"/>
                <a:gd name="connsiteX504" fmla="*/ 461963 w 500063"/>
                <a:gd name="connsiteY504" fmla="*/ 41275 h 476251"/>
                <a:gd name="connsiteX505" fmla="*/ 484188 w 500063"/>
                <a:gd name="connsiteY505" fmla="*/ 11113 h 476251"/>
                <a:gd name="connsiteX506" fmla="*/ 439738 w 500063"/>
                <a:gd name="connsiteY506" fmla="*/ 38100 h 476251"/>
                <a:gd name="connsiteX507" fmla="*/ 439738 w 500063"/>
                <a:gd name="connsiteY507" fmla="*/ 33338 h 476251"/>
                <a:gd name="connsiteX508" fmla="*/ 449960 w 500063"/>
                <a:gd name="connsiteY508" fmla="*/ 5592 h 476251"/>
                <a:gd name="connsiteX509" fmla="*/ 450851 w 500063"/>
                <a:gd name="connsiteY509" fmla="*/ 3175 h 476251"/>
                <a:gd name="connsiteX510" fmla="*/ 395288 w 500063"/>
                <a:gd name="connsiteY510" fmla="*/ 38100 h 476251"/>
                <a:gd name="connsiteX511" fmla="*/ 395288 w 500063"/>
                <a:gd name="connsiteY511" fmla="*/ 33338 h 476251"/>
                <a:gd name="connsiteX512" fmla="*/ 423863 w 500063"/>
                <a:gd name="connsiteY512" fmla="*/ 7938 h 476251"/>
                <a:gd name="connsiteX513" fmla="*/ 376238 w 500063"/>
                <a:gd name="connsiteY513" fmla="*/ 38100 h 476251"/>
                <a:gd name="connsiteX514" fmla="*/ 371476 w 500063"/>
                <a:gd name="connsiteY514" fmla="*/ 38100 h 476251"/>
                <a:gd name="connsiteX515" fmla="*/ 371476 w 500063"/>
                <a:gd name="connsiteY515" fmla="*/ 33948 h 476251"/>
                <a:gd name="connsiteX516" fmla="*/ 406401 w 500063"/>
                <a:gd name="connsiteY516" fmla="*/ 11113 h 476251"/>
                <a:gd name="connsiteX517" fmla="*/ 371476 w 500063"/>
                <a:gd name="connsiteY517" fmla="*/ 33338 h 476251"/>
                <a:gd name="connsiteX518" fmla="*/ 371476 w 500063"/>
                <a:gd name="connsiteY518" fmla="*/ 33948 h 476251"/>
                <a:gd name="connsiteX519" fmla="*/ 365126 w 500063"/>
                <a:gd name="connsiteY519" fmla="*/ 38100 h 476251"/>
                <a:gd name="connsiteX520" fmla="*/ 360363 w 500063"/>
                <a:gd name="connsiteY520" fmla="*/ 38100 h 476251"/>
                <a:gd name="connsiteX521" fmla="*/ 360363 w 500063"/>
                <a:gd name="connsiteY521" fmla="*/ 33338 h 476251"/>
                <a:gd name="connsiteX522" fmla="*/ 382588 w 500063"/>
                <a:gd name="connsiteY522" fmla="*/ 3175 h 476251"/>
                <a:gd name="connsiteX523" fmla="*/ 327026 w 500063"/>
                <a:gd name="connsiteY523" fmla="*/ 38100 h 476251"/>
                <a:gd name="connsiteX524" fmla="*/ 327026 w 500063"/>
                <a:gd name="connsiteY524" fmla="*/ 33338 h 476251"/>
                <a:gd name="connsiteX525" fmla="*/ 354013 w 500063"/>
                <a:gd name="connsiteY525" fmla="*/ 3175 h 476251"/>
                <a:gd name="connsiteX526" fmla="*/ 296863 w 500063"/>
                <a:gd name="connsiteY526" fmla="*/ 38100 h 476251"/>
                <a:gd name="connsiteX527" fmla="*/ 296863 w 500063"/>
                <a:gd name="connsiteY527" fmla="*/ 33338 h 476251"/>
                <a:gd name="connsiteX528" fmla="*/ 307976 w 500063"/>
                <a:gd name="connsiteY528" fmla="*/ 3175 h 476251"/>
                <a:gd name="connsiteX529" fmla="*/ 300038 w 500063"/>
                <a:gd name="connsiteY529" fmla="*/ 33338 h 476251"/>
                <a:gd name="connsiteX530" fmla="*/ 266700 w 500063"/>
                <a:gd name="connsiteY530" fmla="*/ 0 h 476251"/>
                <a:gd name="connsiteX531" fmla="*/ 266700 w 500063"/>
                <a:gd name="connsiteY531" fmla="*/ 3175 h 476251"/>
                <a:gd name="connsiteX532" fmla="*/ 241300 w 500063"/>
                <a:gd name="connsiteY532" fmla="*/ 33338 h 476251"/>
                <a:gd name="connsiteX533" fmla="*/ 296863 w 500063"/>
                <a:gd name="connsiteY533" fmla="*/ 0 h 476251"/>
                <a:gd name="connsiteX534" fmla="*/ 296863 w 500063"/>
                <a:gd name="connsiteY534" fmla="*/ 3175 h 476251"/>
                <a:gd name="connsiteX535" fmla="*/ 263525 w 500063"/>
                <a:gd name="connsiteY535" fmla="*/ 26988 h 476251"/>
                <a:gd name="connsiteX536" fmla="*/ 307976 w 500063"/>
                <a:gd name="connsiteY536" fmla="*/ 0 h 476251"/>
                <a:gd name="connsiteX537" fmla="*/ 307976 w 500063"/>
                <a:gd name="connsiteY537" fmla="*/ 3175 h 476251"/>
                <a:gd name="connsiteX538" fmla="*/ 252413 w 500063"/>
                <a:gd name="connsiteY538" fmla="*/ 38100 h 476251"/>
                <a:gd name="connsiteX539" fmla="*/ 247650 w 500063"/>
                <a:gd name="connsiteY539" fmla="*/ 38100 h 476251"/>
                <a:gd name="connsiteX540" fmla="*/ 247650 w 500063"/>
                <a:gd name="connsiteY540" fmla="*/ 33948 h 476251"/>
                <a:gd name="connsiteX541" fmla="*/ 282576 w 500063"/>
                <a:gd name="connsiteY541" fmla="*/ 11113 h 476251"/>
                <a:gd name="connsiteX542" fmla="*/ 247650 w 500063"/>
                <a:gd name="connsiteY542" fmla="*/ 33338 h 476251"/>
                <a:gd name="connsiteX543" fmla="*/ 247650 w 500063"/>
                <a:gd name="connsiteY543" fmla="*/ 33948 h 476251"/>
                <a:gd name="connsiteX544" fmla="*/ 241300 w 500063"/>
                <a:gd name="connsiteY544" fmla="*/ 38100 h 476251"/>
                <a:gd name="connsiteX545" fmla="*/ 236538 w 500063"/>
                <a:gd name="connsiteY545" fmla="*/ 38100 h 476251"/>
                <a:gd name="connsiteX546" fmla="*/ 236538 w 500063"/>
                <a:gd name="connsiteY546" fmla="*/ 33338 h 476251"/>
                <a:gd name="connsiteX547" fmla="*/ 263525 w 500063"/>
                <a:gd name="connsiteY547" fmla="*/ 3175 h 476251"/>
                <a:gd name="connsiteX548" fmla="*/ 263525 w 500063"/>
                <a:gd name="connsiteY548" fmla="*/ 2005 h 476251"/>
                <a:gd name="connsiteX549" fmla="*/ 93663 w 500063"/>
                <a:gd name="connsiteY549" fmla="*/ 0 h 476251"/>
                <a:gd name="connsiteX550" fmla="*/ 98425 w 500063"/>
                <a:gd name="connsiteY550" fmla="*/ 0 h 476251"/>
                <a:gd name="connsiteX551" fmla="*/ 98425 w 500063"/>
                <a:gd name="connsiteY551" fmla="*/ 3175 h 476251"/>
                <a:gd name="connsiteX552" fmla="*/ 71438 w 500063"/>
                <a:gd name="connsiteY552" fmla="*/ 33338 h 476251"/>
                <a:gd name="connsiteX553" fmla="*/ 128588 w 500063"/>
                <a:gd name="connsiteY553" fmla="*/ 0 h 476251"/>
                <a:gd name="connsiteX554" fmla="*/ 128588 w 500063"/>
                <a:gd name="connsiteY554" fmla="*/ 3175 h 476251"/>
                <a:gd name="connsiteX555" fmla="*/ 93663 w 500063"/>
                <a:gd name="connsiteY555" fmla="*/ 30163 h 476251"/>
                <a:gd name="connsiteX556" fmla="*/ 142875 w 500063"/>
                <a:gd name="connsiteY556" fmla="*/ 0 h 476251"/>
                <a:gd name="connsiteX557" fmla="*/ 142875 w 500063"/>
                <a:gd name="connsiteY557" fmla="*/ 3175 h 476251"/>
                <a:gd name="connsiteX558" fmla="*/ 109538 w 500063"/>
                <a:gd name="connsiteY558" fmla="*/ 30163 h 476251"/>
                <a:gd name="connsiteX559" fmla="*/ 158750 w 500063"/>
                <a:gd name="connsiteY559" fmla="*/ 0 h 476251"/>
                <a:gd name="connsiteX560" fmla="*/ 158750 w 500063"/>
                <a:gd name="connsiteY560" fmla="*/ 3175 h 476251"/>
                <a:gd name="connsiteX561" fmla="*/ 139700 w 500063"/>
                <a:gd name="connsiteY561" fmla="*/ 33338 h 476251"/>
                <a:gd name="connsiteX562" fmla="*/ 195263 w 500063"/>
                <a:gd name="connsiteY562" fmla="*/ 0 h 476251"/>
                <a:gd name="connsiteX563" fmla="*/ 195263 w 500063"/>
                <a:gd name="connsiteY563" fmla="*/ 3175 h 476251"/>
                <a:gd name="connsiteX564" fmla="*/ 161925 w 500063"/>
                <a:gd name="connsiteY564" fmla="*/ 30163 h 476251"/>
                <a:gd name="connsiteX565" fmla="*/ 214313 w 500063"/>
                <a:gd name="connsiteY565" fmla="*/ 0 h 476251"/>
                <a:gd name="connsiteX566" fmla="*/ 214313 w 500063"/>
                <a:gd name="connsiteY566" fmla="*/ 3175 h 476251"/>
                <a:gd name="connsiteX567" fmla="*/ 187325 w 500063"/>
                <a:gd name="connsiteY567" fmla="*/ 33338 h 476251"/>
                <a:gd name="connsiteX568" fmla="*/ 241300 w 500063"/>
                <a:gd name="connsiteY568" fmla="*/ 0 h 476251"/>
                <a:gd name="connsiteX569" fmla="*/ 241300 w 500063"/>
                <a:gd name="connsiteY569" fmla="*/ 3175 h 476251"/>
                <a:gd name="connsiteX570" fmla="*/ 211138 w 500063"/>
                <a:gd name="connsiteY570" fmla="*/ 30163 h 476251"/>
                <a:gd name="connsiteX571" fmla="*/ 258763 w 500063"/>
                <a:gd name="connsiteY571" fmla="*/ 0 h 476251"/>
                <a:gd name="connsiteX572" fmla="*/ 263525 w 500063"/>
                <a:gd name="connsiteY572" fmla="*/ 0 h 476251"/>
                <a:gd name="connsiteX573" fmla="*/ 263525 w 500063"/>
                <a:gd name="connsiteY573" fmla="*/ 2005 h 476251"/>
                <a:gd name="connsiteX574" fmla="*/ 236538 w 500063"/>
                <a:gd name="connsiteY574" fmla="*/ 19050 h 476251"/>
                <a:gd name="connsiteX575" fmla="*/ 263525 w 500063"/>
                <a:gd name="connsiteY575" fmla="*/ 3175 h 476251"/>
                <a:gd name="connsiteX576" fmla="*/ 206375 w 500063"/>
                <a:gd name="connsiteY576" fmla="*/ 38100 h 476251"/>
                <a:gd name="connsiteX577" fmla="*/ 206375 w 500063"/>
                <a:gd name="connsiteY577" fmla="*/ 36095 h 476251"/>
                <a:gd name="connsiteX578" fmla="*/ 233363 w 500063"/>
                <a:gd name="connsiteY578" fmla="*/ 19050 h 476251"/>
                <a:gd name="connsiteX579" fmla="*/ 206375 w 500063"/>
                <a:gd name="connsiteY579" fmla="*/ 33338 h 476251"/>
                <a:gd name="connsiteX580" fmla="*/ 206375 w 500063"/>
                <a:gd name="connsiteY580" fmla="*/ 36095 h 476251"/>
                <a:gd name="connsiteX581" fmla="*/ 203200 w 500063"/>
                <a:gd name="connsiteY581" fmla="*/ 38100 h 476251"/>
                <a:gd name="connsiteX582" fmla="*/ 203200 w 500063"/>
                <a:gd name="connsiteY582" fmla="*/ 33338 h 476251"/>
                <a:gd name="connsiteX583" fmla="*/ 233363 w 500063"/>
                <a:gd name="connsiteY583" fmla="*/ 7938 h 476251"/>
                <a:gd name="connsiteX584" fmla="*/ 180975 w 500063"/>
                <a:gd name="connsiteY584" fmla="*/ 38100 h 476251"/>
                <a:gd name="connsiteX585" fmla="*/ 180975 w 500063"/>
                <a:gd name="connsiteY585" fmla="*/ 33338 h 476251"/>
                <a:gd name="connsiteX586" fmla="*/ 211138 w 500063"/>
                <a:gd name="connsiteY586" fmla="*/ 3175 h 476251"/>
                <a:gd name="connsiteX587" fmla="*/ 153988 w 500063"/>
                <a:gd name="connsiteY587" fmla="*/ 38100 h 476251"/>
                <a:gd name="connsiteX588" fmla="*/ 153988 w 500063"/>
                <a:gd name="connsiteY588" fmla="*/ 33338 h 476251"/>
                <a:gd name="connsiteX589" fmla="*/ 187325 w 500063"/>
                <a:gd name="connsiteY589" fmla="*/ 7938 h 476251"/>
                <a:gd name="connsiteX590" fmla="*/ 134938 w 500063"/>
                <a:gd name="connsiteY590" fmla="*/ 38100 h 476251"/>
                <a:gd name="connsiteX591" fmla="*/ 134938 w 500063"/>
                <a:gd name="connsiteY591" fmla="*/ 33338 h 476251"/>
                <a:gd name="connsiteX592" fmla="*/ 153988 w 500063"/>
                <a:gd name="connsiteY592" fmla="*/ 3175 h 476251"/>
                <a:gd name="connsiteX593" fmla="*/ 98425 w 500063"/>
                <a:gd name="connsiteY593" fmla="*/ 38100 h 476251"/>
                <a:gd name="connsiteX594" fmla="*/ 98425 w 500063"/>
                <a:gd name="connsiteY594" fmla="*/ 33338 h 476251"/>
                <a:gd name="connsiteX595" fmla="*/ 131763 w 500063"/>
                <a:gd name="connsiteY595" fmla="*/ 7938 h 476251"/>
                <a:gd name="connsiteX596" fmla="*/ 82550 w 500063"/>
                <a:gd name="connsiteY596" fmla="*/ 38100 h 476251"/>
                <a:gd name="connsiteX597" fmla="*/ 82550 w 500063"/>
                <a:gd name="connsiteY597" fmla="*/ 33338 h 476251"/>
                <a:gd name="connsiteX598" fmla="*/ 117475 w 500063"/>
                <a:gd name="connsiteY598" fmla="*/ 11113 h 476251"/>
                <a:gd name="connsiteX599" fmla="*/ 71438 w 500063"/>
                <a:gd name="connsiteY599" fmla="*/ 38100 h 476251"/>
                <a:gd name="connsiteX600" fmla="*/ 68263 w 500063"/>
                <a:gd name="connsiteY600" fmla="*/ 38100 h 476251"/>
                <a:gd name="connsiteX601" fmla="*/ 68263 w 500063"/>
                <a:gd name="connsiteY601" fmla="*/ 33338 h 476251"/>
                <a:gd name="connsiteX602" fmla="*/ 93663 w 500063"/>
                <a:gd name="connsiteY602" fmla="*/ 3175 h 476251"/>
                <a:gd name="connsiteX603" fmla="*/ 38100 w 500063"/>
                <a:gd name="connsiteY603" fmla="*/ 38100 h 476251"/>
                <a:gd name="connsiteX604" fmla="*/ 38100 w 500063"/>
                <a:gd name="connsiteY604" fmla="*/ 33338 h 476251"/>
                <a:gd name="connsiteX605" fmla="*/ 52388 w 500063"/>
                <a:gd name="connsiteY605" fmla="*/ 0 h 476251"/>
                <a:gd name="connsiteX606" fmla="*/ 57150 w 500063"/>
                <a:gd name="connsiteY606" fmla="*/ 0 h 476251"/>
                <a:gd name="connsiteX607" fmla="*/ 57150 w 500063"/>
                <a:gd name="connsiteY607" fmla="*/ 3175 h 476251"/>
                <a:gd name="connsiteX608" fmla="*/ 4762 w 500063"/>
                <a:gd name="connsiteY608" fmla="*/ 55563 h 476251"/>
                <a:gd name="connsiteX609" fmla="*/ 33337 w 500063"/>
                <a:gd name="connsiteY609" fmla="*/ 41275 h 476251"/>
                <a:gd name="connsiteX610" fmla="*/ 7937 w 500063"/>
                <a:gd name="connsiteY610" fmla="*/ 63500 h 476251"/>
                <a:gd name="connsiteX611" fmla="*/ 33337 w 500063"/>
                <a:gd name="connsiteY611" fmla="*/ 49213 h 476251"/>
                <a:gd name="connsiteX612" fmla="*/ 24219 w 500063"/>
                <a:gd name="connsiteY612" fmla="*/ 57191 h 476251"/>
                <a:gd name="connsiteX613" fmla="*/ 0 w 500063"/>
                <a:gd name="connsiteY613" fmla="*/ 71438 h 476251"/>
                <a:gd name="connsiteX614" fmla="*/ 0 w 500063"/>
                <a:gd name="connsiteY614" fmla="*/ 68263 h 476251"/>
                <a:gd name="connsiteX615" fmla="*/ 26987 w 500063"/>
                <a:gd name="connsiteY615" fmla="*/ 44450 h 476251"/>
                <a:gd name="connsiteX616" fmla="*/ 0 w 500063"/>
                <a:gd name="connsiteY616" fmla="*/ 60325 h 476251"/>
                <a:gd name="connsiteX617" fmla="*/ 49213 w 500063"/>
                <a:gd name="connsiteY617" fmla="*/ 3175 h 476251"/>
                <a:gd name="connsiteX618" fmla="*/ 0 w 500063"/>
                <a:gd name="connsiteY618" fmla="*/ 33338 h 476251"/>
                <a:gd name="connsiteX619" fmla="*/ 19050 w 500063"/>
                <a:gd name="connsiteY619" fmla="*/ 7938 h 476251"/>
                <a:gd name="connsiteX620" fmla="*/ 15875 w 500063"/>
                <a:gd name="connsiteY620" fmla="*/ 7938 h 476251"/>
                <a:gd name="connsiteX621" fmla="*/ 19050 w 500063"/>
                <a:gd name="connsiteY621" fmla="*/ 3175 h 476251"/>
                <a:gd name="connsiteX622" fmla="*/ 22225 w 500063"/>
                <a:gd name="connsiteY622" fmla="*/ 3175 h 476251"/>
                <a:gd name="connsiteX623" fmla="*/ 4762 w 500063"/>
                <a:gd name="connsiteY623" fmla="*/ 30163 h 47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</a:cxnLst>
              <a:rect l="l" t="t" r="r" b="b"/>
              <a:pathLst>
                <a:path w="500063" h="476251">
                  <a:moveTo>
                    <a:pt x="344488" y="464005"/>
                  </a:moveTo>
                  <a:lnTo>
                    <a:pt x="338138" y="473076"/>
                  </a:lnTo>
                  <a:lnTo>
                    <a:pt x="349251" y="465139"/>
                  </a:lnTo>
                  <a:lnTo>
                    <a:pt x="349251" y="468314"/>
                  </a:lnTo>
                  <a:lnTo>
                    <a:pt x="334963" y="476251"/>
                  </a:lnTo>
                  <a:close/>
                  <a:moveTo>
                    <a:pt x="346076" y="461964"/>
                  </a:moveTo>
                  <a:lnTo>
                    <a:pt x="344488" y="464005"/>
                  </a:lnTo>
                  <a:lnTo>
                    <a:pt x="345824" y="462097"/>
                  </a:lnTo>
                  <a:close/>
                  <a:moveTo>
                    <a:pt x="248787" y="446619"/>
                  </a:moveTo>
                  <a:lnTo>
                    <a:pt x="242585" y="450651"/>
                  </a:lnTo>
                  <a:lnTo>
                    <a:pt x="236538" y="454026"/>
                  </a:lnTo>
                  <a:close/>
                  <a:moveTo>
                    <a:pt x="148908" y="446088"/>
                  </a:moveTo>
                  <a:lnTo>
                    <a:pt x="150813" y="446088"/>
                  </a:lnTo>
                  <a:lnTo>
                    <a:pt x="150813" y="450851"/>
                  </a:lnTo>
                  <a:lnTo>
                    <a:pt x="146050" y="450851"/>
                  </a:lnTo>
                  <a:close/>
                  <a:moveTo>
                    <a:pt x="146050" y="442913"/>
                  </a:moveTo>
                  <a:lnTo>
                    <a:pt x="150813" y="442913"/>
                  </a:lnTo>
                  <a:lnTo>
                    <a:pt x="148908" y="446088"/>
                  </a:lnTo>
                  <a:lnTo>
                    <a:pt x="146050" y="446088"/>
                  </a:lnTo>
                  <a:close/>
                  <a:moveTo>
                    <a:pt x="165100" y="438151"/>
                  </a:moveTo>
                  <a:lnTo>
                    <a:pt x="165100" y="442471"/>
                  </a:lnTo>
                  <a:lnTo>
                    <a:pt x="158750" y="446088"/>
                  </a:lnTo>
                  <a:lnTo>
                    <a:pt x="150813" y="450851"/>
                  </a:lnTo>
                  <a:close/>
                  <a:moveTo>
                    <a:pt x="304801" y="415926"/>
                  </a:moveTo>
                  <a:lnTo>
                    <a:pt x="255588" y="473076"/>
                  </a:lnTo>
                  <a:lnTo>
                    <a:pt x="319088" y="434976"/>
                  </a:lnTo>
                  <a:lnTo>
                    <a:pt x="323851" y="434976"/>
                  </a:lnTo>
                  <a:lnTo>
                    <a:pt x="288925" y="473076"/>
                  </a:lnTo>
                  <a:lnTo>
                    <a:pt x="341313" y="442913"/>
                  </a:lnTo>
                  <a:lnTo>
                    <a:pt x="346076" y="442913"/>
                  </a:lnTo>
                  <a:lnTo>
                    <a:pt x="323851" y="473076"/>
                  </a:lnTo>
                  <a:lnTo>
                    <a:pt x="349251" y="457201"/>
                  </a:lnTo>
                  <a:lnTo>
                    <a:pt x="345824" y="462097"/>
                  </a:lnTo>
                  <a:lnTo>
                    <a:pt x="319088" y="476251"/>
                  </a:lnTo>
                  <a:lnTo>
                    <a:pt x="315913" y="476251"/>
                  </a:lnTo>
                  <a:lnTo>
                    <a:pt x="341313" y="446088"/>
                  </a:lnTo>
                  <a:lnTo>
                    <a:pt x="285750" y="476251"/>
                  </a:lnTo>
                  <a:lnTo>
                    <a:pt x="315913" y="438151"/>
                  </a:lnTo>
                  <a:lnTo>
                    <a:pt x="252413" y="476251"/>
                  </a:lnTo>
                  <a:lnTo>
                    <a:pt x="300038" y="420688"/>
                  </a:lnTo>
                  <a:lnTo>
                    <a:pt x="203200" y="476251"/>
                  </a:lnTo>
                  <a:lnTo>
                    <a:pt x="242585" y="450651"/>
                  </a:lnTo>
                  <a:close/>
                  <a:moveTo>
                    <a:pt x="484188" y="368301"/>
                  </a:moveTo>
                  <a:lnTo>
                    <a:pt x="484188" y="371476"/>
                  </a:lnTo>
                  <a:lnTo>
                    <a:pt x="477838" y="374651"/>
                  </a:lnTo>
                  <a:lnTo>
                    <a:pt x="477838" y="371476"/>
                  </a:lnTo>
                  <a:close/>
                  <a:moveTo>
                    <a:pt x="404707" y="362878"/>
                  </a:moveTo>
                  <a:lnTo>
                    <a:pt x="395288" y="368301"/>
                  </a:lnTo>
                  <a:lnTo>
                    <a:pt x="396891" y="367038"/>
                  </a:lnTo>
                  <a:close/>
                  <a:moveTo>
                    <a:pt x="176215" y="355933"/>
                  </a:moveTo>
                  <a:lnTo>
                    <a:pt x="167898" y="362061"/>
                  </a:lnTo>
                  <a:lnTo>
                    <a:pt x="165100" y="363538"/>
                  </a:lnTo>
                  <a:close/>
                  <a:moveTo>
                    <a:pt x="258764" y="349251"/>
                  </a:moveTo>
                  <a:lnTo>
                    <a:pt x="263526" y="349251"/>
                  </a:lnTo>
                  <a:lnTo>
                    <a:pt x="258764" y="352426"/>
                  </a:lnTo>
                  <a:close/>
                  <a:moveTo>
                    <a:pt x="222251" y="333375"/>
                  </a:moveTo>
                  <a:lnTo>
                    <a:pt x="195263" y="371475"/>
                  </a:lnTo>
                  <a:lnTo>
                    <a:pt x="228601" y="352425"/>
                  </a:lnTo>
                  <a:lnTo>
                    <a:pt x="203200" y="393700"/>
                  </a:lnTo>
                  <a:lnTo>
                    <a:pt x="229394" y="378619"/>
                  </a:lnTo>
                  <a:lnTo>
                    <a:pt x="200025" y="396875"/>
                  </a:lnTo>
                  <a:lnTo>
                    <a:pt x="225426" y="355600"/>
                  </a:lnTo>
                  <a:lnTo>
                    <a:pt x="192088" y="374650"/>
                  </a:lnTo>
                  <a:lnTo>
                    <a:pt x="217488" y="338138"/>
                  </a:lnTo>
                  <a:lnTo>
                    <a:pt x="150813" y="374650"/>
                  </a:lnTo>
                  <a:lnTo>
                    <a:pt x="167898" y="362061"/>
                  </a:lnTo>
                  <a:close/>
                  <a:moveTo>
                    <a:pt x="211138" y="330200"/>
                  </a:moveTo>
                  <a:lnTo>
                    <a:pt x="209513" y="331398"/>
                  </a:lnTo>
                  <a:lnTo>
                    <a:pt x="182567" y="346866"/>
                  </a:lnTo>
                  <a:close/>
                  <a:moveTo>
                    <a:pt x="263526" y="322263"/>
                  </a:moveTo>
                  <a:lnTo>
                    <a:pt x="266701" y="322263"/>
                  </a:lnTo>
                  <a:lnTo>
                    <a:pt x="258764" y="349251"/>
                  </a:lnTo>
                  <a:lnTo>
                    <a:pt x="263526" y="327026"/>
                  </a:lnTo>
                  <a:lnTo>
                    <a:pt x="236538" y="341313"/>
                  </a:lnTo>
                  <a:lnTo>
                    <a:pt x="238291" y="337107"/>
                  </a:lnTo>
                  <a:close/>
                  <a:moveTo>
                    <a:pt x="243153" y="322263"/>
                  </a:moveTo>
                  <a:lnTo>
                    <a:pt x="244476" y="322263"/>
                  </a:lnTo>
                  <a:lnTo>
                    <a:pt x="238291" y="337107"/>
                  </a:lnTo>
                  <a:lnTo>
                    <a:pt x="236538" y="338138"/>
                  </a:lnTo>
                  <a:close/>
                  <a:moveTo>
                    <a:pt x="225426" y="322263"/>
                  </a:moveTo>
                  <a:lnTo>
                    <a:pt x="176215" y="355933"/>
                  </a:lnTo>
                  <a:lnTo>
                    <a:pt x="209513" y="331398"/>
                  </a:lnTo>
                  <a:close/>
                  <a:moveTo>
                    <a:pt x="241301" y="319088"/>
                  </a:moveTo>
                  <a:lnTo>
                    <a:pt x="244476" y="319088"/>
                  </a:lnTo>
                  <a:lnTo>
                    <a:pt x="243153" y="322263"/>
                  </a:lnTo>
                  <a:lnTo>
                    <a:pt x="241301" y="322263"/>
                  </a:lnTo>
                  <a:close/>
                  <a:moveTo>
                    <a:pt x="163513" y="311150"/>
                  </a:moveTo>
                  <a:lnTo>
                    <a:pt x="97473" y="366183"/>
                  </a:lnTo>
                  <a:lnTo>
                    <a:pt x="93663" y="368300"/>
                  </a:lnTo>
                  <a:close/>
                  <a:moveTo>
                    <a:pt x="500063" y="307976"/>
                  </a:moveTo>
                  <a:lnTo>
                    <a:pt x="500063" y="311151"/>
                  </a:lnTo>
                  <a:lnTo>
                    <a:pt x="420688" y="363539"/>
                  </a:lnTo>
                  <a:lnTo>
                    <a:pt x="500063" y="319088"/>
                  </a:lnTo>
                  <a:lnTo>
                    <a:pt x="442913" y="352426"/>
                  </a:lnTo>
                  <a:lnTo>
                    <a:pt x="500063" y="322263"/>
                  </a:lnTo>
                  <a:lnTo>
                    <a:pt x="500063" y="327026"/>
                  </a:lnTo>
                  <a:lnTo>
                    <a:pt x="461963" y="371476"/>
                  </a:lnTo>
                  <a:lnTo>
                    <a:pt x="495301" y="352426"/>
                  </a:lnTo>
                  <a:lnTo>
                    <a:pt x="484188" y="360363"/>
                  </a:lnTo>
                  <a:lnTo>
                    <a:pt x="495301" y="355601"/>
                  </a:lnTo>
                  <a:lnTo>
                    <a:pt x="477838" y="371476"/>
                  </a:lnTo>
                  <a:lnTo>
                    <a:pt x="488951" y="360363"/>
                  </a:lnTo>
                  <a:lnTo>
                    <a:pt x="461963" y="374651"/>
                  </a:lnTo>
                  <a:lnTo>
                    <a:pt x="477838" y="363539"/>
                  </a:lnTo>
                  <a:lnTo>
                    <a:pt x="458788" y="374651"/>
                  </a:lnTo>
                  <a:lnTo>
                    <a:pt x="495301" y="327026"/>
                  </a:lnTo>
                  <a:lnTo>
                    <a:pt x="409576" y="374651"/>
                  </a:lnTo>
                  <a:lnTo>
                    <a:pt x="465138" y="341313"/>
                  </a:lnTo>
                  <a:lnTo>
                    <a:pt x="401638" y="374651"/>
                  </a:lnTo>
                  <a:lnTo>
                    <a:pt x="481013" y="322263"/>
                  </a:lnTo>
                  <a:lnTo>
                    <a:pt x="404707" y="362878"/>
                  </a:lnTo>
                  <a:close/>
                  <a:moveTo>
                    <a:pt x="98425" y="303213"/>
                  </a:moveTo>
                  <a:lnTo>
                    <a:pt x="98137" y="303440"/>
                  </a:lnTo>
                  <a:lnTo>
                    <a:pt x="26987" y="344488"/>
                  </a:lnTo>
                  <a:lnTo>
                    <a:pt x="35495" y="338410"/>
                  </a:lnTo>
                  <a:close/>
                  <a:moveTo>
                    <a:pt x="60325" y="303213"/>
                  </a:moveTo>
                  <a:lnTo>
                    <a:pt x="56653" y="306015"/>
                  </a:lnTo>
                  <a:lnTo>
                    <a:pt x="18098" y="329882"/>
                  </a:lnTo>
                  <a:close/>
                  <a:moveTo>
                    <a:pt x="263525" y="296863"/>
                  </a:moveTo>
                  <a:lnTo>
                    <a:pt x="247650" y="307976"/>
                  </a:lnTo>
                  <a:lnTo>
                    <a:pt x="255588" y="300038"/>
                  </a:lnTo>
                  <a:close/>
                  <a:moveTo>
                    <a:pt x="263525" y="296863"/>
                  </a:moveTo>
                  <a:lnTo>
                    <a:pt x="271463" y="311151"/>
                  </a:lnTo>
                  <a:lnTo>
                    <a:pt x="296863" y="296863"/>
                  </a:lnTo>
                  <a:lnTo>
                    <a:pt x="300038" y="296863"/>
                  </a:lnTo>
                  <a:lnTo>
                    <a:pt x="282575" y="327026"/>
                  </a:lnTo>
                  <a:lnTo>
                    <a:pt x="330201" y="296863"/>
                  </a:lnTo>
                  <a:lnTo>
                    <a:pt x="334963" y="296863"/>
                  </a:lnTo>
                  <a:lnTo>
                    <a:pt x="274638" y="355601"/>
                  </a:lnTo>
                  <a:lnTo>
                    <a:pt x="376238" y="296863"/>
                  </a:lnTo>
                  <a:lnTo>
                    <a:pt x="266700" y="360363"/>
                  </a:lnTo>
                  <a:lnTo>
                    <a:pt x="327026" y="300038"/>
                  </a:lnTo>
                  <a:lnTo>
                    <a:pt x="277813" y="330201"/>
                  </a:lnTo>
                  <a:lnTo>
                    <a:pt x="277813" y="327026"/>
                  </a:lnTo>
                  <a:lnTo>
                    <a:pt x="296863" y="300038"/>
                  </a:lnTo>
                  <a:lnTo>
                    <a:pt x="271463" y="314326"/>
                  </a:lnTo>
                  <a:close/>
                  <a:moveTo>
                    <a:pt x="258763" y="296863"/>
                  </a:moveTo>
                  <a:lnTo>
                    <a:pt x="255588" y="300038"/>
                  </a:lnTo>
                  <a:lnTo>
                    <a:pt x="250703" y="301992"/>
                  </a:lnTo>
                  <a:lnTo>
                    <a:pt x="247650" y="303213"/>
                  </a:lnTo>
                  <a:close/>
                  <a:moveTo>
                    <a:pt x="222251" y="296863"/>
                  </a:moveTo>
                  <a:lnTo>
                    <a:pt x="139700" y="371475"/>
                  </a:lnTo>
                  <a:lnTo>
                    <a:pt x="182567" y="346866"/>
                  </a:lnTo>
                  <a:lnTo>
                    <a:pt x="134938" y="374650"/>
                  </a:lnTo>
                  <a:lnTo>
                    <a:pt x="131763" y="374650"/>
                  </a:lnTo>
                  <a:lnTo>
                    <a:pt x="214313" y="303213"/>
                  </a:lnTo>
                  <a:lnTo>
                    <a:pt x="87313" y="374650"/>
                  </a:lnTo>
                  <a:lnTo>
                    <a:pt x="97473" y="366183"/>
                  </a:lnTo>
                  <a:close/>
                  <a:moveTo>
                    <a:pt x="142875" y="296863"/>
                  </a:moveTo>
                  <a:lnTo>
                    <a:pt x="137422" y="300000"/>
                  </a:lnTo>
                  <a:lnTo>
                    <a:pt x="128588" y="303213"/>
                  </a:lnTo>
                  <a:close/>
                  <a:moveTo>
                    <a:pt x="109538" y="296863"/>
                  </a:moveTo>
                  <a:lnTo>
                    <a:pt x="26987" y="363538"/>
                  </a:lnTo>
                  <a:lnTo>
                    <a:pt x="137422" y="300000"/>
                  </a:lnTo>
                  <a:lnTo>
                    <a:pt x="146050" y="296863"/>
                  </a:lnTo>
                  <a:lnTo>
                    <a:pt x="57150" y="368300"/>
                  </a:lnTo>
                  <a:lnTo>
                    <a:pt x="180975" y="296863"/>
                  </a:lnTo>
                  <a:lnTo>
                    <a:pt x="163513" y="311150"/>
                  </a:lnTo>
                  <a:lnTo>
                    <a:pt x="173038" y="303213"/>
                  </a:lnTo>
                  <a:lnTo>
                    <a:pt x="46038" y="374650"/>
                  </a:lnTo>
                  <a:lnTo>
                    <a:pt x="134938" y="303213"/>
                  </a:lnTo>
                  <a:lnTo>
                    <a:pt x="19050" y="371475"/>
                  </a:lnTo>
                  <a:lnTo>
                    <a:pt x="15875" y="371475"/>
                  </a:lnTo>
                  <a:lnTo>
                    <a:pt x="15875" y="368300"/>
                  </a:lnTo>
                  <a:lnTo>
                    <a:pt x="98137" y="303440"/>
                  </a:lnTo>
                  <a:close/>
                  <a:moveTo>
                    <a:pt x="71438" y="296863"/>
                  </a:moveTo>
                  <a:lnTo>
                    <a:pt x="11112" y="341313"/>
                  </a:lnTo>
                  <a:lnTo>
                    <a:pt x="93663" y="296863"/>
                  </a:lnTo>
                  <a:lnTo>
                    <a:pt x="35495" y="338410"/>
                  </a:lnTo>
                  <a:lnTo>
                    <a:pt x="4762" y="355600"/>
                  </a:lnTo>
                  <a:lnTo>
                    <a:pt x="71438" y="311150"/>
                  </a:lnTo>
                  <a:lnTo>
                    <a:pt x="0" y="352425"/>
                  </a:lnTo>
                  <a:lnTo>
                    <a:pt x="0" y="349250"/>
                  </a:lnTo>
                  <a:lnTo>
                    <a:pt x="56653" y="306015"/>
                  </a:lnTo>
                  <a:close/>
                  <a:moveTo>
                    <a:pt x="500063" y="277813"/>
                  </a:moveTo>
                  <a:lnTo>
                    <a:pt x="465138" y="296863"/>
                  </a:lnTo>
                  <a:lnTo>
                    <a:pt x="473076" y="288926"/>
                  </a:lnTo>
                  <a:close/>
                  <a:moveTo>
                    <a:pt x="500063" y="277813"/>
                  </a:moveTo>
                  <a:lnTo>
                    <a:pt x="500063" y="280988"/>
                  </a:lnTo>
                  <a:lnTo>
                    <a:pt x="500063" y="285751"/>
                  </a:lnTo>
                  <a:lnTo>
                    <a:pt x="396891" y="367038"/>
                  </a:lnTo>
                  <a:lnTo>
                    <a:pt x="382588" y="374651"/>
                  </a:lnTo>
                  <a:lnTo>
                    <a:pt x="488951" y="288926"/>
                  </a:lnTo>
                  <a:lnTo>
                    <a:pt x="338138" y="374651"/>
                  </a:lnTo>
                  <a:lnTo>
                    <a:pt x="334963" y="374651"/>
                  </a:lnTo>
                  <a:lnTo>
                    <a:pt x="376238" y="352426"/>
                  </a:lnTo>
                  <a:lnTo>
                    <a:pt x="330201" y="374651"/>
                  </a:lnTo>
                  <a:lnTo>
                    <a:pt x="417513" y="322263"/>
                  </a:lnTo>
                  <a:lnTo>
                    <a:pt x="323851" y="374651"/>
                  </a:lnTo>
                  <a:lnTo>
                    <a:pt x="417513" y="307976"/>
                  </a:lnTo>
                  <a:lnTo>
                    <a:pt x="356773" y="342450"/>
                  </a:lnTo>
                  <a:lnTo>
                    <a:pt x="176213" y="465139"/>
                  </a:lnTo>
                  <a:lnTo>
                    <a:pt x="296863" y="393701"/>
                  </a:lnTo>
                  <a:lnTo>
                    <a:pt x="300038" y="393701"/>
                  </a:lnTo>
                  <a:lnTo>
                    <a:pt x="200025" y="461964"/>
                  </a:lnTo>
                  <a:lnTo>
                    <a:pt x="300038" y="401638"/>
                  </a:lnTo>
                  <a:lnTo>
                    <a:pt x="300038" y="404813"/>
                  </a:lnTo>
                  <a:lnTo>
                    <a:pt x="214313" y="461964"/>
                  </a:lnTo>
                  <a:lnTo>
                    <a:pt x="304801" y="412751"/>
                  </a:lnTo>
                  <a:lnTo>
                    <a:pt x="248787" y="446619"/>
                  </a:lnTo>
                  <a:lnTo>
                    <a:pt x="266700" y="434976"/>
                  </a:lnTo>
                  <a:lnTo>
                    <a:pt x="195263" y="476251"/>
                  </a:lnTo>
                  <a:lnTo>
                    <a:pt x="192088" y="476251"/>
                  </a:lnTo>
                  <a:lnTo>
                    <a:pt x="277813" y="415926"/>
                  </a:lnTo>
                  <a:lnTo>
                    <a:pt x="176213" y="476251"/>
                  </a:lnTo>
                  <a:lnTo>
                    <a:pt x="173038" y="476251"/>
                  </a:lnTo>
                  <a:lnTo>
                    <a:pt x="274638" y="409576"/>
                  </a:lnTo>
                  <a:lnTo>
                    <a:pt x="158750" y="476251"/>
                  </a:lnTo>
                  <a:lnTo>
                    <a:pt x="153988" y="476251"/>
                  </a:lnTo>
                  <a:lnTo>
                    <a:pt x="321129" y="362680"/>
                  </a:lnTo>
                  <a:lnTo>
                    <a:pt x="300038" y="374651"/>
                  </a:lnTo>
                  <a:lnTo>
                    <a:pt x="321552" y="362393"/>
                  </a:lnTo>
                  <a:lnTo>
                    <a:pt x="401638" y="307976"/>
                  </a:lnTo>
                  <a:lnTo>
                    <a:pt x="150813" y="454026"/>
                  </a:lnTo>
                  <a:lnTo>
                    <a:pt x="146050" y="454026"/>
                  </a:lnTo>
                  <a:lnTo>
                    <a:pt x="158750" y="446088"/>
                  </a:lnTo>
                  <a:lnTo>
                    <a:pt x="165100" y="442913"/>
                  </a:lnTo>
                  <a:lnTo>
                    <a:pt x="165100" y="442471"/>
                  </a:lnTo>
                  <a:lnTo>
                    <a:pt x="173038" y="437949"/>
                  </a:lnTo>
                  <a:lnTo>
                    <a:pt x="173038" y="434975"/>
                  </a:lnTo>
                  <a:lnTo>
                    <a:pt x="252413" y="368300"/>
                  </a:lnTo>
                  <a:lnTo>
                    <a:pt x="200025" y="396875"/>
                  </a:lnTo>
                  <a:lnTo>
                    <a:pt x="255588" y="363538"/>
                  </a:lnTo>
                  <a:lnTo>
                    <a:pt x="229394" y="378619"/>
                  </a:lnTo>
                  <a:lnTo>
                    <a:pt x="258763" y="360363"/>
                  </a:lnTo>
                  <a:lnTo>
                    <a:pt x="263526" y="360363"/>
                  </a:lnTo>
                  <a:lnTo>
                    <a:pt x="263526" y="363538"/>
                  </a:lnTo>
                  <a:lnTo>
                    <a:pt x="180975" y="431800"/>
                  </a:lnTo>
                  <a:lnTo>
                    <a:pt x="417513" y="296863"/>
                  </a:lnTo>
                  <a:lnTo>
                    <a:pt x="303204" y="363794"/>
                  </a:lnTo>
                  <a:lnTo>
                    <a:pt x="420688" y="296863"/>
                  </a:lnTo>
                  <a:lnTo>
                    <a:pt x="423863" y="296863"/>
                  </a:lnTo>
                  <a:lnTo>
                    <a:pt x="357910" y="341677"/>
                  </a:lnTo>
                  <a:lnTo>
                    <a:pt x="436563" y="296863"/>
                  </a:lnTo>
                  <a:lnTo>
                    <a:pt x="341313" y="363539"/>
                  </a:lnTo>
                  <a:lnTo>
                    <a:pt x="458788" y="296863"/>
                  </a:lnTo>
                  <a:lnTo>
                    <a:pt x="376238" y="349251"/>
                  </a:lnTo>
                  <a:close/>
                  <a:moveTo>
                    <a:pt x="488951" y="273051"/>
                  </a:moveTo>
                  <a:lnTo>
                    <a:pt x="487136" y="274865"/>
                  </a:lnTo>
                  <a:lnTo>
                    <a:pt x="469901" y="285751"/>
                  </a:lnTo>
                  <a:close/>
                  <a:moveTo>
                    <a:pt x="500063" y="266701"/>
                  </a:moveTo>
                  <a:lnTo>
                    <a:pt x="500063" y="269876"/>
                  </a:lnTo>
                  <a:lnTo>
                    <a:pt x="473076" y="288926"/>
                  </a:lnTo>
                  <a:lnTo>
                    <a:pt x="487136" y="274865"/>
                  </a:lnTo>
                  <a:close/>
                  <a:moveTo>
                    <a:pt x="27842" y="239713"/>
                  </a:moveTo>
                  <a:lnTo>
                    <a:pt x="4762" y="273050"/>
                  </a:lnTo>
                  <a:lnTo>
                    <a:pt x="33337" y="255588"/>
                  </a:lnTo>
                  <a:lnTo>
                    <a:pt x="33337" y="258763"/>
                  </a:lnTo>
                  <a:lnTo>
                    <a:pt x="4762" y="300038"/>
                  </a:lnTo>
                  <a:lnTo>
                    <a:pt x="33337" y="285750"/>
                  </a:lnTo>
                  <a:lnTo>
                    <a:pt x="15875" y="300038"/>
                  </a:lnTo>
                  <a:lnTo>
                    <a:pt x="33337" y="288925"/>
                  </a:lnTo>
                  <a:lnTo>
                    <a:pt x="4762" y="338138"/>
                  </a:lnTo>
                  <a:lnTo>
                    <a:pt x="18098" y="329882"/>
                  </a:lnTo>
                  <a:lnTo>
                    <a:pt x="0" y="341313"/>
                  </a:lnTo>
                  <a:lnTo>
                    <a:pt x="0" y="338138"/>
                  </a:lnTo>
                  <a:lnTo>
                    <a:pt x="30162" y="292100"/>
                  </a:lnTo>
                  <a:lnTo>
                    <a:pt x="0" y="311150"/>
                  </a:lnTo>
                  <a:lnTo>
                    <a:pt x="0" y="307975"/>
                  </a:lnTo>
                  <a:lnTo>
                    <a:pt x="22225" y="292100"/>
                  </a:lnTo>
                  <a:lnTo>
                    <a:pt x="0" y="303213"/>
                  </a:lnTo>
                  <a:lnTo>
                    <a:pt x="30162" y="261938"/>
                  </a:lnTo>
                  <a:lnTo>
                    <a:pt x="0" y="280988"/>
                  </a:lnTo>
                  <a:lnTo>
                    <a:pt x="0" y="277813"/>
                  </a:lnTo>
                  <a:close/>
                  <a:moveTo>
                    <a:pt x="30162" y="236538"/>
                  </a:moveTo>
                  <a:lnTo>
                    <a:pt x="27842" y="239713"/>
                  </a:lnTo>
                  <a:lnTo>
                    <a:pt x="29945" y="236675"/>
                  </a:lnTo>
                  <a:close/>
                  <a:moveTo>
                    <a:pt x="11730" y="213872"/>
                  </a:moveTo>
                  <a:lnTo>
                    <a:pt x="11112" y="214313"/>
                  </a:lnTo>
                  <a:lnTo>
                    <a:pt x="11413" y="214055"/>
                  </a:lnTo>
                  <a:close/>
                  <a:moveTo>
                    <a:pt x="488951" y="206375"/>
                  </a:moveTo>
                  <a:lnTo>
                    <a:pt x="478943" y="214382"/>
                  </a:lnTo>
                  <a:lnTo>
                    <a:pt x="473076" y="217488"/>
                  </a:lnTo>
                  <a:lnTo>
                    <a:pt x="488560" y="206558"/>
                  </a:lnTo>
                  <a:close/>
                  <a:moveTo>
                    <a:pt x="500063" y="203200"/>
                  </a:moveTo>
                  <a:lnTo>
                    <a:pt x="500063" y="206375"/>
                  </a:lnTo>
                  <a:lnTo>
                    <a:pt x="465138" y="250825"/>
                  </a:lnTo>
                  <a:lnTo>
                    <a:pt x="500063" y="231775"/>
                  </a:lnTo>
                  <a:lnTo>
                    <a:pt x="473076" y="258763"/>
                  </a:lnTo>
                  <a:lnTo>
                    <a:pt x="500063" y="244475"/>
                  </a:lnTo>
                  <a:lnTo>
                    <a:pt x="473076" y="266701"/>
                  </a:lnTo>
                  <a:lnTo>
                    <a:pt x="500063" y="250825"/>
                  </a:lnTo>
                  <a:lnTo>
                    <a:pt x="500063" y="255588"/>
                  </a:lnTo>
                  <a:lnTo>
                    <a:pt x="469901" y="285751"/>
                  </a:lnTo>
                  <a:lnTo>
                    <a:pt x="465138" y="288926"/>
                  </a:lnTo>
                  <a:lnTo>
                    <a:pt x="492126" y="258763"/>
                  </a:lnTo>
                  <a:lnTo>
                    <a:pt x="465138" y="273051"/>
                  </a:lnTo>
                  <a:lnTo>
                    <a:pt x="492126" y="250825"/>
                  </a:lnTo>
                  <a:lnTo>
                    <a:pt x="465138" y="266701"/>
                  </a:lnTo>
                  <a:lnTo>
                    <a:pt x="461963" y="261938"/>
                  </a:lnTo>
                  <a:lnTo>
                    <a:pt x="465138" y="261938"/>
                  </a:lnTo>
                  <a:lnTo>
                    <a:pt x="492126" y="239713"/>
                  </a:lnTo>
                  <a:lnTo>
                    <a:pt x="465138" y="255588"/>
                  </a:lnTo>
                  <a:lnTo>
                    <a:pt x="461963" y="250825"/>
                  </a:lnTo>
                  <a:lnTo>
                    <a:pt x="495301" y="206375"/>
                  </a:lnTo>
                  <a:lnTo>
                    <a:pt x="465138" y="225425"/>
                  </a:lnTo>
                  <a:lnTo>
                    <a:pt x="478943" y="214382"/>
                  </a:lnTo>
                  <a:close/>
                  <a:moveTo>
                    <a:pt x="33337" y="198438"/>
                  </a:moveTo>
                  <a:lnTo>
                    <a:pt x="33337" y="203200"/>
                  </a:lnTo>
                  <a:lnTo>
                    <a:pt x="4762" y="244475"/>
                  </a:lnTo>
                  <a:lnTo>
                    <a:pt x="33337" y="225425"/>
                  </a:lnTo>
                  <a:lnTo>
                    <a:pt x="33337" y="228600"/>
                  </a:lnTo>
                  <a:lnTo>
                    <a:pt x="11112" y="247650"/>
                  </a:lnTo>
                  <a:lnTo>
                    <a:pt x="33337" y="231775"/>
                  </a:lnTo>
                  <a:lnTo>
                    <a:pt x="29945" y="236675"/>
                  </a:lnTo>
                  <a:lnTo>
                    <a:pt x="0" y="255588"/>
                  </a:lnTo>
                  <a:lnTo>
                    <a:pt x="0" y="250825"/>
                  </a:lnTo>
                  <a:lnTo>
                    <a:pt x="22225" y="236538"/>
                  </a:lnTo>
                  <a:lnTo>
                    <a:pt x="0" y="247650"/>
                  </a:lnTo>
                  <a:lnTo>
                    <a:pt x="30162" y="203200"/>
                  </a:lnTo>
                  <a:lnTo>
                    <a:pt x="11730" y="213872"/>
                  </a:lnTo>
                  <a:close/>
                  <a:moveTo>
                    <a:pt x="488951" y="195263"/>
                  </a:moveTo>
                  <a:lnTo>
                    <a:pt x="485296" y="198273"/>
                  </a:lnTo>
                  <a:lnTo>
                    <a:pt x="474210" y="204108"/>
                  </a:lnTo>
                  <a:close/>
                  <a:moveTo>
                    <a:pt x="500063" y="190500"/>
                  </a:moveTo>
                  <a:lnTo>
                    <a:pt x="473076" y="209550"/>
                  </a:lnTo>
                  <a:lnTo>
                    <a:pt x="500063" y="195263"/>
                  </a:lnTo>
                  <a:lnTo>
                    <a:pt x="500063" y="198438"/>
                  </a:lnTo>
                  <a:lnTo>
                    <a:pt x="488560" y="206558"/>
                  </a:lnTo>
                  <a:lnTo>
                    <a:pt x="465138" y="217488"/>
                  </a:lnTo>
                  <a:lnTo>
                    <a:pt x="461963" y="217488"/>
                  </a:lnTo>
                  <a:lnTo>
                    <a:pt x="485296" y="198273"/>
                  </a:lnTo>
                  <a:close/>
                  <a:moveTo>
                    <a:pt x="492126" y="179388"/>
                  </a:moveTo>
                  <a:lnTo>
                    <a:pt x="490538" y="180975"/>
                  </a:lnTo>
                  <a:lnTo>
                    <a:pt x="484188" y="184150"/>
                  </a:lnTo>
                  <a:lnTo>
                    <a:pt x="485023" y="183566"/>
                  </a:lnTo>
                  <a:close/>
                  <a:moveTo>
                    <a:pt x="500063" y="176213"/>
                  </a:moveTo>
                  <a:lnTo>
                    <a:pt x="469901" y="206375"/>
                  </a:lnTo>
                  <a:lnTo>
                    <a:pt x="474210" y="204108"/>
                  </a:lnTo>
                  <a:lnTo>
                    <a:pt x="465138" y="209550"/>
                  </a:lnTo>
                  <a:lnTo>
                    <a:pt x="461963" y="209550"/>
                  </a:lnTo>
                  <a:lnTo>
                    <a:pt x="490538" y="180975"/>
                  </a:lnTo>
                  <a:close/>
                  <a:moveTo>
                    <a:pt x="15875" y="176213"/>
                  </a:moveTo>
                  <a:lnTo>
                    <a:pt x="15434" y="176609"/>
                  </a:lnTo>
                  <a:lnTo>
                    <a:pt x="13890" y="177602"/>
                  </a:lnTo>
                  <a:close/>
                  <a:moveTo>
                    <a:pt x="33337" y="165100"/>
                  </a:moveTo>
                  <a:lnTo>
                    <a:pt x="33337" y="168275"/>
                  </a:lnTo>
                  <a:lnTo>
                    <a:pt x="33337" y="173038"/>
                  </a:lnTo>
                  <a:lnTo>
                    <a:pt x="4762" y="214313"/>
                  </a:lnTo>
                  <a:lnTo>
                    <a:pt x="33337" y="195263"/>
                  </a:lnTo>
                  <a:lnTo>
                    <a:pt x="11413" y="214055"/>
                  </a:lnTo>
                  <a:lnTo>
                    <a:pt x="0" y="220663"/>
                  </a:lnTo>
                  <a:lnTo>
                    <a:pt x="22225" y="203200"/>
                  </a:lnTo>
                  <a:lnTo>
                    <a:pt x="0" y="217488"/>
                  </a:lnTo>
                  <a:lnTo>
                    <a:pt x="0" y="214313"/>
                  </a:lnTo>
                  <a:lnTo>
                    <a:pt x="30162" y="173038"/>
                  </a:lnTo>
                  <a:lnTo>
                    <a:pt x="0" y="190500"/>
                  </a:lnTo>
                  <a:lnTo>
                    <a:pt x="15434" y="176609"/>
                  </a:lnTo>
                  <a:close/>
                  <a:moveTo>
                    <a:pt x="33337" y="157163"/>
                  </a:moveTo>
                  <a:lnTo>
                    <a:pt x="33337" y="161925"/>
                  </a:lnTo>
                  <a:lnTo>
                    <a:pt x="11112" y="179388"/>
                  </a:lnTo>
                  <a:lnTo>
                    <a:pt x="13890" y="177602"/>
                  </a:lnTo>
                  <a:lnTo>
                    <a:pt x="0" y="187325"/>
                  </a:lnTo>
                  <a:lnTo>
                    <a:pt x="22225" y="165100"/>
                  </a:lnTo>
                  <a:lnTo>
                    <a:pt x="0" y="179388"/>
                  </a:lnTo>
                  <a:lnTo>
                    <a:pt x="9576" y="171501"/>
                  </a:lnTo>
                  <a:lnTo>
                    <a:pt x="7937" y="173038"/>
                  </a:lnTo>
                  <a:close/>
                  <a:moveTo>
                    <a:pt x="26987" y="157163"/>
                  </a:moveTo>
                  <a:lnTo>
                    <a:pt x="9576" y="171501"/>
                  </a:lnTo>
                  <a:lnTo>
                    <a:pt x="21306" y="160505"/>
                  </a:lnTo>
                  <a:close/>
                  <a:moveTo>
                    <a:pt x="492126" y="127000"/>
                  </a:moveTo>
                  <a:lnTo>
                    <a:pt x="490241" y="129183"/>
                  </a:lnTo>
                  <a:lnTo>
                    <a:pt x="484929" y="132080"/>
                  </a:lnTo>
                  <a:close/>
                  <a:moveTo>
                    <a:pt x="33337" y="127000"/>
                  </a:moveTo>
                  <a:lnTo>
                    <a:pt x="33337" y="131763"/>
                  </a:lnTo>
                  <a:lnTo>
                    <a:pt x="33337" y="134938"/>
                  </a:lnTo>
                  <a:lnTo>
                    <a:pt x="4762" y="165100"/>
                  </a:lnTo>
                  <a:lnTo>
                    <a:pt x="33337" y="149225"/>
                  </a:lnTo>
                  <a:lnTo>
                    <a:pt x="21306" y="160505"/>
                  </a:lnTo>
                  <a:lnTo>
                    <a:pt x="0" y="173038"/>
                  </a:lnTo>
                  <a:lnTo>
                    <a:pt x="0" y="168275"/>
                  </a:lnTo>
                  <a:lnTo>
                    <a:pt x="30162" y="138113"/>
                  </a:lnTo>
                  <a:lnTo>
                    <a:pt x="0" y="153988"/>
                  </a:lnTo>
                  <a:lnTo>
                    <a:pt x="19050" y="138113"/>
                  </a:lnTo>
                  <a:lnTo>
                    <a:pt x="0" y="149225"/>
                  </a:lnTo>
                  <a:lnTo>
                    <a:pt x="17119" y="133007"/>
                  </a:lnTo>
                  <a:lnTo>
                    <a:pt x="4762" y="146050"/>
                  </a:lnTo>
                  <a:close/>
                  <a:moveTo>
                    <a:pt x="500063" y="123825"/>
                  </a:moveTo>
                  <a:lnTo>
                    <a:pt x="500063" y="127000"/>
                  </a:lnTo>
                  <a:lnTo>
                    <a:pt x="469901" y="157163"/>
                  </a:lnTo>
                  <a:lnTo>
                    <a:pt x="500063" y="138113"/>
                  </a:lnTo>
                  <a:lnTo>
                    <a:pt x="500063" y="142875"/>
                  </a:lnTo>
                  <a:lnTo>
                    <a:pt x="469901" y="173038"/>
                  </a:lnTo>
                  <a:lnTo>
                    <a:pt x="500063" y="157163"/>
                  </a:lnTo>
                  <a:lnTo>
                    <a:pt x="469901" y="187325"/>
                  </a:lnTo>
                  <a:lnTo>
                    <a:pt x="500063" y="173038"/>
                  </a:lnTo>
                  <a:lnTo>
                    <a:pt x="485023" y="183566"/>
                  </a:lnTo>
                  <a:lnTo>
                    <a:pt x="465138" y="195263"/>
                  </a:lnTo>
                  <a:lnTo>
                    <a:pt x="477838" y="187325"/>
                  </a:lnTo>
                  <a:lnTo>
                    <a:pt x="461963" y="195263"/>
                  </a:lnTo>
                  <a:lnTo>
                    <a:pt x="461963" y="190500"/>
                  </a:lnTo>
                  <a:lnTo>
                    <a:pt x="492126" y="161925"/>
                  </a:lnTo>
                  <a:lnTo>
                    <a:pt x="465138" y="176213"/>
                  </a:lnTo>
                  <a:lnTo>
                    <a:pt x="461963" y="176213"/>
                  </a:lnTo>
                  <a:lnTo>
                    <a:pt x="495301" y="142875"/>
                  </a:lnTo>
                  <a:lnTo>
                    <a:pt x="465138" y="161925"/>
                  </a:lnTo>
                  <a:lnTo>
                    <a:pt x="461963" y="161925"/>
                  </a:lnTo>
                  <a:lnTo>
                    <a:pt x="490241" y="129183"/>
                  </a:lnTo>
                  <a:close/>
                  <a:moveTo>
                    <a:pt x="30162" y="120650"/>
                  </a:moveTo>
                  <a:lnTo>
                    <a:pt x="17119" y="133007"/>
                  </a:lnTo>
                  <a:lnTo>
                    <a:pt x="27737" y="121799"/>
                  </a:lnTo>
                  <a:close/>
                  <a:moveTo>
                    <a:pt x="22225" y="107950"/>
                  </a:moveTo>
                  <a:lnTo>
                    <a:pt x="16669" y="112713"/>
                  </a:lnTo>
                  <a:lnTo>
                    <a:pt x="4762" y="120650"/>
                  </a:lnTo>
                  <a:lnTo>
                    <a:pt x="5129" y="120162"/>
                  </a:lnTo>
                  <a:close/>
                  <a:moveTo>
                    <a:pt x="33337" y="101600"/>
                  </a:moveTo>
                  <a:lnTo>
                    <a:pt x="7937" y="123825"/>
                  </a:lnTo>
                  <a:lnTo>
                    <a:pt x="33337" y="107950"/>
                  </a:lnTo>
                  <a:lnTo>
                    <a:pt x="33337" y="112713"/>
                  </a:lnTo>
                  <a:lnTo>
                    <a:pt x="15875" y="127000"/>
                  </a:lnTo>
                  <a:lnTo>
                    <a:pt x="33337" y="115888"/>
                  </a:lnTo>
                  <a:lnTo>
                    <a:pt x="27737" y="121799"/>
                  </a:lnTo>
                  <a:lnTo>
                    <a:pt x="0" y="134938"/>
                  </a:lnTo>
                  <a:lnTo>
                    <a:pt x="19050" y="120650"/>
                  </a:lnTo>
                  <a:lnTo>
                    <a:pt x="0" y="131763"/>
                  </a:lnTo>
                  <a:lnTo>
                    <a:pt x="0" y="127000"/>
                  </a:lnTo>
                  <a:lnTo>
                    <a:pt x="16669" y="112713"/>
                  </a:lnTo>
                  <a:close/>
                  <a:moveTo>
                    <a:pt x="469455" y="92325"/>
                  </a:moveTo>
                  <a:lnTo>
                    <a:pt x="466265" y="96274"/>
                  </a:lnTo>
                  <a:lnTo>
                    <a:pt x="465138" y="96838"/>
                  </a:lnTo>
                  <a:close/>
                  <a:moveTo>
                    <a:pt x="500063" y="79375"/>
                  </a:moveTo>
                  <a:lnTo>
                    <a:pt x="500063" y="82550"/>
                  </a:lnTo>
                  <a:lnTo>
                    <a:pt x="469901" y="115888"/>
                  </a:lnTo>
                  <a:lnTo>
                    <a:pt x="500063" y="96838"/>
                  </a:lnTo>
                  <a:lnTo>
                    <a:pt x="465138" y="142875"/>
                  </a:lnTo>
                  <a:lnTo>
                    <a:pt x="484929" y="132080"/>
                  </a:lnTo>
                  <a:lnTo>
                    <a:pt x="465138" y="146050"/>
                  </a:lnTo>
                  <a:lnTo>
                    <a:pt x="461963" y="146050"/>
                  </a:lnTo>
                  <a:lnTo>
                    <a:pt x="495301" y="101600"/>
                  </a:lnTo>
                  <a:lnTo>
                    <a:pt x="465138" y="120650"/>
                  </a:lnTo>
                  <a:lnTo>
                    <a:pt x="461963" y="120650"/>
                  </a:lnTo>
                  <a:lnTo>
                    <a:pt x="461963" y="115888"/>
                  </a:lnTo>
                  <a:lnTo>
                    <a:pt x="495301" y="82550"/>
                  </a:lnTo>
                  <a:lnTo>
                    <a:pt x="465138" y="101600"/>
                  </a:lnTo>
                  <a:lnTo>
                    <a:pt x="461963" y="101600"/>
                  </a:lnTo>
                  <a:lnTo>
                    <a:pt x="466265" y="96274"/>
                  </a:lnTo>
                  <a:close/>
                  <a:moveTo>
                    <a:pt x="27842" y="63500"/>
                  </a:moveTo>
                  <a:lnTo>
                    <a:pt x="4762" y="96838"/>
                  </a:lnTo>
                  <a:lnTo>
                    <a:pt x="33337" y="82550"/>
                  </a:lnTo>
                  <a:lnTo>
                    <a:pt x="5129" y="120162"/>
                  </a:lnTo>
                  <a:lnTo>
                    <a:pt x="0" y="123825"/>
                  </a:lnTo>
                  <a:lnTo>
                    <a:pt x="0" y="120650"/>
                  </a:lnTo>
                  <a:lnTo>
                    <a:pt x="30162" y="85725"/>
                  </a:lnTo>
                  <a:lnTo>
                    <a:pt x="0" y="101600"/>
                  </a:lnTo>
                  <a:close/>
                  <a:moveTo>
                    <a:pt x="30162" y="60325"/>
                  </a:moveTo>
                  <a:lnTo>
                    <a:pt x="27842" y="63500"/>
                  </a:lnTo>
                  <a:lnTo>
                    <a:pt x="29945" y="60462"/>
                  </a:lnTo>
                  <a:close/>
                  <a:moveTo>
                    <a:pt x="33337" y="55563"/>
                  </a:moveTo>
                  <a:lnTo>
                    <a:pt x="29945" y="60462"/>
                  </a:lnTo>
                  <a:lnTo>
                    <a:pt x="0" y="79375"/>
                  </a:lnTo>
                  <a:lnTo>
                    <a:pt x="0" y="74613"/>
                  </a:lnTo>
                  <a:lnTo>
                    <a:pt x="22294" y="58876"/>
                  </a:lnTo>
                  <a:lnTo>
                    <a:pt x="7937" y="71438"/>
                  </a:lnTo>
                  <a:close/>
                  <a:moveTo>
                    <a:pt x="26987" y="55563"/>
                  </a:moveTo>
                  <a:lnTo>
                    <a:pt x="22294" y="58876"/>
                  </a:lnTo>
                  <a:lnTo>
                    <a:pt x="24219" y="57191"/>
                  </a:lnTo>
                  <a:close/>
                  <a:moveTo>
                    <a:pt x="357188" y="0"/>
                  </a:moveTo>
                  <a:lnTo>
                    <a:pt x="357188" y="3175"/>
                  </a:lnTo>
                  <a:lnTo>
                    <a:pt x="330201" y="33338"/>
                  </a:lnTo>
                  <a:lnTo>
                    <a:pt x="382588" y="0"/>
                  </a:lnTo>
                  <a:lnTo>
                    <a:pt x="387351" y="0"/>
                  </a:lnTo>
                  <a:lnTo>
                    <a:pt x="387351" y="3175"/>
                  </a:lnTo>
                  <a:lnTo>
                    <a:pt x="365126" y="33338"/>
                  </a:lnTo>
                  <a:lnTo>
                    <a:pt x="420688" y="0"/>
                  </a:lnTo>
                  <a:lnTo>
                    <a:pt x="420688" y="3175"/>
                  </a:lnTo>
                  <a:lnTo>
                    <a:pt x="390526" y="26988"/>
                  </a:lnTo>
                  <a:lnTo>
                    <a:pt x="431801" y="0"/>
                  </a:lnTo>
                  <a:lnTo>
                    <a:pt x="431801" y="3175"/>
                  </a:lnTo>
                  <a:lnTo>
                    <a:pt x="402950" y="28989"/>
                  </a:lnTo>
                  <a:lnTo>
                    <a:pt x="401638" y="30163"/>
                  </a:lnTo>
                  <a:lnTo>
                    <a:pt x="454026" y="0"/>
                  </a:lnTo>
                  <a:lnTo>
                    <a:pt x="454026" y="3175"/>
                  </a:lnTo>
                  <a:lnTo>
                    <a:pt x="442913" y="33338"/>
                  </a:lnTo>
                  <a:lnTo>
                    <a:pt x="484188" y="7938"/>
                  </a:lnTo>
                  <a:lnTo>
                    <a:pt x="488951" y="7938"/>
                  </a:lnTo>
                  <a:lnTo>
                    <a:pt x="488951" y="11113"/>
                  </a:lnTo>
                  <a:lnTo>
                    <a:pt x="465138" y="41275"/>
                  </a:lnTo>
                  <a:lnTo>
                    <a:pt x="495301" y="22225"/>
                  </a:lnTo>
                  <a:lnTo>
                    <a:pt x="495301" y="26988"/>
                  </a:lnTo>
                  <a:lnTo>
                    <a:pt x="473076" y="41275"/>
                  </a:lnTo>
                  <a:lnTo>
                    <a:pt x="495301" y="30163"/>
                  </a:lnTo>
                  <a:lnTo>
                    <a:pt x="500063" y="30163"/>
                  </a:lnTo>
                  <a:lnTo>
                    <a:pt x="469901" y="60325"/>
                  </a:lnTo>
                  <a:lnTo>
                    <a:pt x="500063" y="44450"/>
                  </a:lnTo>
                  <a:lnTo>
                    <a:pt x="500063" y="49213"/>
                  </a:lnTo>
                  <a:lnTo>
                    <a:pt x="469901" y="74613"/>
                  </a:lnTo>
                  <a:lnTo>
                    <a:pt x="500063" y="55563"/>
                  </a:lnTo>
                  <a:lnTo>
                    <a:pt x="500063" y="60325"/>
                  </a:lnTo>
                  <a:lnTo>
                    <a:pt x="469455" y="92325"/>
                  </a:lnTo>
                  <a:lnTo>
                    <a:pt x="495301" y="60325"/>
                  </a:lnTo>
                  <a:lnTo>
                    <a:pt x="465138" y="79375"/>
                  </a:lnTo>
                  <a:lnTo>
                    <a:pt x="461963" y="79375"/>
                  </a:lnTo>
                  <a:lnTo>
                    <a:pt x="492126" y="52388"/>
                  </a:lnTo>
                  <a:lnTo>
                    <a:pt x="465138" y="68263"/>
                  </a:lnTo>
                  <a:lnTo>
                    <a:pt x="461963" y="68263"/>
                  </a:lnTo>
                  <a:lnTo>
                    <a:pt x="469901" y="63500"/>
                  </a:lnTo>
                  <a:lnTo>
                    <a:pt x="465138" y="63500"/>
                  </a:lnTo>
                  <a:lnTo>
                    <a:pt x="461963" y="63500"/>
                  </a:lnTo>
                  <a:lnTo>
                    <a:pt x="492126" y="33338"/>
                  </a:lnTo>
                  <a:lnTo>
                    <a:pt x="465138" y="49213"/>
                  </a:lnTo>
                  <a:lnTo>
                    <a:pt x="461963" y="49213"/>
                  </a:lnTo>
                  <a:lnTo>
                    <a:pt x="484188" y="30163"/>
                  </a:lnTo>
                  <a:lnTo>
                    <a:pt x="465138" y="44450"/>
                  </a:lnTo>
                  <a:lnTo>
                    <a:pt x="461963" y="44450"/>
                  </a:lnTo>
                  <a:lnTo>
                    <a:pt x="461963" y="41275"/>
                  </a:lnTo>
                  <a:lnTo>
                    <a:pt x="484188" y="11113"/>
                  </a:lnTo>
                  <a:lnTo>
                    <a:pt x="439738" y="38100"/>
                  </a:lnTo>
                  <a:lnTo>
                    <a:pt x="439738" y="33338"/>
                  </a:lnTo>
                  <a:lnTo>
                    <a:pt x="449960" y="5592"/>
                  </a:lnTo>
                  <a:lnTo>
                    <a:pt x="450851" y="3175"/>
                  </a:lnTo>
                  <a:lnTo>
                    <a:pt x="395288" y="38100"/>
                  </a:lnTo>
                  <a:lnTo>
                    <a:pt x="395288" y="33338"/>
                  </a:lnTo>
                  <a:lnTo>
                    <a:pt x="423863" y="7938"/>
                  </a:lnTo>
                  <a:lnTo>
                    <a:pt x="376238" y="38100"/>
                  </a:lnTo>
                  <a:lnTo>
                    <a:pt x="371476" y="38100"/>
                  </a:lnTo>
                  <a:lnTo>
                    <a:pt x="371476" y="33948"/>
                  </a:lnTo>
                  <a:lnTo>
                    <a:pt x="406401" y="11113"/>
                  </a:lnTo>
                  <a:lnTo>
                    <a:pt x="371476" y="33338"/>
                  </a:lnTo>
                  <a:lnTo>
                    <a:pt x="371476" y="33948"/>
                  </a:lnTo>
                  <a:lnTo>
                    <a:pt x="365126" y="38100"/>
                  </a:lnTo>
                  <a:lnTo>
                    <a:pt x="360363" y="38100"/>
                  </a:lnTo>
                  <a:lnTo>
                    <a:pt x="360363" y="33338"/>
                  </a:lnTo>
                  <a:lnTo>
                    <a:pt x="382588" y="3175"/>
                  </a:lnTo>
                  <a:lnTo>
                    <a:pt x="327026" y="38100"/>
                  </a:lnTo>
                  <a:lnTo>
                    <a:pt x="327026" y="33338"/>
                  </a:lnTo>
                  <a:lnTo>
                    <a:pt x="354013" y="3175"/>
                  </a:lnTo>
                  <a:lnTo>
                    <a:pt x="296863" y="38100"/>
                  </a:lnTo>
                  <a:lnTo>
                    <a:pt x="296863" y="33338"/>
                  </a:lnTo>
                  <a:lnTo>
                    <a:pt x="307976" y="3175"/>
                  </a:lnTo>
                  <a:lnTo>
                    <a:pt x="300038" y="33338"/>
                  </a:lnTo>
                  <a:close/>
                  <a:moveTo>
                    <a:pt x="266700" y="0"/>
                  </a:moveTo>
                  <a:lnTo>
                    <a:pt x="266700" y="3175"/>
                  </a:lnTo>
                  <a:lnTo>
                    <a:pt x="241300" y="33338"/>
                  </a:lnTo>
                  <a:lnTo>
                    <a:pt x="296863" y="0"/>
                  </a:lnTo>
                  <a:lnTo>
                    <a:pt x="296863" y="3175"/>
                  </a:lnTo>
                  <a:lnTo>
                    <a:pt x="263525" y="26988"/>
                  </a:lnTo>
                  <a:lnTo>
                    <a:pt x="307976" y="0"/>
                  </a:lnTo>
                  <a:lnTo>
                    <a:pt x="307976" y="3175"/>
                  </a:lnTo>
                  <a:lnTo>
                    <a:pt x="252413" y="38100"/>
                  </a:lnTo>
                  <a:lnTo>
                    <a:pt x="247650" y="38100"/>
                  </a:lnTo>
                  <a:lnTo>
                    <a:pt x="247650" y="33948"/>
                  </a:lnTo>
                  <a:lnTo>
                    <a:pt x="282576" y="11113"/>
                  </a:lnTo>
                  <a:lnTo>
                    <a:pt x="247650" y="33338"/>
                  </a:lnTo>
                  <a:lnTo>
                    <a:pt x="247650" y="33948"/>
                  </a:lnTo>
                  <a:lnTo>
                    <a:pt x="241300" y="38100"/>
                  </a:lnTo>
                  <a:lnTo>
                    <a:pt x="236538" y="38100"/>
                  </a:lnTo>
                  <a:lnTo>
                    <a:pt x="236538" y="33338"/>
                  </a:lnTo>
                  <a:lnTo>
                    <a:pt x="263525" y="3175"/>
                  </a:lnTo>
                  <a:lnTo>
                    <a:pt x="263525" y="2005"/>
                  </a:lnTo>
                  <a:close/>
                  <a:moveTo>
                    <a:pt x="93663" y="0"/>
                  </a:moveTo>
                  <a:lnTo>
                    <a:pt x="98425" y="0"/>
                  </a:lnTo>
                  <a:lnTo>
                    <a:pt x="98425" y="3175"/>
                  </a:lnTo>
                  <a:lnTo>
                    <a:pt x="71438" y="33338"/>
                  </a:lnTo>
                  <a:lnTo>
                    <a:pt x="128588" y="0"/>
                  </a:lnTo>
                  <a:lnTo>
                    <a:pt x="128588" y="3175"/>
                  </a:lnTo>
                  <a:lnTo>
                    <a:pt x="93663" y="30163"/>
                  </a:lnTo>
                  <a:lnTo>
                    <a:pt x="142875" y="0"/>
                  </a:lnTo>
                  <a:lnTo>
                    <a:pt x="142875" y="3175"/>
                  </a:lnTo>
                  <a:lnTo>
                    <a:pt x="109538" y="30163"/>
                  </a:lnTo>
                  <a:lnTo>
                    <a:pt x="158750" y="0"/>
                  </a:lnTo>
                  <a:lnTo>
                    <a:pt x="158750" y="3175"/>
                  </a:lnTo>
                  <a:lnTo>
                    <a:pt x="139700" y="33338"/>
                  </a:lnTo>
                  <a:lnTo>
                    <a:pt x="195263" y="0"/>
                  </a:lnTo>
                  <a:lnTo>
                    <a:pt x="195263" y="3175"/>
                  </a:lnTo>
                  <a:lnTo>
                    <a:pt x="161925" y="30163"/>
                  </a:lnTo>
                  <a:lnTo>
                    <a:pt x="214313" y="0"/>
                  </a:lnTo>
                  <a:lnTo>
                    <a:pt x="214313" y="3175"/>
                  </a:lnTo>
                  <a:lnTo>
                    <a:pt x="187325" y="33338"/>
                  </a:lnTo>
                  <a:lnTo>
                    <a:pt x="241300" y="0"/>
                  </a:lnTo>
                  <a:lnTo>
                    <a:pt x="241300" y="3175"/>
                  </a:lnTo>
                  <a:lnTo>
                    <a:pt x="211138" y="30163"/>
                  </a:lnTo>
                  <a:lnTo>
                    <a:pt x="258763" y="0"/>
                  </a:lnTo>
                  <a:lnTo>
                    <a:pt x="263525" y="0"/>
                  </a:lnTo>
                  <a:lnTo>
                    <a:pt x="263525" y="2005"/>
                  </a:lnTo>
                  <a:lnTo>
                    <a:pt x="236538" y="19050"/>
                  </a:lnTo>
                  <a:lnTo>
                    <a:pt x="263525" y="3175"/>
                  </a:lnTo>
                  <a:lnTo>
                    <a:pt x="206375" y="38100"/>
                  </a:lnTo>
                  <a:lnTo>
                    <a:pt x="206375" y="36095"/>
                  </a:lnTo>
                  <a:lnTo>
                    <a:pt x="233363" y="19050"/>
                  </a:lnTo>
                  <a:lnTo>
                    <a:pt x="206375" y="33338"/>
                  </a:lnTo>
                  <a:lnTo>
                    <a:pt x="206375" y="36095"/>
                  </a:lnTo>
                  <a:lnTo>
                    <a:pt x="203200" y="38100"/>
                  </a:lnTo>
                  <a:lnTo>
                    <a:pt x="203200" y="33338"/>
                  </a:lnTo>
                  <a:lnTo>
                    <a:pt x="233363" y="7938"/>
                  </a:lnTo>
                  <a:lnTo>
                    <a:pt x="180975" y="38100"/>
                  </a:lnTo>
                  <a:lnTo>
                    <a:pt x="180975" y="33338"/>
                  </a:lnTo>
                  <a:lnTo>
                    <a:pt x="211138" y="3175"/>
                  </a:lnTo>
                  <a:lnTo>
                    <a:pt x="153988" y="38100"/>
                  </a:lnTo>
                  <a:lnTo>
                    <a:pt x="153988" y="33338"/>
                  </a:lnTo>
                  <a:lnTo>
                    <a:pt x="187325" y="7938"/>
                  </a:lnTo>
                  <a:lnTo>
                    <a:pt x="134938" y="38100"/>
                  </a:lnTo>
                  <a:lnTo>
                    <a:pt x="134938" y="33338"/>
                  </a:lnTo>
                  <a:lnTo>
                    <a:pt x="153988" y="3175"/>
                  </a:lnTo>
                  <a:lnTo>
                    <a:pt x="98425" y="38100"/>
                  </a:lnTo>
                  <a:lnTo>
                    <a:pt x="98425" y="33338"/>
                  </a:lnTo>
                  <a:lnTo>
                    <a:pt x="131763" y="7938"/>
                  </a:lnTo>
                  <a:lnTo>
                    <a:pt x="82550" y="38100"/>
                  </a:lnTo>
                  <a:lnTo>
                    <a:pt x="82550" y="33338"/>
                  </a:lnTo>
                  <a:lnTo>
                    <a:pt x="117475" y="11113"/>
                  </a:lnTo>
                  <a:lnTo>
                    <a:pt x="71438" y="38100"/>
                  </a:lnTo>
                  <a:lnTo>
                    <a:pt x="68263" y="38100"/>
                  </a:lnTo>
                  <a:lnTo>
                    <a:pt x="68263" y="33338"/>
                  </a:lnTo>
                  <a:lnTo>
                    <a:pt x="93663" y="3175"/>
                  </a:lnTo>
                  <a:lnTo>
                    <a:pt x="38100" y="38100"/>
                  </a:lnTo>
                  <a:lnTo>
                    <a:pt x="38100" y="33338"/>
                  </a:lnTo>
                  <a:close/>
                  <a:moveTo>
                    <a:pt x="52388" y="0"/>
                  </a:moveTo>
                  <a:lnTo>
                    <a:pt x="57150" y="0"/>
                  </a:lnTo>
                  <a:lnTo>
                    <a:pt x="57150" y="3175"/>
                  </a:lnTo>
                  <a:lnTo>
                    <a:pt x="4762" y="55563"/>
                  </a:lnTo>
                  <a:lnTo>
                    <a:pt x="33337" y="41275"/>
                  </a:lnTo>
                  <a:lnTo>
                    <a:pt x="7937" y="63500"/>
                  </a:lnTo>
                  <a:lnTo>
                    <a:pt x="33337" y="49213"/>
                  </a:lnTo>
                  <a:lnTo>
                    <a:pt x="24219" y="57191"/>
                  </a:lnTo>
                  <a:lnTo>
                    <a:pt x="0" y="71438"/>
                  </a:lnTo>
                  <a:lnTo>
                    <a:pt x="0" y="68263"/>
                  </a:lnTo>
                  <a:lnTo>
                    <a:pt x="26987" y="44450"/>
                  </a:lnTo>
                  <a:lnTo>
                    <a:pt x="0" y="60325"/>
                  </a:lnTo>
                  <a:lnTo>
                    <a:pt x="49213" y="3175"/>
                  </a:lnTo>
                  <a:lnTo>
                    <a:pt x="0" y="33338"/>
                  </a:lnTo>
                  <a:lnTo>
                    <a:pt x="19050" y="7938"/>
                  </a:lnTo>
                  <a:lnTo>
                    <a:pt x="15875" y="7938"/>
                  </a:lnTo>
                  <a:lnTo>
                    <a:pt x="19050" y="3175"/>
                  </a:lnTo>
                  <a:lnTo>
                    <a:pt x="22225" y="3175"/>
                  </a:lnTo>
                  <a:lnTo>
                    <a:pt x="4762" y="30163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70" name="PA_任意多边形 69"/>
            <p:cNvSpPr/>
            <p:nvPr>
              <p:custDataLst>
                <p:tags r:id="rId14"/>
              </p:custDataLst>
            </p:nvPr>
          </p:nvSpPr>
          <p:spPr bwMode="auto">
            <a:xfrm>
              <a:off x="5116" y="2106"/>
              <a:ext cx="740" cy="773"/>
            </a:xfrm>
            <a:custGeom>
              <a:avLst/>
              <a:gdLst>
                <a:gd name="connsiteX0" fmla="*/ 169863 w 469900"/>
                <a:gd name="connsiteY0" fmla="*/ 441325 h 490538"/>
                <a:gd name="connsiteX1" fmla="*/ 142875 w 469900"/>
                <a:gd name="connsiteY1" fmla="*/ 479425 h 490538"/>
                <a:gd name="connsiteX2" fmla="*/ 180975 w 469900"/>
                <a:gd name="connsiteY2" fmla="*/ 457200 h 490538"/>
                <a:gd name="connsiteX3" fmla="*/ 184150 w 469900"/>
                <a:gd name="connsiteY3" fmla="*/ 457200 h 490538"/>
                <a:gd name="connsiteX4" fmla="*/ 184150 w 469900"/>
                <a:gd name="connsiteY4" fmla="*/ 460375 h 490538"/>
                <a:gd name="connsiteX5" fmla="*/ 153988 w 469900"/>
                <a:gd name="connsiteY5" fmla="*/ 487363 h 490538"/>
                <a:gd name="connsiteX6" fmla="*/ 184150 w 469900"/>
                <a:gd name="connsiteY6" fmla="*/ 468313 h 490538"/>
                <a:gd name="connsiteX7" fmla="*/ 184150 w 469900"/>
                <a:gd name="connsiteY7" fmla="*/ 471488 h 490538"/>
                <a:gd name="connsiteX8" fmla="*/ 176213 w 469900"/>
                <a:gd name="connsiteY8" fmla="*/ 479425 h 490538"/>
                <a:gd name="connsiteX9" fmla="*/ 176213 w 469900"/>
                <a:gd name="connsiteY9" fmla="*/ 482600 h 490538"/>
                <a:gd name="connsiteX10" fmla="*/ 169863 w 469900"/>
                <a:gd name="connsiteY10" fmla="*/ 487363 h 490538"/>
                <a:gd name="connsiteX11" fmla="*/ 173568 w 469900"/>
                <a:gd name="connsiteY11" fmla="*/ 482070 h 490538"/>
                <a:gd name="connsiteX12" fmla="*/ 180975 w 469900"/>
                <a:gd name="connsiteY12" fmla="*/ 471488 h 490538"/>
                <a:gd name="connsiteX13" fmla="*/ 150813 w 469900"/>
                <a:gd name="connsiteY13" fmla="*/ 490538 h 490538"/>
                <a:gd name="connsiteX14" fmla="*/ 146050 w 469900"/>
                <a:gd name="connsiteY14" fmla="*/ 490538 h 490538"/>
                <a:gd name="connsiteX15" fmla="*/ 176213 w 469900"/>
                <a:gd name="connsiteY15" fmla="*/ 465138 h 490538"/>
                <a:gd name="connsiteX16" fmla="*/ 142875 w 469900"/>
                <a:gd name="connsiteY16" fmla="*/ 482600 h 490538"/>
                <a:gd name="connsiteX17" fmla="*/ 139700 w 469900"/>
                <a:gd name="connsiteY17" fmla="*/ 482600 h 490538"/>
                <a:gd name="connsiteX18" fmla="*/ 162819 w 469900"/>
                <a:gd name="connsiteY18" fmla="*/ 445032 h 490538"/>
                <a:gd name="connsiteX19" fmla="*/ 165100 w 469900"/>
                <a:gd name="connsiteY19" fmla="*/ 441325 h 490538"/>
                <a:gd name="connsiteX20" fmla="*/ 162819 w 469900"/>
                <a:gd name="connsiteY20" fmla="*/ 445032 h 490538"/>
                <a:gd name="connsiteX21" fmla="*/ 141288 w 469900"/>
                <a:gd name="connsiteY21" fmla="*/ 456364 h 490538"/>
                <a:gd name="connsiteX22" fmla="*/ 126669 w 469900"/>
                <a:gd name="connsiteY22" fmla="*/ 415587 h 490538"/>
                <a:gd name="connsiteX23" fmla="*/ 124320 w 469900"/>
                <a:gd name="connsiteY23" fmla="*/ 418817 h 490538"/>
                <a:gd name="connsiteX24" fmla="*/ 123825 w 469900"/>
                <a:gd name="connsiteY24" fmla="*/ 419100 h 490538"/>
                <a:gd name="connsiteX25" fmla="*/ 157163 w 469900"/>
                <a:gd name="connsiteY25" fmla="*/ 400050 h 490538"/>
                <a:gd name="connsiteX26" fmla="*/ 161925 w 469900"/>
                <a:gd name="connsiteY26" fmla="*/ 400050 h 490538"/>
                <a:gd name="connsiteX27" fmla="*/ 131763 w 469900"/>
                <a:gd name="connsiteY27" fmla="*/ 427038 h 490538"/>
                <a:gd name="connsiteX28" fmla="*/ 165100 w 469900"/>
                <a:gd name="connsiteY28" fmla="*/ 407988 h 490538"/>
                <a:gd name="connsiteX29" fmla="*/ 165100 w 469900"/>
                <a:gd name="connsiteY29" fmla="*/ 412750 h 490538"/>
                <a:gd name="connsiteX30" fmla="*/ 134938 w 469900"/>
                <a:gd name="connsiteY30" fmla="*/ 441325 h 490538"/>
                <a:gd name="connsiteX31" fmla="*/ 169863 w 469900"/>
                <a:gd name="connsiteY31" fmla="*/ 419100 h 490538"/>
                <a:gd name="connsiteX32" fmla="*/ 169863 w 469900"/>
                <a:gd name="connsiteY32" fmla="*/ 423863 h 490538"/>
                <a:gd name="connsiteX33" fmla="*/ 139700 w 469900"/>
                <a:gd name="connsiteY33" fmla="*/ 457200 h 490538"/>
                <a:gd name="connsiteX34" fmla="*/ 141288 w 469900"/>
                <a:gd name="connsiteY34" fmla="*/ 456364 h 490538"/>
                <a:gd name="connsiteX35" fmla="*/ 134938 w 469900"/>
                <a:gd name="connsiteY35" fmla="*/ 460375 h 490538"/>
                <a:gd name="connsiteX36" fmla="*/ 165100 w 469900"/>
                <a:gd name="connsiteY36" fmla="*/ 423863 h 490538"/>
                <a:gd name="connsiteX37" fmla="*/ 128588 w 469900"/>
                <a:gd name="connsiteY37" fmla="*/ 446088 h 490538"/>
                <a:gd name="connsiteX38" fmla="*/ 157163 w 469900"/>
                <a:gd name="connsiteY38" fmla="*/ 415925 h 490538"/>
                <a:gd name="connsiteX39" fmla="*/ 123825 w 469900"/>
                <a:gd name="connsiteY39" fmla="*/ 434975 h 490538"/>
                <a:gd name="connsiteX40" fmla="*/ 153988 w 469900"/>
                <a:gd name="connsiteY40" fmla="*/ 404813 h 490538"/>
                <a:gd name="connsiteX41" fmla="*/ 120650 w 469900"/>
                <a:gd name="connsiteY41" fmla="*/ 423863 h 490538"/>
                <a:gd name="connsiteX42" fmla="*/ 124320 w 469900"/>
                <a:gd name="connsiteY42" fmla="*/ 418817 h 490538"/>
                <a:gd name="connsiteX43" fmla="*/ 150813 w 469900"/>
                <a:gd name="connsiteY43" fmla="*/ 385763 h 490538"/>
                <a:gd name="connsiteX44" fmla="*/ 126669 w 469900"/>
                <a:gd name="connsiteY44" fmla="*/ 415587 h 490538"/>
                <a:gd name="connsiteX45" fmla="*/ 146050 w 469900"/>
                <a:gd name="connsiteY45" fmla="*/ 388938 h 490538"/>
                <a:gd name="connsiteX46" fmla="*/ 115888 w 469900"/>
                <a:gd name="connsiteY46" fmla="*/ 407988 h 490538"/>
                <a:gd name="connsiteX47" fmla="*/ 115888 w 469900"/>
                <a:gd name="connsiteY47" fmla="*/ 404813 h 490538"/>
                <a:gd name="connsiteX48" fmla="*/ 134938 w 469900"/>
                <a:gd name="connsiteY48" fmla="*/ 358775 h 490538"/>
                <a:gd name="connsiteX49" fmla="*/ 132647 w 469900"/>
                <a:gd name="connsiteY49" fmla="*/ 360583 h 490538"/>
                <a:gd name="connsiteX50" fmla="*/ 116840 w 469900"/>
                <a:gd name="connsiteY50" fmla="*/ 370205 h 490538"/>
                <a:gd name="connsiteX51" fmla="*/ 146050 w 469900"/>
                <a:gd name="connsiteY51" fmla="*/ 352425 h 490538"/>
                <a:gd name="connsiteX52" fmla="*/ 150813 w 469900"/>
                <a:gd name="connsiteY52" fmla="*/ 352425 h 490538"/>
                <a:gd name="connsiteX53" fmla="*/ 120650 w 469900"/>
                <a:gd name="connsiteY53" fmla="*/ 374650 h 490538"/>
                <a:gd name="connsiteX54" fmla="*/ 146050 w 469900"/>
                <a:gd name="connsiteY54" fmla="*/ 358775 h 490538"/>
                <a:gd name="connsiteX55" fmla="*/ 146050 w 469900"/>
                <a:gd name="connsiteY55" fmla="*/ 363538 h 490538"/>
                <a:gd name="connsiteX56" fmla="*/ 115888 w 469900"/>
                <a:gd name="connsiteY56" fmla="*/ 404813 h 490538"/>
                <a:gd name="connsiteX57" fmla="*/ 142875 w 469900"/>
                <a:gd name="connsiteY57" fmla="*/ 363538 h 490538"/>
                <a:gd name="connsiteX58" fmla="*/ 109538 w 469900"/>
                <a:gd name="connsiteY58" fmla="*/ 385763 h 490538"/>
                <a:gd name="connsiteX59" fmla="*/ 104775 w 469900"/>
                <a:gd name="connsiteY59" fmla="*/ 385763 h 490538"/>
                <a:gd name="connsiteX60" fmla="*/ 104775 w 469900"/>
                <a:gd name="connsiteY60" fmla="*/ 382588 h 490538"/>
                <a:gd name="connsiteX61" fmla="*/ 132647 w 469900"/>
                <a:gd name="connsiteY61" fmla="*/ 360583 h 490538"/>
                <a:gd name="connsiteX62" fmla="*/ 412751 w 469900"/>
                <a:gd name="connsiteY62" fmla="*/ 333376 h 490538"/>
                <a:gd name="connsiteX63" fmla="*/ 417513 w 469900"/>
                <a:gd name="connsiteY63" fmla="*/ 333376 h 490538"/>
                <a:gd name="connsiteX64" fmla="*/ 412751 w 469900"/>
                <a:gd name="connsiteY64" fmla="*/ 336551 h 490538"/>
                <a:gd name="connsiteX65" fmla="*/ 412751 w 469900"/>
                <a:gd name="connsiteY65" fmla="*/ 330201 h 490538"/>
                <a:gd name="connsiteX66" fmla="*/ 412751 w 469900"/>
                <a:gd name="connsiteY66" fmla="*/ 333376 h 490538"/>
                <a:gd name="connsiteX67" fmla="*/ 406401 w 469900"/>
                <a:gd name="connsiteY67" fmla="*/ 336551 h 490538"/>
                <a:gd name="connsiteX68" fmla="*/ 407194 w 469900"/>
                <a:gd name="connsiteY68" fmla="*/ 332979 h 490538"/>
                <a:gd name="connsiteX69" fmla="*/ 128062 w 469900"/>
                <a:gd name="connsiteY69" fmla="*/ 327816 h 490538"/>
                <a:gd name="connsiteX70" fmla="*/ 108060 w 469900"/>
                <a:gd name="connsiteY70" fmla="*/ 343972 h 490538"/>
                <a:gd name="connsiteX71" fmla="*/ 101600 w 469900"/>
                <a:gd name="connsiteY71" fmla="*/ 347663 h 490538"/>
                <a:gd name="connsiteX72" fmla="*/ 409576 w 469900"/>
                <a:gd name="connsiteY72" fmla="*/ 322263 h 490538"/>
                <a:gd name="connsiteX73" fmla="*/ 407194 w 469900"/>
                <a:gd name="connsiteY73" fmla="*/ 332979 h 490538"/>
                <a:gd name="connsiteX74" fmla="*/ 406401 w 469900"/>
                <a:gd name="connsiteY74" fmla="*/ 333376 h 490538"/>
                <a:gd name="connsiteX75" fmla="*/ 146050 w 469900"/>
                <a:gd name="connsiteY75" fmla="*/ 322263 h 490538"/>
                <a:gd name="connsiteX76" fmla="*/ 150813 w 469900"/>
                <a:gd name="connsiteY76" fmla="*/ 322263 h 490538"/>
                <a:gd name="connsiteX77" fmla="*/ 150813 w 469900"/>
                <a:gd name="connsiteY77" fmla="*/ 325438 h 490538"/>
                <a:gd name="connsiteX78" fmla="*/ 109538 w 469900"/>
                <a:gd name="connsiteY78" fmla="*/ 374650 h 490538"/>
                <a:gd name="connsiteX79" fmla="*/ 116840 w 469900"/>
                <a:gd name="connsiteY79" fmla="*/ 370205 h 490538"/>
                <a:gd name="connsiteX80" fmla="*/ 104775 w 469900"/>
                <a:gd name="connsiteY80" fmla="*/ 377825 h 490538"/>
                <a:gd name="connsiteX81" fmla="*/ 146050 w 469900"/>
                <a:gd name="connsiteY81" fmla="*/ 325438 h 490538"/>
                <a:gd name="connsiteX82" fmla="*/ 93663 w 469900"/>
                <a:gd name="connsiteY82" fmla="*/ 355600 h 490538"/>
                <a:gd name="connsiteX83" fmla="*/ 108060 w 469900"/>
                <a:gd name="connsiteY83" fmla="*/ 343972 h 490538"/>
                <a:gd name="connsiteX84" fmla="*/ 128588 w 469900"/>
                <a:gd name="connsiteY84" fmla="*/ 317500 h 490538"/>
                <a:gd name="connsiteX85" fmla="*/ 98662 w 469900"/>
                <a:gd name="connsiteY85" fmla="*/ 338737 h 490538"/>
                <a:gd name="connsiteX86" fmla="*/ 93663 w 469900"/>
                <a:gd name="connsiteY86" fmla="*/ 341313 h 490538"/>
                <a:gd name="connsiteX87" fmla="*/ 122170 w 469900"/>
                <a:gd name="connsiteY87" fmla="*/ 321082 h 490538"/>
                <a:gd name="connsiteX88" fmla="*/ 146050 w 469900"/>
                <a:gd name="connsiteY88" fmla="*/ 314325 h 490538"/>
                <a:gd name="connsiteX89" fmla="*/ 128062 w 469900"/>
                <a:gd name="connsiteY89" fmla="*/ 327816 h 490538"/>
                <a:gd name="connsiteX90" fmla="*/ 134938 w 469900"/>
                <a:gd name="connsiteY90" fmla="*/ 322263 h 490538"/>
                <a:gd name="connsiteX91" fmla="*/ 79375 w 469900"/>
                <a:gd name="connsiteY91" fmla="*/ 352425 h 490538"/>
                <a:gd name="connsiteX92" fmla="*/ 98662 w 469900"/>
                <a:gd name="connsiteY92" fmla="*/ 338737 h 490538"/>
                <a:gd name="connsiteX93" fmla="*/ 383647 w 469900"/>
                <a:gd name="connsiteY93" fmla="*/ 307623 h 490538"/>
                <a:gd name="connsiteX94" fmla="*/ 381066 w 469900"/>
                <a:gd name="connsiteY94" fmla="*/ 313646 h 490538"/>
                <a:gd name="connsiteX95" fmla="*/ 379413 w 469900"/>
                <a:gd name="connsiteY95" fmla="*/ 314326 h 490538"/>
                <a:gd name="connsiteX96" fmla="*/ 406401 w 469900"/>
                <a:gd name="connsiteY96" fmla="*/ 303213 h 490538"/>
                <a:gd name="connsiteX97" fmla="*/ 390526 w 469900"/>
                <a:gd name="connsiteY97" fmla="*/ 322263 h 490538"/>
                <a:gd name="connsiteX98" fmla="*/ 406401 w 469900"/>
                <a:gd name="connsiteY98" fmla="*/ 311151 h 490538"/>
                <a:gd name="connsiteX99" fmla="*/ 409576 w 469900"/>
                <a:gd name="connsiteY99" fmla="*/ 311151 h 490538"/>
                <a:gd name="connsiteX100" fmla="*/ 409576 w 469900"/>
                <a:gd name="connsiteY100" fmla="*/ 314326 h 490538"/>
                <a:gd name="connsiteX101" fmla="*/ 401638 w 469900"/>
                <a:gd name="connsiteY101" fmla="*/ 325438 h 490538"/>
                <a:gd name="connsiteX102" fmla="*/ 409576 w 469900"/>
                <a:gd name="connsiteY102" fmla="*/ 317501 h 490538"/>
                <a:gd name="connsiteX103" fmla="*/ 409576 w 469900"/>
                <a:gd name="connsiteY103" fmla="*/ 322263 h 490538"/>
                <a:gd name="connsiteX104" fmla="*/ 398463 w 469900"/>
                <a:gd name="connsiteY104" fmla="*/ 330201 h 490538"/>
                <a:gd name="connsiteX105" fmla="*/ 393701 w 469900"/>
                <a:gd name="connsiteY105" fmla="*/ 330201 h 490538"/>
                <a:gd name="connsiteX106" fmla="*/ 406401 w 469900"/>
                <a:gd name="connsiteY106" fmla="*/ 317501 h 490538"/>
                <a:gd name="connsiteX107" fmla="*/ 390526 w 469900"/>
                <a:gd name="connsiteY107" fmla="*/ 325438 h 490538"/>
                <a:gd name="connsiteX108" fmla="*/ 387351 w 469900"/>
                <a:gd name="connsiteY108" fmla="*/ 325438 h 490538"/>
                <a:gd name="connsiteX109" fmla="*/ 387351 w 469900"/>
                <a:gd name="connsiteY109" fmla="*/ 322263 h 490538"/>
                <a:gd name="connsiteX110" fmla="*/ 401638 w 469900"/>
                <a:gd name="connsiteY110" fmla="*/ 306388 h 490538"/>
                <a:gd name="connsiteX111" fmla="*/ 379413 w 469900"/>
                <a:gd name="connsiteY111" fmla="*/ 317501 h 490538"/>
                <a:gd name="connsiteX112" fmla="*/ 381066 w 469900"/>
                <a:gd name="connsiteY112" fmla="*/ 313646 h 490538"/>
                <a:gd name="connsiteX113" fmla="*/ 93663 w 469900"/>
                <a:gd name="connsiteY113" fmla="*/ 303213 h 490538"/>
                <a:gd name="connsiteX114" fmla="*/ 78014 w 469900"/>
                <a:gd name="connsiteY114" fmla="*/ 313943 h 490538"/>
                <a:gd name="connsiteX115" fmla="*/ 61920 w 469900"/>
                <a:gd name="connsiteY115" fmla="*/ 323261 h 490538"/>
                <a:gd name="connsiteX116" fmla="*/ 134938 w 469900"/>
                <a:gd name="connsiteY116" fmla="*/ 280988 h 490538"/>
                <a:gd name="connsiteX117" fmla="*/ 74613 w 469900"/>
                <a:gd name="connsiteY117" fmla="*/ 317500 h 490538"/>
                <a:gd name="connsiteX118" fmla="*/ 134938 w 469900"/>
                <a:gd name="connsiteY118" fmla="*/ 284163 h 490538"/>
                <a:gd name="connsiteX119" fmla="*/ 134938 w 469900"/>
                <a:gd name="connsiteY119" fmla="*/ 288925 h 490538"/>
                <a:gd name="connsiteX120" fmla="*/ 68263 w 469900"/>
                <a:gd name="connsiteY120" fmla="*/ 347663 h 490538"/>
                <a:gd name="connsiteX121" fmla="*/ 142875 w 469900"/>
                <a:gd name="connsiteY121" fmla="*/ 306388 h 490538"/>
                <a:gd name="connsiteX122" fmla="*/ 122170 w 469900"/>
                <a:gd name="connsiteY122" fmla="*/ 321082 h 490538"/>
                <a:gd name="connsiteX123" fmla="*/ 60325 w 469900"/>
                <a:gd name="connsiteY123" fmla="*/ 355600 h 490538"/>
                <a:gd name="connsiteX124" fmla="*/ 60325 w 469900"/>
                <a:gd name="connsiteY124" fmla="*/ 352425 h 490538"/>
                <a:gd name="connsiteX125" fmla="*/ 128588 w 469900"/>
                <a:gd name="connsiteY125" fmla="*/ 292100 h 490538"/>
                <a:gd name="connsiteX126" fmla="*/ 38100 w 469900"/>
                <a:gd name="connsiteY126" fmla="*/ 344488 h 490538"/>
                <a:gd name="connsiteX127" fmla="*/ 38100 w 469900"/>
                <a:gd name="connsiteY127" fmla="*/ 341313 h 490538"/>
                <a:gd name="connsiteX128" fmla="*/ 78014 w 469900"/>
                <a:gd name="connsiteY128" fmla="*/ 313943 h 490538"/>
                <a:gd name="connsiteX129" fmla="*/ 256290 w 469900"/>
                <a:gd name="connsiteY129" fmla="*/ 270856 h 490538"/>
                <a:gd name="connsiteX130" fmla="*/ 242664 w 469900"/>
                <a:gd name="connsiteY130" fmla="*/ 280632 h 490538"/>
                <a:gd name="connsiteX131" fmla="*/ 236538 w 469900"/>
                <a:gd name="connsiteY131" fmla="*/ 284163 h 490538"/>
                <a:gd name="connsiteX132" fmla="*/ 311151 w 469900"/>
                <a:gd name="connsiteY132" fmla="*/ 261938 h 490538"/>
                <a:gd name="connsiteX133" fmla="*/ 287550 w 469900"/>
                <a:gd name="connsiteY133" fmla="*/ 277953 h 490538"/>
                <a:gd name="connsiteX134" fmla="*/ 282576 w 469900"/>
                <a:gd name="connsiteY134" fmla="*/ 280988 h 490538"/>
                <a:gd name="connsiteX135" fmla="*/ 303916 w 469900"/>
                <a:gd name="connsiteY135" fmla="*/ 266520 h 490538"/>
                <a:gd name="connsiteX136" fmla="*/ 462870 w 469900"/>
                <a:gd name="connsiteY136" fmla="*/ 239713 h 490538"/>
                <a:gd name="connsiteX137" fmla="*/ 465138 w 469900"/>
                <a:gd name="connsiteY137" fmla="*/ 239713 h 490538"/>
                <a:gd name="connsiteX138" fmla="*/ 461963 w 469900"/>
                <a:gd name="connsiteY138" fmla="*/ 242888 h 490538"/>
                <a:gd name="connsiteX139" fmla="*/ 371476 w 469900"/>
                <a:gd name="connsiteY139" fmla="*/ 231776 h 490538"/>
                <a:gd name="connsiteX140" fmla="*/ 368668 w 469900"/>
                <a:gd name="connsiteY140" fmla="*/ 234147 h 490538"/>
                <a:gd name="connsiteX141" fmla="*/ 356016 w 469900"/>
                <a:gd name="connsiteY141" fmla="*/ 240677 h 490538"/>
                <a:gd name="connsiteX142" fmla="*/ 379413 w 469900"/>
                <a:gd name="connsiteY142" fmla="*/ 228601 h 490538"/>
                <a:gd name="connsiteX143" fmla="*/ 307976 w 469900"/>
                <a:gd name="connsiteY143" fmla="*/ 288926 h 490538"/>
                <a:gd name="connsiteX144" fmla="*/ 382588 w 469900"/>
                <a:gd name="connsiteY144" fmla="*/ 242888 h 490538"/>
                <a:gd name="connsiteX145" fmla="*/ 387351 w 469900"/>
                <a:gd name="connsiteY145" fmla="*/ 247651 h 490538"/>
                <a:gd name="connsiteX146" fmla="*/ 334963 w 469900"/>
                <a:gd name="connsiteY146" fmla="*/ 280988 h 490538"/>
                <a:gd name="connsiteX147" fmla="*/ 387351 w 469900"/>
                <a:gd name="connsiteY147" fmla="*/ 250826 h 490538"/>
                <a:gd name="connsiteX148" fmla="*/ 341313 w 469900"/>
                <a:gd name="connsiteY148" fmla="*/ 295276 h 490538"/>
                <a:gd name="connsiteX149" fmla="*/ 390526 w 469900"/>
                <a:gd name="connsiteY149" fmla="*/ 269876 h 490538"/>
                <a:gd name="connsiteX150" fmla="*/ 393701 w 469900"/>
                <a:gd name="connsiteY150" fmla="*/ 269876 h 490538"/>
                <a:gd name="connsiteX151" fmla="*/ 360363 w 469900"/>
                <a:gd name="connsiteY151" fmla="*/ 303213 h 490538"/>
                <a:gd name="connsiteX152" fmla="*/ 398463 w 469900"/>
                <a:gd name="connsiteY152" fmla="*/ 280988 h 490538"/>
                <a:gd name="connsiteX153" fmla="*/ 398463 w 469900"/>
                <a:gd name="connsiteY153" fmla="*/ 284163 h 490538"/>
                <a:gd name="connsiteX154" fmla="*/ 383647 w 469900"/>
                <a:gd name="connsiteY154" fmla="*/ 307623 h 490538"/>
                <a:gd name="connsiteX155" fmla="*/ 393701 w 469900"/>
                <a:gd name="connsiteY155" fmla="*/ 284163 h 490538"/>
                <a:gd name="connsiteX156" fmla="*/ 357188 w 469900"/>
                <a:gd name="connsiteY156" fmla="*/ 306388 h 490538"/>
                <a:gd name="connsiteX157" fmla="*/ 387351 w 469900"/>
                <a:gd name="connsiteY157" fmla="*/ 273051 h 490538"/>
                <a:gd name="connsiteX158" fmla="*/ 338138 w 469900"/>
                <a:gd name="connsiteY158" fmla="*/ 303213 h 490538"/>
                <a:gd name="connsiteX159" fmla="*/ 334963 w 469900"/>
                <a:gd name="connsiteY159" fmla="*/ 300038 h 490538"/>
                <a:gd name="connsiteX160" fmla="*/ 382588 w 469900"/>
                <a:gd name="connsiteY160" fmla="*/ 254001 h 490538"/>
                <a:gd name="connsiteX161" fmla="*/ 311151 w 469900"/>
                <a:gd name="connsiteY161" fmla="*/ 295276 h 490538"/>
                <a:gd name="connsiteX162" fmla="*/ 360363 w 469900"/>
                <a:gd name="connsiteY162" fmla="*/ 258763 h 490538"/>
                <a:gd name="connsiteX163" fmla="*/ 304801 w 469900"/>
                <a:gd name="connsiteY163" fmla="*/ 295276 h 490538"/>
                <a:gd name="connsiteX164" fmla="*/ 300038 w 469900"/>
                <a:gd name="connsiteY164" fmla="*/ 295276 h 490538"/>
                <a:gd name="connsiteX165" fmla="*/ 300038 w 469900"/>
                <a:gd name="connsiteY165" fmla="*/ 292101 h 490538"/>
                <a:gd name="connsiteX166" fmla="*/ 368668 w 469900"/>
                <a:gd name="connsiteY166" fmla="*/ 234147 h 490538"/>
                <a:gd name="connsiteX167" fmla="*/ 450851 w 469900"/>
                <a:gd name="connsiteY167" fmla="*/ 223838 h 490538"/>
                <a:gd name="connsiteX168" fmla="*/ 454026 w 469900"/>
                <a:gd name="connsiteY168" fmla="*/ 234950 h 490538"/>
                <a:gd name="connsiteX169" fmla="*/ 461963 w 469900"/>
                <a:gd name="connsiteY169" fmla="*/ 231776 h 490538"/>
                <a:gd name="connsiteX170" fmla="*/ 465138 w 469900"/>
                <a:gd name="connsiteY170" fmla="*/ 231776 h 490538"/>
                <a:gd name="connsiteX171" fmla="*/ 462870 w 469900"/>
                <a:gd name="connsiteY171" fmla="*/ 239713 h 490538"/>
                <a:gd name="connsiteX172" fmla="*/ 461963 w 469900"/>
                <a:gd name="connsiteY172" fmla="*/ 239713 h 490538"/>
                <a:gd name="connsiteX173" fmla="*/ 461963 w 469900"/>
                <a:gd name="connsiteY173" fmla="*/ 234950 h 490538"/>
                <a:gd name="connsiteX174" fmla="*/ 454026 w 469900"/>
                <a:gd name="connsiteY174" fmla="*/ 239713 h 490538"/>
                <a:gd name="connsiteX175" fmla="*/ 447676 w 469900"/>
                <a:gd name="connsiteY175" fmla="*/ 223838 h 490538"/>
                <a:gd name="connsiteX176" fmla="*/ 450851 w 469900"/>
                <a:gd name="connsiteY176" fmla="*/ 223838 h 490538"/>
                <a:gd name="connsiteX177" fmla="*/ 439738 w 469900"/>
                <a:gd name="connsiteY177" fmla="*/ 228600 h 490538"/>
                <a:gd name="connsiteX178" fmla="*/ 376238 w 469900"/>
                <a:gd name="connsiteY178" fmla="*/ 223838 h 490538"/>
                <a:gd name="connsiteX179" fmla="*/ 379413 w 469900"/>
                <a:gd name="connsiteY179" fmla="*/ 223838 h 490538"/>
                <a:gd name="connsiteX180" fmla="*/ 330201 w 469900"/>
                <a:gd name="connsiteY180" fmla="*/ 254001 h 490538"/>
                <a:gd name="connsiteX181" fmla="*/ 356016 w 469900"/>
                <a:gd name="connsiteY181" fmla="*/ 240677 h 490538"/>
                <a:gd name="connsiteX182" fmla="*/ 266700 w 469900"/>
                <a:gd name="connsiteY182" fmla="*/ 292101 h 490538"/>
                <a:gd name="connsiteX183" fmla="*/ 287550 w 469900"/>
                <a:gd name="connsiteY183" fmla="*/ 277953 h 490538"/>
                <a:gd name="connsiteX184" fmla="*/ 93137 w 469900"/>
                <a:gd name="connsiteY184" fmla="*/ 215633 h 490538"/>
                <a:gd name="connsiteX185" fmla="*/ 11113 w 469900"/>
                <a:gd name="connsiteY185" fmla="*/ 261938 h 490538"/>
                <a:gd name="connsiteX186" fmla="*/ 15449 w 469900"/>
                <a:gd name="connsiteY186" fmla="*/ 258362 h 490538"/>
                <a:gd name="connsiteX187" fmla="*/ 428625 w 469900"/>
                <a:gd name="connsiteY187" fmla="*/ 209550 h 490538"/>
                <a:gd name="connsiteX188" fmla="*/ 428625 w 469900"/>
                <a:gd name="connsiteY188" fmla="*/ 212726 h 490538"/>
                <a:gd name="connsiteX189" fmla="*/ 417513 w 469900"/>
                <a:gd name="connsiteY189" fmla="*/ 217488 h 490538"/>
                <a:gd name="connsiteX190" fmla="*/ 371476 w 469900"/>
                <a:gd name="connsiteY190" fmla="*/ 206376 h 490538"/>
                <a:gd name="connsiteX191" fmla="*/ 376238 w 469900"/>
                <a:gd name="connsiteY191" fmla="*/ 209551 h 490538"/>
                <a:gd name="connsiteX192" fmla="*/ 274638 w 469900"/>
                <a:gd name="connsiteY192" fmla="*/ 273051 h 490538"/>
                <a:gd name="connsiteX193" fmla="*/ 376238 w 469900"/>
                <a:gd name="connsiteY193" fmla="*/ 212726 h 490538"/>
                <a:gd name="connsiteX194" fmla="*/ 376238 w 469900"/>
                <a:gd name="connsiteY194" fmla="*/ 217488 h 490538"/>
                <a:gd name="connsiteX195" fmla="*/ 303916 w 469900"/>
                <a:gd name="connsiteY195" fmla="*/ 266520 h 490538"/>
                <a:gd name="connsiteX196" fmla="*/ 263525 w 469900"/>
                <a:gd name="connsiteY196" fmla="*/ 292101 h 490538"/>
                <a:gd name="connsiteX197" fmla="*/ 258763 w 469900"/>
                <a:gd name="connsiteY197" fmla="*/ 292101 h 490538"/>
                <a:gd name="connsiteX198" fmla="*/ 352426 w 469900"/>
                <a:gd name="connsiteY198" fmla="*/ 228601 h 490538"/>
                <a:gd name="connsiteX199" fmla="*/ 236538 w 469900"/>
                <a:gd name="connsiteY199" fmla="*/ 295276 h 490538"/>
                <a:gd name="connsiteX200" fmla="*/ 334963 w 469900"/>
                <a:gd name="connsiteY200" fmla="*/ 231776 h 490538"/>
                <a:gd name="connsiteX201" fmla="*/ 222250 w 469900"/>
                <a:gd name="connsiteY201" fmla="*/ 295276 h 490538"/>
                <a:gd name="connsiteX202" fmla="*/ 242664 w 469900"/>
                <a:gd name="connsiteY202" fmla="*/ 280632 h 490538"/>
                <a:gd name="connsiteX203" fmla="*/ 109538 w 469900"/>
                <a:gd name="connsiteY203" fmla="*/ 206375 h 490538"/>
                <a:gd name="connsiteX204" fmla="*/ 22225 w 469900"/>
                <a:gd name="connsiteY204" fmla="*/ 273050 h 490538"/>
                <a:gd name="connsiteX205" fmla="*/ 112713 w 469900"/>
                <a:gd name="connsiteY205" fmla="*/ 220663 h 490538"/>
                <a:gd name="connsiteX206" fmla="*/ 26988 w 469900"/>
                <a:gd name="connsiteY206" fmla="*/ 284163 h 490538"/>
                <a:gd name="connsiteX207" fmla="*/ 115888 w 469900"/>
                <a:gd name="connsiteY207" fmla="*/ 231775 h 490538"/>
                <a:gd name="connsiteX208" fmla="*/ 120650 w 469900"/>
                <a:gd name="connsiteY208" fmla="*/ 231775 h 490538"/>
                <a:gd name="connsiteX209" fmla="*/ 30163 w 469900"/>
                <a:gd name="connsiteY209" fmla="*/ 311150 h 490538"/>
                <a:gd name="connsiteX210" fmla="*/ 123825 w 469900"/>
                <a:gd name="connsiteY210" fmla="*/ 254000 h 490538"/>
                <a:gd name="connsiteX211" fmla="*/ 128588 w 469900"/>
                <a:gd name="connsiteY211" fmla="*/ 254000 h 490538"/>
                <a:gd name="connsiteX212" fmla="*/ 128588 w 469900"/>
                <a:gd name="connsiteY212" fmla="*/ 258763 h 490538"/>
                <a:gd name="connsiteX213" fmla="*/ 41275 w 469900"/>
                <a:gd name="connsiteY213" fmla="*/ 317500 h 490538"/>
                <a:gd name="connsiteX214" fmla="*/ 128588 w 469900"/>
                <a:gd name="connsiteY214" fmla="*/ 265113 h 490538"/>
                <a:gd name="connsiteX215" fmla="*/ 131763 w 469900"/>
                <a:gd name="connsiteY215" fmla="*/ 265113 h 490538"/>
                <a:gd name="connsiteX216" fmla="*/ 131763 w 469900"/>
                <a:gd name="connsiteY216" fmla="*/ 269875 h 490538"/>
                <a:gd name="connsiteX217" fmla="*/ 44450 w 469900"/>
                <a:gd name="connsiteY217" fmla="*/ 333375 h 490538"/>
                <a:gd name="connsiteX218" fmla="*/ 61920 w 469900"/>
                <a:gd name="connsiteY218" fmla="*/ 323261 h 490538"/>
                <a:gd name="connsiteX219" fmla="*/ 33338 w 469900"/>
                <a:gd name="connsiteY219" fmla="*/ 341313 h 490538"/>
                <a:gd name="connsiteX220" fmla="*/ 33338 w 469900"/>
                <a:gd name="connsiteY220" fmla="*/ 336550 h 490538"/>
                <a:gd name="connsiteX221" fmla="*/ 115888 w 469900"/>
                <a:gd name="connsiteY221" fmla="*/ 276225 h 490538"/>
                <a:gd name="connsiteX222" fmla="*/ 26988 w 469900"/>
                <a:gd name="connsiteY222" fmla="*/ 330200 h 490538"/>
                <a:gd name="connsiteX223" fmla="*/ 26988 w 469900"/>
                <a:gd name="connsiteY223" fmla="*/ 325438 h 490538"/>
                <a:gd name="connsiteX224" fmla="*/ 112713 w 469900"/>
                <a:gd name="connsiteY224" fmla="*/ 265113 h 490538"/>
                <a:gd name="connsiteX225" fmla="*/ 22225 w 469900"/>
                <a:gd name="connsiteY225" fmla="*/ 317500 h 490538"/>
                <a:gd name="connsiteX226" fmla="*/ 22225 w 469900"/>
                <a:gd name="connsiteY226" fmla="*/ 314325 h 490538"/>
                <a:gd name="connsiteX227" fmla="*/ 109538 w 469900"/>
                <a:gd name="connsiteY227" fmla="*/ 239713 h 490538"/>
                <a:gd name="connsiteX228" fmla="*/ 15875 w 469900"/>
                <a:gd name="connsiteY228" fmla="*/ 292100 h 490538"/>
                <a:gd name="connsiteX229" fmla="*/ 101600 w 469900"/>
                <a:gd name="connsiteY229" fmla="*/ 228600 h 490538"/>
                <a:gd name="connsiteX230" fmla="*/ 11113 w 469900"/>
                <a:gd name="connsiteY230" fmla="*/ 280988 h 490538"/>
                <a:gd name="connsiteX231" fmla="*/ 7938 w 469900"/>
                <a:gd name="connsiteY231" fmla="*/ 280988 h 490538"/>
                <a:gd name="connsiteX232" fmla="*/ 98425 w 469900"/>
                <a:gd name="connsiteY232" fmla="*/ 212725 h 490538"/>
                <a:gd name="connsiteX233" fmla="*/ 93137 w 469900"/>
                <a:gd name="connsiteY233" fmla="*/ 215633 h 490538"/>
                <a:gd name="connsiteX234" fmla="*/ 298461 w 469900"/>
                <a:gd name="connsiteY234" fmla="*/ 203195 h 490538"/>
                <a:gd name="connsiteX235" fmla="*/ 230935 w 469900"/>
                <a:gd name="connsiteY235" fmla="*/ 244749 h 490538"/>
                <a:gd name="connsiteX236" fmla="*/ 214313 w 469900"/>
                <a:gd name="connsiteY236" fmla="*/ 254001 h 490538"/>
                <a:gd name="connsiteX237" fmla="*/ 406400 w 469900"/>
                <a:gd name="connsiteY237" fmla="*/ 201613 h 490538"/>
                <a:gd name="connsiteX238" fmla="*/ 409575 w 469900"/>
                <a:gd name="connsiteY238" fmla="*/ 209550 h 490538"/>
                <a:gd name="connsiteX239" fmla="*/ 417513 w 469900"/>
                <a:gd name="connsiteY239" fmla="*/ 206376 h 490538"/>
                <a:gd name="connsiteX240" fmla="*/ 417513 w 469900"/>
                <a:gd name="connsiteY240" fmla="*/ 209550 h 490538"/>
                <a:gd name="connsiteX241" fmla="*/ 409575 w 469900"/>
                <a:gd name="connsiteY241" fmla="*/ 212726 h 490538"/>
                <a:gd name="connsiteX242" fmla="*/ 406400 w 469900"/>
                <a:gd name="connsiteY242" fmla="*/ 212726 h 490538"/>
                <a:gd name="connsiteX243" fmla="*/ 30163 w 469900"/>
                <a:gd name="connsiteY243" fmla="*/ 201613 h 490538"/>
                <a:gd name="connsiteX244" fmla="*/ 33338 w 469900"/>
                <a:gd name="connsiteY244" fmla="*/ 201613 h 490538"/>
                <a:gd name="connsiteX245" fmla="*/ 7938 w 469900"/>
                <a:gd name="connsiteY245" fmla="*/ 228600 h 490538"/>
                <a:gd name="connsiteX246" fmla="*/ 19972 w 469900"/>
                <a:gd name="connsiteY246" fmla="*/ 221943 h 490538"/>
                <a:gd name="connsiteX247" fmla="*/ 3175 w 469900"/>
                <a:gd name="connsiteY247" fmla="*/ 231775 h 490538"/>
                <a:gd name="connsiteX248" fmla="*/ 26988 w 469900"/>
                <a:gd name="connsiteY248" fmla="*/ 206375 h 490538"/>
                <a:gd name="connsiteX249" fmla="*/ 19050 w 469900"/>
                <a:gd name="connsiteY249" fmla="*/ 209550 h 490538"/>
                <a:gd name="connsiteX250" fmla="*/ 68263 w 469900"/>
                <a:gd name="connsiteY250" fmla="*/ 193675 h 490538"/>
                <a:gd name="connsiteX251" fmla="*/ 59000 w 469900"/>
                <a:gd name="connsiteY251" fmla="*/ 200353 h 490538"/>
                <a:gd name="connsiteX252" fmla="*/ 19972 w 469900"/>
                <a:gd name="connsiteY252" fmla="*/ 221943 h 490538"/>
                <a:gd name="connsiteX253" fmla="*/ 93663 w 469900"/>
                <a:gd name="connsiteY253" fmla="*/ 190500 h 490538"/>
                <a:gd name="connsiteX254" fmla="*/ 89073 w 469900"/>
                <a:gd name="connsiteY254" fmla="*/ 194285 h 490538"/>
                <a:gd name="connsiteX255" fmla="*/ 15875 w 469900"/>
                <a:gd name="connsiteY255" fmla="*/ 234950 h 490538"/>
                <a:gd name="connsiteX256" fmla="*/ 21950 w 469900"/>
                <a:gd name="connsiteY256" fmla="*/ 230611 h 490538"/>
                <a:gd name="connsiteX257" fmla="*/ 101600 w 469900"/>
                <a:gd name="connsiteY257" fmla="*/ 187325 h 490538"/>
                <a:gd name="connsiteX258" fmla="*/ 15449 w 469900"/>
                <a:gd name="connsiteY258" fmla="*/ 258362 h 490538"/>
                <a:gd name="connsiteX259" fmla="*/ 3175 w 469900"/>
                <a:gd name="connsiteY259" fmla="*/ 265113 h 490538"/>
                <a:gd name="connsiteX260" fmla="*/ 89073 w 469900"/>
                <a:gd name="connsiteY260" fmla="*/ 194285 h 490538"/>
                <a:gd name="connsiteX261" fmla="*/ 82550 w 469900"/>
                <a:gd name="connsiteY261" fmla="*/ 187325 h 490538"/>
                <a:gd name="connsiteX262" fmla="*/ 21950 w 469900"/>
                <a:gd name="connsiteY262" fmla="*/ 230611 h 490538"/>
                <a:gd name="connsiteX263" fmla="*/ 0 w 469900"/>
                <a:gd name="connsiteY263" fmla="*/ 242888 h 490538"/>
                <a:gd name="connsiteX264" fmla="*/ 59000 w 469900"/>
                <a:gd name="connsiteY264" fmla="*/ 200353 h 490538"/>
                <a:gd name="connsiteX265" fmla="*/ 128588 w 469900"/>
                <a:gd name="connsiteY265" fmla="*/ 168276 h 490538"/>
                <a:gd name="connsiteX266" fmla="*/ 131763 w 469900"/>
                <a:gd name="connsiteY266" fmla="*/ 168276 h 490538"/>
                <a:gd name="connsiteX267" fmla="*/ 124649 w 469900"/>
                <a:gd name="connsiteY267" fmla="*/ 188196 h 490538"/>
                <a:gd name="connsiteX268" fmla="*/ 120650 w 469900"/>
                <a:gd name="connsiteY268" fmla="*/ 190501 h 490538"/>
                <a:gd name="connsiteX269" fmla="*/ 128588 w 469900"/>
                <a:gd name="connsiteY269" fmla="*/ 171451 h 490538"/>
                <a:gd name="connsiteX270" fmla="*/ 120650 w 469900"/>
                <a:gd name="connsiteY270" fmla="*/ 176213 h 490538"/>
                <a:gd name="connsiteX271" fmla="*/ 120650 w 469900"/>
                <a:gd name="connsiteY271" fmla="*/ 171451 h 490538"/>
                <a:gd name="connsiteX272" fmla="*/ 382588 w 469900"/>
                <a:gd name="connsiteY272" fmla="*/ 160338 h 490538"/>
                <a:gd name="connsiteX273" fmla="*/ 184150 w 469900"/>
                <a:gd name="connsiteY273" fmla="*/ 295276 h 490538"/>
                <a:gd name="connsiteX274" fmla="*/ 387351 w 469900"/>
                <a:gd name="connsiteY274" fmla="*/ 179388 h 490538"/>
                <a:gd name="connsiteX275" fmla="*/ 387351 w 469900"/>
                <a:gd name="connsiteY275" fmla="*/ 182563 h 490538"/>
                <a:gd name="connsiteX276" fmla="*/ 256290 w 469900"/>
                <a:gd name="connsiteY276" fmla="*/ 270856 h 490538"/>
                <a:gd name="connsiteX277" fmla="*/ 368301 w 469900"/>
                <a:gd name="connsiteY277" fmla="*/ 190501 h 490538"/>
                <a:gd name="connsiteX278" fmla="*/ 165100 w 469900"/>
                <a:gd name="connsiteY278" fmla="*/ 311151 h 490538"/>
                <a:gd name="connsiteX279" fmla="*/ 165100 w 469900"/>
                <a:gd name="connsiteY279" fmla="*/ 306388 h 490538"/>
                <a:gd name="connsiteX280" fmla="*/ 365126 w 469900"/>
                <a:gd name="connsiteY280" fmla="*/ 171451 h 490538"/>
                <a:gd name="connsiteX281" fmla="*/ 153988 w 469900"/>
                <a:gd name="connsiteY281" fmla="*/ 292101 h 490538"/>
                <a:gd name="connsiteX282" fmla="*/ 230935 w 469900"/>
                <a:gd name="connsiteY282" fmla="*/ 244749 h 490538"/>
                <a:gd name="connsiteX283" fmla="*/ 465138 w 469900"/>
                <a:gd name="connsiteY283" fmla="*/ 138113 h 490538"/>
                <a:gd name="connsiteX284" fmla="*/ 469900 w 469900"/>
                <a:gd name="connsiteY284" fmla="*/ 138113 h 490538"/>
                <a:gd name="connsiteX285" fmla="*/ 469900 w 469900"/>
                <a:gd name="connsiteY285" fmla="*/ 141288 h 490538"/>
                <a:gd name="connsiteX286" fmla="*/ 465138 w 469900"/>
                <a:gd name="connsiteY286" fmla="*/ 141288 h 490538"/>
                <a:gd name="connsiteX287" fmla="*/ 442913 w 469900"/>
                <a:gd name="connsiteY287" fmla="*/ 138113 h 490538"/>
                <a:gd name="connsiteX288" fmla="*/ 450850 w 469900"/>
                <a:gd name="connsiteY288" fmla="*/ 146050 h 490538"/>
                <a:gd name="connsiteX289" fmla="*/ 442913 w 469900"/>
                <a:gd name="connsiteY289" fmla="*/ 141288 h 490538"/>
                <a:gd name="connsiteX290" fmla="*/ 412750 w 469900"/>
                <a:gd name="connsiteY290" fmla="*/ 160338 h 490538"/>
                <a:gd name="connsiteX291" fmla="*/ 409575 w 469900"/>
                <a:gd name="connsiteY291" fmla="*/ 160338 h 490538"/>
                <a:gd name="connsiteX292" fmla="*/ 401637 w 469900"/>
                <a:gd name="connsiteY292" fmla="*/ 152400 h 490538"/>
                <a:gd name="connsiteX293" fmla="*/ 412750 w 469900"/>
                <a:gd name="connsiteY293" fmla="*/ 157163 h 490538"/>
                <a:gd name="connsiteX294" fmla="*/ 277813 w 469900"/>
                <a:gd name="connsiteY294" fmla="*/ 115888 h 490538"/>
                <a:gd name="connsiteX295" fmla="*/ 267023 w 469900"/>
                <a:gd name="connsiteY295" fmla="*/ 122660 h 490538"/>
                <a:gd name="connsiteX296" fmla="*/ 123825 w 469900"/>
                <a:gd name="connsiteY296" fmla="*/ 206376 h 490538"/>
                <a:gd name="connsiteX297" fmla="*/ 334963 w 469900"/>
                <a:gd name="connsiteY297" fmla="*/ 93663 h 490538"/>
                <a:gd name="connsiteX298" fmla="*/ 334963 w 469900"/>
                <a:gd name="connsiteY298" fmla="*/ 96838 h 490538"/>
                <a:gd name="connsiteX299" fmla="*/ 153988 w 469900"/>
                <a:gd name="connsiteY299" fmla="*/ 217488 h 490538"/>
                <a:gd name="connsiteX300" fmla="*/ 338138 w 469900"/>
                <a:gd name="connsiteY300" fmla="*/ 112713 h 490538"/>
                <a:gd name="connsiteX301" fmla="*/ 341313 w 469900"/>
                <a:gd name="connsiteY301" fmla="*/ 112713 h 490538"/>
                <a:gd name="connsiteX302" fmla="*/ 157163 w 469900"/>
                <a:gd name="connsiteY302" fmla="*/ 239713 h 490538"/>
                <a:gd name="connsiteX303" fmla="*/ 349251 w 469900"/>
                <a:gd name="connsiteY303" fmla="*/ 127001 h 490538"/>
                <a:gd name="connsiteX304" fmla="*/ 349251 w 469900"/>
                <a:gd name="connsiteY304" fmla="*/ 130176 h 490538"/>
                <a:gd name="connsiteX305" fmla="*/ 169863 w 469900"/>
                <a:gd name="connsiteY305" fmla="*/ 250826 h 490538"/>
                <a:gd name="connsiteX306" fmla="*/ 368301 w 469900"/>
                <a:gd name="connsiteY306" fmla="*/ 138113 h 490538"/>
                <a:gd name="connsiteX307" fmla="*/ 173038 w 469900"/>
                <a:gd name="connsiteY307" fmla="*/ 273051 h 490538"/>
                <a:gd name="connsiteX308" fmla="*/ 379413 w 469900"/>
                <a:gd name="connsiteY308" fmla="*/ 152401 h 490538"/>
                <a:gd name="connsiteX309" fmla="*/ 382588 w 469900"/>
                <a:gd name="connsiteY309" fmla="*/ 152401 h 490538"/>
                <a:gd name="connsiteX310" fmla="*/ 298461 w 469900"/>
                <a:gd name="connsiteY310" fmla="*/ 203195 h 490538"/>
                <a:gd name="connsiteX311" fmla="*/ 319088 w 469900"/>
                <a:gd name="connsiteY311" fmla="*/ 190501 h 490538"/>
                <a:gd name="connsiteX312" fmla="*/ 153988 w 469900"/>
                <a:gd name="connsiteY312" fmla="*/ 288926 h 490538"/>
                <a:gd name="connsiteX313" fmla="*/ 153988 w 469900"/>
                <a:gd name="connsiteY313" fmla="*/ 284163 h 490538"/>
                <a:gd name="connsiteX314" fmla="*/ 349251 w 469900"/>
                <a:gd name="connsiteY314" fmla="*/ 149226 h 490538"/>
                <a:gd name="connsiteX315" fmla="*/ 146050 w 469900"/>
                <a:gd name="connsiteY315" fmla="*/ 265113 h 490538"/>
                <a:gd name="connsiteX316" fmla="*/ 330201 w 469900"/>
                <a:gd name="connsiteY316" fmla="*/ 141288 h 490538"/>
                <a:gd name="connsiteX317" fmla="*/ 142875 w 469900"/>
                <a:gd name="connsiteY317" fmla="*/ 250826 h 490538"/>
                <a:gd name="connsiteX318" fmla="*/ 139700 w 469900"/>
                <a:gd name="connsiteY318" fmla="*/ 250826 h 490538"/>
                <a:gd name="connsiteX319" fmla="*/ 323851 w 469900"/>
                <a:gd name="connsiteY319" fmla="*/ 123826 h 490538"/>
                <a:gd name="connsiteX320" fmla="*/ 134938 w 469900"/>
                <a:gd name="connsiteY320" fmla="*/ 231776 h 490538"/>
                <a:gd name="connsiteX321" fmla="*/ 134938 w 469900"/>
                <a:gd name="connsiteY321" fmla="*/ 228601 h 490538"/>
                <a:gd name="connsiteX322" fmla="*/ 315913 w 469900"/>
                <a:gd name="connsiteY322" fmla="*/ 107951 h 490538"/>
                <a:gd name="connsiteX323" fmla="*/ 128588 w 469900"/>
                <a:gd name="connsiteY323" fmla="*/ 212726 h 490538"/>
                <a:gd name="connsiteX324" fmla="*/ 334963 w 469900"/>
                <a:gd name="connsiteY324" fmla="*/ 88901 h 490538"/>
                <a:gd name="connsiteX325" fmla="*/ 180975 w 469900"/>
                <a:gd name="connsiteY325" fmla="*/ 179388 h 490538"/>
                <a:gd name="connsiteX326" fmla="*/ 191744 w 469900"/>
                <a:gd name="connsiteY326" fmla="*/ 172629 h 490538"/>
                <a:gd name="connsiteX327" fmla="*/ 296863 w 469900"/>
                <a:gd name="connsiteY327" fmla="*/ 88901 h 490538"/>
                <a:gd name="connsiteX328" fmla="*/ 293648 w 469900"/>
                <a:gd name="connsiteY328" fmla="*/ 90995 h 490538"/>
                <a:gd name="connsiteX329" fmla="*/ 123825 w 469900"/>
                <a:gd name="connsiteY329" fmla="*/ 190501 h 490538"/>
                <a:gd name="connsiteX330" fmla="*/ 124649 w 469900"/>
                <a:gd name="connsiteY330" fmla="*/ 188196 h 490538"/>
                <a:gd name="connsiteX331" fmla="*/ 330201 w 469900"/>
                <a:gd name="connsiteY331" fmla="*/ 85726 h 490538"/>
                <a:gd name="connsiteX332" fmla="*/ 191744 w 469900"/>
                <a:gd name="connsiteY332" fmla="*/ 172629 h 490538"/>
                <a:gd name="connsiteX333" fmla="*/ 128588 w 469900"/>
                <a:gd name="connsiteY333" fmla="*/ 209551 h 490538"/>
                <a:gd name="connsiteX334" fmla="*/ 267023 w 469900"/>
                <a:gd name="connsiteY334" fmla="*/ 122660 h 490538"/>
                <a:gd name="connsiteX335" fmla="*/ 412750 w 469900"/>
                <a:gd name="connsiteY335" fmla="*/ 74613 h 490538"/>
                <a:gd name="connsiteX336" fmla="*/ 412115 w 469900"/>
                <a:gd name="connsiteY336" fmla="*/ 75248 h 490538"/>
                <a:gd name="connsiteX337" fmla="*/ 411442 w 469900"/>
                <a:gd name="connsiteY337" fmla="*/ 75547 h 490538"/>
                <a:gd name="connsiteX338" fmla="*/ 284646 w 469900"/>
                <a:gd name="connsiteY338" fmla="*/ 73709 h 490538"/>
                <a:gd name="connsiteX339" fmla="*/ 252412 w 469900"/>
                <a:gd name="connsiteY339" fmla="*/ 93663 h 490538"/>
                <a:gd name="connsiteX340" fmla="*/ 258010 w 469900"/>
                <a:gd name="connsiteY340" fmla="*/ 89045 h 490538"/>
                <a:gd name="connsiteX341" fmla="*/ 420687 w 469900"/>
                <a:gd name="connsiteY341" fmla="*/ 71438 h 490538"/>
                <a:gd name="connsiteX342" fmla="*/ 393700 w 469900"/>
                <a:gd name="connsiteY342" fmla="*/ 96838 h 490538"/>
                <a:gd name="connsiteX343" fmla="*/ 406400 w 469900"/>
                <a:gd name="connsiteY343" fmla="*/ 88900 h 490538"/>
                <a:gd name="connsiteX344" fmla="*/ 382587 w 469900"/>
                <a:gd name="connsiteY344" fmla="*/ 119063 h 490538"/>
                <a:gd name="connsiteX345" fmla="*/ 401637 w 469900"/>
                <a:gd name="connsiteY345" fmla="*/ 93663 h 490538"/>
                <a:gd name="connsiteX346" fmla="*/ 390525 w 469900"/>
                <a:gd name="connsiteY346" fmla="*/ 100013 h 490538"/>
                <a:gd name="connsiteX347" fmla="*/ 387350 w 469900"/>
                <a:gd name="connsiteY347" fmla="*/ 100013 h 490538"/>
                <a:gd name="connsiteX348" fmla="*/ 412115 w 469900"/>
                <a:gd name="connsiteY348" fmla="*/ 75248 h 490538"/>
                <a:gd name="connsiteX349" fmla="*/ 327026 w 469900"/>
                <a:gd name="connsiteY349" fmla="*/ 71438 h 490538"/>
                <a:gd name="connsiteX350" fmla="*/ 327026 w 469900"/>
                <a:gd name="connsiteY350" fmla="*/ 74613 h 490538"/>
                <a:gd name="connsiteX351" fmla="*/ 153988 w 469900"/>
                <a:gd name="connsiteY351" fmla="*/ 182563 h 490538"/>
                <a:gd name="connsiteX352" fmla="*/ 330201 w 469900"/>
                <a:gd name="connsiteY352" fmla="*/ 82551 h 490538"/>
                <a:gd name="connsiteX353" fmla="*/ 123825 w 469900"/>
                <a:gd name="connsiteY353" fmla="*/ 201613 h 490538"/>
                <a:gd name="connsiteX354" fmla="*/ 293648 w 469900"/>
                <a:gd name="connsiteY354" fmla="*/ 90995 h 490538"/>
                <a:gd name="connsiteX355" fmla="*/ 417512 w 469900"/>
                <a:gd name="connsiteY355" fmla="*/ 58738 h 490538"/>
                <a:gd name="connsiteX356" fmla="*/ 420687 w 469900"/>
                <a:gd name="connsiteY356" fmla="*/ 58738 h 490538"/>
                <a:gd name="connsiteX357" fmla="*/ 406400 w 469900"/>
                <a:gd name="connsiteY357" fmla="*/ 77788 h 490538"/>
                <a:gd name="connsiteX358" fmla="*/ 411442 w 469900"/>
                <a:gd name="connsiteY358" fmla="*/ 75547 h 490538"/>
                <a:gd name="connsiteX359" fmla="*/ 401637 w 469900"/>
                <a:gd name="connsiteY359" fmla="*/ 82550 h 490538"/>
                <a:gd name="connsiteX360" fmla="*/ 319088 w 469900"/>
                <a:gd name="connsiteY360" fmla="*/ 52388 h 490538"/>
                <a:gd name="connsiteX361" fmla="*/ 319088 w 469900"/>
                <a:gd name="connsiteY361" fmla="*/ 55563 h 490538"/>
                <a:gd name="connsiteX362" fmla="*/ 222250 w 469900"/>
                <a:gd name="connsiteY362" fmla="*/ 119063 h 490538"/>
                <a:gd name="connsiteX363" fmla="*/ 323850 w 469900"/>
                <a:gd name="connsiteY363" fmla="*/ 63500 h 490538"/>
                <a:gd name="connsiteX364" fmla="*/ 198437 w 469900"/>
                <a:gd name="connsiteY364" fmla="*/ 134938 h 490538"/>
                <a:gd name="connsiteX365" fmla="*/ 296863 w 469900"/>
                <a:gd name="connsiteY365" fmla="*/ 66675 h 490538"/>
                <a:gd name="connsiteX366" fmla="*/ 284646 w 469900"/>
                <a:gd name="connsiteY366" fmla="*/ 73709 h 490538"/>
                <a:gd name="connsiteX367" fmla="*/ 282579 w 469900"/>
                <a:gd name="connsiteY367" fmla="*/ 48150 h 490538"/>
                <a:gd name="connsiteX368" fmla="*/ 269875 w 469900"/>
                <a:gd name="connsiteY368" fmla="*/ 63500 h 490538"/>
                <a:gd name="connsiteX369" fmla="*/ 296182 w 469900"/>
                <a:gd name="connsiteY369" fmla="*/ 50800 h 490538"/>
                <a:gd name="connsiteX370" fmla="*/ 266700 w 469900"/>
                <a:gd name="connsiteY370" fmla="*/ 66675 h 490538"/>
                <a:gd name="connsiteX371" fmla="*/ 307975 w 469900"/>
                <a:gd name="connsiteY371" fmla="*/ 44450 h 490538"/>
                <a:gd name="connsiteX372" fmla="*/ 306056 w 469900"/>
                <a:gd name="connsiteY372" fmla="*/ 46034 h 490538"/>
                <a:gd name="connsiteX373" fmla="*/ 296182 w 469900"/>
                <a:gd name="connsiteY373" fmla="*/ 50800 h 490538"/>
                <a:gd name="connsiteX374" fmla="*/ 315913 w 469900"/>
                <a:gd name="connsiteY374" fmla="*/ 41275 h 490538"/>
                <a:gd name="connsiteX375" fmla="*/ 258010 w 469900"/>
                <a:gd name="connsiteY375" fmla="*/ 89045 h 490538"/>
                <a:gd name="connsiteX376" fmla="*/ 244475 w 469900"/>
                <a:gd name="connsiteY376" fmla="*/ 96838 h 490538"/>
                <a:gd name="connsiteX377" fmla="*/ 306056 w 469900"/>
                <a:gd name="connsiteY377" fmla="*/ 46034 h 490538"/>
                <a:gd name="connsiteX378" fmla="*/ 304800 w 469900"/>
                <a:gd name="connsiteY378" fmla="*/ 22225 h 490538"/>
                <a:gd name="connsiteX379" fmla="*/ 282579 w 469900"/>
                <a:gd name="connsiteY379" fmla="*/ 48150 h 490538"/>
                <a:gd name="connsiteX380" fmla="*/ 303319 w 469900"/>
                <a:gd name="connsiteY380" fmla="*/ 23089 h 490538"/>
                <a:gd name="connsiteX381" fmla="*/ 298017 w 469900"/>
                <a:gd name="connsiteY381" fmla="*/ 3175 h 490538"/>
                <a:gd name="connsiteX382" fmla="*/ 298627 w 469900"/>
                <a:gd name="connsiteY382" fmla="*/ 3175 h 490538"/>
                <a:gd name="connsiteX383" fmla="*/ 293688 w 469900"/>
                <a:gd name="connsiteY383" fmla="*/ 14288 h 490538"/>
                <a:gd name="connsiteX384" fmla="*/ 304800 w 469900"/>
                <a:gd name="connsiteY384" fmla="*/ 6350 h 490538"/>
                <a:gd name="connsiteX385" fmla="*/ 304800 w 469900"/>
                <a:gd name="connsiteY385" fmla="*/ 11113 h 490538"/>
                <a:gd name="connsiteX386" fmla="*/ 288925 w 469900"/>
                <a:gd name="connsiteY386" fmla="*/ 30163 h 490538"/>
                <a:gd name="connsiteX387" fmla="*/ 307975 w 469900"/>
                <a:gd name="connsiteY387" fmla="*/ 17463 h 490538"/>
                <a:gd name="connsiteX388" fmla="*/ 303319 w 469900"/>
                <a:gd name="connsiteY388" fmla="*/ 23089 h 490538"/>
                <a:gd name="connsiteX389" fmla="*/ 285750 w 469900"/>
                <a:gd name="connsiteY389" fmla="*/ 33338 h 490538"/>
                <a:gd name="connsiteX390" fmla="*/ 300038 w 469900"/>
                <a:gd name="connsiteY390" fmla="*/ 14288 h 490538"/>
                <a:gd name="connsiteX391" fmla="*/ 288925 w 469900"/>
                <a:gd name="connsiteY391" fmla="*/ 17463 h 490538"/>
                <a:gd name="connsiteX392" fmla="*/ 300038 w 469900"/>
                <a:gd name="connsiteY392" fmla="*/ 0 h 490538"/>
                <a:gd name="connsiteX393" fmla="*/ 298017 w 469900"/>
                <a:gd name="connsiteY393" fmla="*/ 3175 h 490538"/>
                <a:gd name="connsiteX394" fmla="*/ 296863 w 469900"/>
                <a:gd name="connsiteY394" fmla="*/ 3175 h 490538"/>
                <a:gd name="connsiteX395" fmla="*/ 300038 w 469900"/>
                <a:gd name="connsiteY395" fmla="*/ 0 h 490538"/>
                <a:gd name="connsiteX396" fmla="*/ 300038 w 469900"/>
                <a:gd name="connsiteY396" fmla="*/ 3175 h 490538"/>
                <a:gd name="connsiteX397" fmla="*/ 298627 w 469900"/>
                <a:gd name="connsiteY397" fmla="*/ 3175 h 490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</a:cxnLst>
              <a:rect l="l" t="t" r="r" b="b"/>
              <a:pathLst>
                <a:path w="469900" h="490538">
                  <a:moveTo>
                    <a:pt x="169863" y="441325"/>
                  </a:moveTo>
                  <a:lnTo>
                    <a:pt x="142875" y="479425"/>
                  </a:lnTo>
                  <a:lnTo>
                    <a:pt x="180975" y="457200"/>
                  </a:lnTo>
                  <a:lnTo>
                    <a:pt x="184150" y="457200"/>
                  </a:lnTo>
                  <a:lnTo>
                    <a:pt x="184150" y="460375"/>
                  </a:lnTo>
                  <a:lnTo>
                    <a:pt x="153988" y="487363"/>
                  </a:lnTo>
                  <a:lnTo>
                    <a:pt x="184150" y="468313"/>
                  </a:lnTo>
                  <a:lnTo>
                    <a:pt x="184150" y="471488"/>
                  </a:lnTo>
                  <a:lnTo>
                    <a:pt x="176213" y="479425"/>
                  </a:lnTo>
                  <a:lnTo>
                    <a:pt x="176213" y="482600"/>
                  </a:lnTo>
                  <a:lnTo>
                    <a:pt x="169863" y="487363"/>
                  </a:lnTo>
                  <a:lnTo>
                    <a:pt x="173568" y="482070"/>
                  </a:lnTo>
                  <a:lnTo>
                    <a:pt x="180975" y="471488"/>
                  </a:lnTo>
                  <a:lnTo>
                    <a:pt x="150813" y="490538"/>
                  </a:lnTo>
                  <a:lnTo>
                    <a:pt x="146050" y="490538"/>
                  </a:lnTo>
                  <a:lnTo>
                    <a:pt x="176213" y="465138"/>
                  </a:lnTo>
                  <a:lnTo>
                    <a:pt x="142875" y="482600"/>
                  </a:lnTo>
                  <a:lnTo>
                    <a:pt x="139700" y="482600"/>
                  </a:lnTo>
                  <a:lnTo>
                    <a:pt x="162819" y="445032"/>
                  </a:lnTo>
                  <a:close/>
                  <a:moveTo>
                    <a:pt x="165100" y="441325"/>
                  </a:moveTo>
                  <a:lnTo>
                    <a:pt x="162819" y="445032"/>
                  </a:lnTo>
                  <a:lnTo>
                    <a:pt x="141288" y="456364"/>
                  </a:lnTo>
                  <a:close/>
                  <a:moveTo>
                    <a:pt x="126669" y="415587"/>
                  </a:moveTo>
                  <a:lnTo>
                    <a:pt x="124320" y="418817"/>
                  </a:lnTo>
                  <a:lnTo>
                    <a:pt x="123825" y="419100"/>
                  </a:lnTo>
                  <a:close/>
                  <a:moveTo>
                    <a:pt x="157163" y="400050"/>
                  </a:moveTo>
                  <a:lnTo>
                    <a:pt x="161925" y="400050"/>
                  </a:lnTo>
                  <a:lnTo>
                    <a:pt x="131763" y="427038"/>
                  </a:lnTo>
                  <a:lnTo>
                    <a:pt x="165100" y="407988"/>
                  </a:lnTo>
                  <a:lnTo>
                    <a:pt x="165100" y="412750"/>
                  </a:lnTo>
                  <a:lnTo>
                    <a:pt x="134938" y="441325"/>
                  </a:lnTo>
                  <a:lnTo>
                    <a:pt x="169863" y="419100"/>
                  </a:lnTo>
                  <a:lnTo>
                    <a:pt x="169863" y="423863"/>
                  </a:lnTo>
                  <a:lnTo>
                    <a:pt x="139700" y="457200"/>
                  </a:lnTo>
                  <a:lnTo>
                    <a:pt x="141288" y="456364"/>
                  </a:lnTo>
                  <a:lnTo>
                    <a:pt x="134938" y="460375"/>
                  </a:lnTo>
                  <a:lnTo>
                    <a:pt x="165100" y="423863"/>
                  </a:lnTo>
                  <a:lnTo>
                    <a:pt x="128588" y="446088"/>
                  </a:lnTo>
                  <a:lnTo>
                    <a:pt x="157163" y="415925"/>
                  </a:lnTo>
                  <a:lnTo>
                    <a:pt x="123825" y="434975"/>
                  </a:lnTo>
                  <a:lnTo>
                    <a:pt x="153988" y="404813"/>
                  </a:lnTo>
                  <a:lnTo>
                    <a:pt x="120650" y="423863"/>
                  </a:lnTo>
                  <a:lnTo>
                    <a:pt x="124320" y="418817"/>
                  </a:lnTo>
                  <a:close/>
                  <a:moveTo>
                    <a:pt x="150813" y="385763"/>
                  </a:moveTo>
                  <a:lnTo>
                    <a:pt x="126669" y="415587"/>
                  </a:lnTo>
                  <a:lnTo>
                    <a:pt x="146050" y="388938"/>
                  </a:lnTo>
                  <a:lnTo>
                    <a:pt x="115888" y="407988"/>
                  </a:lnTo>
                  <a:lnTo>
                    <a:pt x="115888" y="404813"/>
                  </a:lnTo>
                  <a:close/>
                  <a:moveTo>
                    <a:pt x="134938" y="358775"/>
                  </a:moveTo>
                  <a:lnTo>
                    <a:pt x="132647" y="360583"/>
                  </a:lnTo>
                  <a:lnTo>
                    <a:pt x="116840" y="370205"/>
                  </a:lnTo>
                  <a:close/>
                  <a:moveTo>
                    <a:pt x="146050" y="352425"/>
                  </a:moveTo>
                  <a:lnTo>
                    <a:pt x="150813" y="352425"/>
                  </a:lnTo>
                  <a:lnTo>
                    <a:pt x="120650" y="374650"/>
                  </a:lnTo>
                  <a:lnTo>
                    <a:pt x="146050" y="358775"/>
                  </a:lnTo>
                  <a:lnTo>
                    <a:pt x="146050" y="363538"/>
                  </a:lnTo>
                  <a:lnTo>
                    <a:pt x="115888" y="404813"/>
                  </a:lnTo>
                  <a:lnTo>
                    <a:pt x="142875" y="363538"/>
                  </a:lnTo>
                  <a:lnTo>
                    <a:pt x="109538" y="385763"/>
                  </a:lnTo>
                  <a:lnTo>
                    <a:pt x="104775" y="385763"/>
                  </a:lnTo>
                  <a:lnTo>
                    <a:pt x="104775" y="382588"/>
                  </a:lnTo>
                  <a:lnTo>
                    <a:pt x="132647" y="360583"/>
                  </a:lnTo>
                  <a:close/>
                  <a:moveTo>
                    <a:pt x="412751" y="333376"/>
                  </a:moveTo>
                  <a:lnTo>
                    <a:pt x="417513" y="333376"/>
                  </a:lnTo>
                  <a:lnTo>
                    <a:pt x="412751" y="336551"/>
                  </a:lnTo>
                  <a:close/>
                  <a:moveTo>
                    <a:pt x="412751" y="330201"/>
                  </a:moveTo>
                  <a:lnTo>
                    <a:pt x="412751" y="333376"/>
                  </a:lnTo>
                  <a:lnTo>
                    <a:pt x="406401" y="336551"/>
                  </a:lnTo>
                  <a:lnTo>
                    <a:pt x="407194" y="332979"/>
                  </a:lnTo>
                  <a:close/>
                  <a:moveTo>
                    <a:pt x="128062" y="327816"/>
                  </a:moveTo>
                  <a:lnTo>
                    <a:pt x="108060" y="343972"/>
                  </a:lnTo>
                  <a:lnTo>
                    <a:pt x="101600" y="347663"/>
                  </a:lnTo>
                  <a:close/>
                  <a:moveTo>
                    <a:pt x="409576" y="322263"/>
                  </a:moveTo>
                  <a:lnTo>
                    <a:pt x="407194" y="332979"/>
                  </a:lnTo>
                  <a:lnTo>
                    <a:pt x="406401" y="333376"/>
                  </a:lnTo>
                  <a:close/>
                  <a:moveTo>
                    <a:pt x="146050" y="322263"/>
                  </a:moveTo>
                  <a:lnTo>
                    <a:pt x="150813" y="322263"/>
                  </a:lnTo>
                  <a:lnTo>
                    <a:pt x="150813" y="325438"/>
                  </a:lnTo>
                  <a:lnTo>
                    <a:pt x="109538" y="374650"/>
                  </a:lnTo>
                  <a:lnTo>
                    <a:pt x="116840" y="370205"/>
                  </a:lnTo>
                  <a:lnTo>
                    <a:pt x="104775" y="377825"/>
                  </a:lnTo>
                  <a:lnTo>
                    <a:pt x="146050" y="325438"/>
                  </a:lnTo>
                  <a:lnTo>
                    <a:pt x="93663" y="355600"/>
                  </a:lnTo>
                  <a:lnTo>
                    <a:pt x="108060" y="343972"/>
                  </a:lnTo>
                  <a:close/>
                  <a:moveTo>
                    <a:pt x="128588" y="317500"/>
                  </a:moveTo>
                  <a:lnTo>
                    <a:pt x="98662" y="338737"/>
                  </a:lnTo>
                  <a:lnTo>
                    <a:pt x="93663" y="341313"/>
                  </a:lnTo>
                  <a:lnTo>
                    <a:pt x="122170" y="321082"/>
                  </a:lnTo>
                  <a:close/>
                  <a:moveTo>
                    <a:pt x="146050" y="314325"/>
                  </a:moveTo>
                  <a:lnTo>
                    <a:pt x="128062" y="327816"/>
                  </a:lnTo>
                  <a:lnTo>
                    <a:pt x="134938" y="322263"/>
                  </a:lnTo>
                  <a:lnTo>
                    <a:pt x="79375" y="352425"/>
                  </a:lnTo>
                  <a:lnTo>
                    <a:pt x="98662" y="338737"/>
                  </a:lnTo>
                  <a:close/>
                  <a:moveTo>
                    <a:pt x="383647" y="307623"/>
                  </a:moveTo>
                  <a:lnTo>
                    <a:pt x="381066" y="313646"/>
                  </a:lnTo>
                  <a:lnTo>
                    <a:pt x="379413" y="314326"/>
                  </a:lnTo>
                  <a:close/>
                  <a:moveTo>
                    <a:pt x="406401" y="303213"/>
                  </a:moveTo>
                  <a:lnTo>
                    <a:pt x="390526" y="322263"/>
                  </a:lnTo>
                  <a:lnTo>
                    <a:pt x="406401" y="311151"/>
                  </a:lnTo>
                  <a:lnTo>
                    <a:pt x="409576" y="311151"/>
                  </a:lnTo>
                  <a:lnTo>
                    <a:pt x="409576" y="314326"/>
                  </a:lnTo>
                  <a:lnTo>
                    <a:pt x="401638" y="325438"/>
                  </a:lnTo>
                  <a:lnTo>
                    <a:pt x="409576" y="317501"/>
                  </a:lnTo>
                  <a:lnTo>
                    <a:pt x="409576" y="322263"/>
                  </a:lnTo>
                  <a:lnTo>
                    <a:pt x="398463" y="330201"/>
                  </a:lnTo>
                  <a:lnTo>
                    <a:pt x="393701" y="330201"/>
                  </a:lnTo>
                  <a:lnTo>
                    <a:pt x="406401" y="317501"/>
                  </a:lnTo>
                  <a:lnTo>
                    <a:pt x="390526" y="325438"/>
                  </a:lnTo>
                  <a:lnTo>
                    <a:pt x="387351" y="325438"/>
                  </a:lnTo>
                  <a:lnTo>
                    <a:pt x="387351" y="322263"/>
                  </a:lnTo>
                  <a:lnTo>
                    <a:pt x="401638" y="306388"/>
                  </a:lnTo>
                  <a:lnTo>
                    <a:pt x="379413" y="317501"/>
                  </a:lnTo>
                  <a:lnTo>
                    <a:pt x="381066" y="313646"/>
                  </a:lnTo>
                  <a:close/>
                  <a:moveTo>
                    <a:pt x="93663" y="303213"/>
                  </a:moveTo>
                  <a:lnTo>
                    <a:pt x="78014" y="313943"/>
                  </a:lnTo>
                  <a:lnTo>
                    <a:pt x="61920" y="323261"/>
                  </a:lnTo>
                  <a:close/>
                  <a:moveTo>
                    <a:pt x="134938" y="280988"/>
                  </a:moveTo>
                  <a:lnTo>
                    <a:pt x="74613" y="317500"/>
                  </a:lnTo>
                  <a:lnTo>
                    <a:pt x="134938" y="284163"/>
                  </a:lnTo>
                  <a:lnTo>
                    <a:pt x="134938" y="288925"/>
                  </a:lnTo>
                  <a:lnTo>
                    <a:pt x="68263" y="347663"/>
                  </a:lnTo>
                  <a:lnTo>
                    <a:pt x="142875" y="306388"/>
                  </a:lnTo>
                  <a:lnTo>
                    <a:pt x="122170" y="321082"/>
                  </a:lnTo>
                  <a:lnTo>
                    <a:pt x="60325" y="355600"/>
                  </a:lnTo>
                  <a:lnTo>
                    <a:pt x="60325" y="352425"/>
                  </a:lnTo>
                  <a:lnTo>
                    <a:pt x="128588" y="292100"/>
                  </a:lnTo>
                  <a:lnTo>
                    <a:pt x="38100" y="344488"/>
                  </a:lnTo>
                  <a:lnTo>
                    <a:pt x="38100" y="341313"/>
                  </a:lnTo>
                  <a:lnTo>
                    <a:pt x="78014" y="313943"/>
                  </a:lnTo>
                  <a:close/>
                  <a:moveTo>
                    <a:pt x="256290" y="270856"/>
                  </a:moveTo>
                  <a:lnTo>
                    <a:pt x="242664" y="280632"/>
                  </a:lnTo>
                  <a:lnTo>
                    <a:pt x="236538" y="284163"/>
                  </a:lnTo>
                  <a:close/>
                  <a:moveTo>
                    <a:pt x="311151" y="261938"/>
                  </a:moveTo>
                  <a:lnTo>
                    <a:pt x="287550" y="277953"/>
                  </a:lnTo>
                  <a:lnTo>
                    <a:pt x="282576" y="280988"/>
                  </a:lnTo>
                  <a:lnTo>
                    <a:pt x="303916" y="266520"/>
                  </a:lnTo>
                  <a:close/>
                  <a:moveTo>
                    <a:pt x="462870" y="239713"/>
                  </a:moveTo>
                  <a:lnTo>
                    <a:pt x="465138" y="239713"/>
                  </a:lnTo>
                  <a:lnTo>
                    <a:pt x="461963" y="242888"/>
                  </a:lnTo>
                  <a:close/>
                  <a:moveTo>
                    <a:pt x="371476" y="231776"/>
                  </a:moveTo>
                  <a:lnTo>
                    <a:pt x="368668" y="234147"/>
                  </a:lnTo>
                  <a:lnTo>
                    <a:pt x="356016" y="240677"/>
                  </a:lnTo>
                  <a:close/>
                  <a:moveTo>
                    <a:pt x="379413" y="228601"/>
                  </a:moveTo>
                  <a:lnTo>
                    <a:pt x="307976" y="288926"/>
                  </a:lnTo>
                  <a:lnTo>
                    <a:pt x="382588" y="242888"/>
                  </a:lnTo>
                  <a:lnTo>
                    <a:pt x="387351" y="247651"/>
                  </a:lnTo>
                  <a:lnTo>
                    <a:pt x="334963" y="280988"/>
                  </a:lnTo>
                  <a:lnTo>
                    <a:pt x="387351" y="250826"/>
                  </a:lnTo>
                  <a:lnTo>
                    <a:pt x="341313" y="295276"/>
                  </a:lnTo>
                  <a:lnTo>
                    <a:pt x="390526" y="269876"/>
                  </a:lnTo>
                  <a:lnTo>
                    <a:pt x="393701" y="269876"/>
                  </a:lnTo>
                  <a:lnTo>
                    <a:pt x="360363" y="303213"/>
                  </a:lnTo>
                  <a:lnTo>
                    <a:pt x="398463" y="280988"/>
                  </a:lnTo>
                  <a:lnTo>
                    <a:pt x="398463" y="284163"/>
                  </a:lnTo>
                  <a:lnTo>
                    <a:pt x="383647" y="307623"/>
                  </a:lnTo>
                  <a:lnTo>
                    <a:pt x="393701" y="284163"/>
                  </a:lnTo>
                  <a:lnTo>
                    <a:pt x="357188" y="306388"/>
                  </a:lnTo>
                  <a:lnTo>
                    <a:pt x="387351" y="273051"/>
                  </a:lnTo>
                  <a:lnTo>
                    <a:pt x="338138" y="303213"/>
                  </a:lnTo>
                  <a:lnTo>
                    <a:pt x="334963" y="300038"/>
                  </a:lnTo>
                  <a:lnTo>
                    <a:pt x="382588" y="254001"/>
                  </a:lnTo>
                  <a:lnTo>
                    <a:pt x="311151" y="295276"/>
                  </a:lnTo>
                  <a:lnTo>
                    <a:pt x="360363" y="258763"/>
                  </a:lnTo>
                  <a:lnTo>
                    <a:pt x="304801" y="295276"/>
                  </a:lnTo>
                  <a:lnTo>
                    <a:pt x="300038" y="295276"/>
                  </a:lnTo>
                  <a:lnTo>
                    <a:pt x="300038" y="292101"/>
                  </a:lnTo>
                  <a:lnTo>
                    <a:pt x="368668" y="234147"/>
                  </a:lnTo>
                  <a:close/>
                  <a:moveTo>
                    <a:pt x="450851" y="223838"/>
                  </a:moveTo>
                  <a:lnTo>
                    <a:pt x="454026" y="234950"/>
                  </a:lnTo>
                  <a:lnTo>
                    <a:pt x="461963" y="231776"/>
                  </a:lnTo>
                  <a:lnTo>
                    <a:pt x="465138" y="231776"/>
                  </a:lnTo>
                  <a:lnTo>
                    <a:pt x="462870" y="239713"/>
                  </a:lnTo>
                  <a:lnTo>
                    <a:pt x="461963" y="239713"/>
                  </a:lnTo>
                  <a:lnTo>
                    <a:pt x="461963" y="234950"/>
                  </a:lnTo>
                  <a:lnTo>
                    <a:pt x="454026" y="239713"/>
                  </a:lnTo>
                  <a:close/>
                  <a:moveTo>
                    <a:pt x="447676" y="223838"/>
                  </a:moveTo>
                  <a:lnTo>
                    <a:pt x="450851" y="223838"/>
                  </a:lnTo>
                  <a:lnTo>
                    <a:pt x="439738" y="228600"/>
                  </a:lnTo>
                  <a:close/>
                  <a:moveTo>
                    <a:pt x="376238" y="223838"/>
                  </a:moveTo>
                  <a:lnTo>
                    <a:pt x="379413" y="223838"/>
                  </a:lnTo>
                  <a:lnTo>
                    <a:pt x="330201" y="254001"/>
                  </a:lnTo>
                  <a:lnTo>
                    <a:pt x="356016" y="240677"/>
                  </a:lnTo>
                  <a:lnTo>
                    <a:pt x="266700" y="292101"/>
                  </a:lnTo>
                  <a:lnTo>
                    <a:pt x="287550" y="277953"/>
                  </a:lnTo>
                  <a:close/>
                  <a:moveTo>
                    <a:pt x="93137" y="215633"/>
                  </a:moveTo>
                  <a:lnTo>
                    <a:pt x="11113" y="261938"/>
                  </a:lnTo>
                  <a:lnTo>
                    <a:pt x="15449" y="258362"/>
                  </a:lnTo>
                  <a:close/>
                  <a:moveTo>
                    <a:pt x="428625" y="209550"/>
                  </a:moveTo>
                  <a:lnTo>
                    <a:pt x="428625" y="212726"/>
                  </a:lnTo>
                  <a:lnTo>
                    <a:pt x="417513" y="217488"/>
                  </a:lnTo>
                  <a:close/>
                  <a:moveTo>
                    <a:pt x="371476" y="206376"/>
                  </a:moveTo>
                  <a:lnTo>
                    <a:pt x="376238" y="209551"/>
                  </a:lnTo>
                  <a:lnTo>
                    <a:pt x="274638" y="273051"/>
                  </a:lnTo>
                  <a:lnTo>
                    <a:pt x="376238" y="212726"/>
                  </a:lnTo>
                  <a:lnTo>
                    <a:pt x="376238" y="217488"/>
                  </a:lnTo>
                  <a:lnTo>
                    <a:pt x="303916" y="266520"/>
                  </a:lnTo>
                  <a:lnTo>
                    <a:pt x="263525" y="292101"/>
                  </a:lnTo>
                  <a:lnTo>
                    <a:pt x="258763" y="292101"/>
                  </a:lnTo>
                  <a:lnTo>
                    <a:pt x="352426" y="228601"/>
                  </a:lnTo>
                  <a:lnTo>
                    <a:pt x="236538" y="295276"/>
                  </a:lnTo>
                  <a:lnTo>
                    <a:pt x="334963" y="231776"/>
                  </a:lnTo>
                  <a:lnTo>
                    <a:pt x="222250" y="295276"/>
                  </a:lnTo>
                  <a:lnTo>
                    <a:pt x="242664" y="280632"/>
                  </a:lnTo>
                  <a:close/>
                  <a:moveTo>
                    <a:pt x="109538" y="206375"/>
                  </a:moveTo>
                  <a:lnTo>
                    <a:pt x="22225" y="273050"/>
                  </a:lnTo>
                  <a:lnTo>
                    <a:pt x="112713" y="220663"/>
                  </a:lnTo>
                  <a:lnTo>
                    <a:pt x="26988" y="284163"/>
                  </a:lnTo>
                  <a:lnTo>
                    <a:pt x="115888" y="231775"/>
                  </a:lnTo>
                  <a:lnTo>
                    <a:pt x="120650" y="231775"/>
                  </a:lnTo>
                  <a:lnTo>
                    <a:pt x="30163" y="311150"/>
                  </a:lnTo>
                  <a:lnTo>
                    <a:pt x="123825" y="254000"/>
                  </a:lnTo>
                  <a:lnTo>
                    <a:pt x="128588" y="254000"/>
                  </a:lnTo>
                  <a:lnTo>
                    <a:pt x="128588" y="258763"/>
                  </a:lnTo>
                  <a:lnTo>
                    <a:pt x="41275" y="317500"/>
                  </a:lnTo>
                  <a:lnTo>
                    <a:pt x="128588" y="265113"/>
                  </a:lnTo>
                  <a:lnTo>
                    <a:pt x="131763" y="265113"/>
                  </a:lnTo>
                  <a:lnTo>
                    <a:pt x="131763" y="269875"/>
                  </a:lnTo>
                  <a:lnTo>
                    <a:pt x="44450" y="333375"/>
                  </a:lnTo>
                  <a:lnTo>
                    <a:pt x="61920" y="323261"/>
                  </a:lnTo>
                  <a:lnTo>
                    <a:pt x="33338" y="341313"/>
                  </a:lnTo>
                  <a:lnTo>
                    <a:pt x="33338" y="336550"/>
                  </a:lnTo>
                  <a:lnTo>
                    <a:pt x="115888" y="276225"/>
                  </a:lnTo>
                  <a:lnTo>
                    <a:pt x="26988" y="330200"/>
                  </a:lnTo>
                  <a:lnTo>
                    <a:pt x="26988" y="325438"/>
                  </a:lnTo>
                  <a:lnTo>
                    <a:pt x="112713" y="265113"/>
                  </a:lnTo>
                  <a:lnTo>
                    <a:pt x="22225" y="317500"/>
                  </a:lnTo>
                  <a:lnTo>
                    <a:pt x="22225" y="314325"/>
                  </a:lnTo>
                  <a:lnTo>
                    <a:pt x="109538" y="239713"/>
                  </a:lnTo>
                  <a:lnTo>
                    <a:pt x="15875" y="292100"/>
                  </a:lnTo>
                  <a:lnTo>
                    <a:pt x="101600" y="228600"/>
                  </a:lnTo>
                  <a:lnTo>
                    <a:pt x="11113" y="280988"/>
                  </a:lnTo>
                  <a:lnTo>
                    <a:pt x="7938" y="280988"/>
                  </a:lnTo>
                  <a:lnTo>
                    <a:pt x="98425" y="212725"/>
                  </a:lnTo>
                  <a:lnTo>
                    <a:pt x="93137" y="215633"/>
                  </a:lnTo>
                  <a:close/>
                  <a:moveTo>
                    <a:pt x="298461" y="203195"/>
                  </a:moveTo>
                  <a:lnTo>
                    <a:pt x="230935" y="244749"/>
                  </a:lnTo>
                  <a:lnTo>
                    <a:pt x="214313" y="254001"/>
                  </a:lnTo>
                  <a:close/>
                  <a:moveTo>
                    <a:pt x="406400" y="201613"/>
                  </a:moveTo>
                  <a:lnTo>
                    <a:pt x="409575" y="209550"/>
                  </a:lnTo>
                  <a:lnTo>
                    <a:pt x="417513" y="206376"/>
                  </a:lnTo>
                  <a:lnTo>
                    <a:pt x="417513" y="209550"/>
                  </a:lnTo>
                  <a:lnTo>
                    <a:pt x="409575" y="212726"/>
                  </a:lnTo>
                  <a:lnTo>
                    <a:pt x="406400" y="212726"/>
                  </a:lnTo>
                  <a:close/>
                  <a:moveTo>
                    <a:pt x="30163" y="201613"/>
                  </a:moveTo>
                  <a:lnTo>
                    <a:pt x="33338" y="201613"/>
                  </a:lnTo>
                  <a:lnTo>
                    <a:pt x="7938" y="228600"/>
                  </a:lnTo>
                  <a:lnTo>
                    <a:pt x="19972" y="221943"/>
                  </a:lnTo>
                  <a:lnTo>
                    <a:pt x="3175" y="231775"/>
                  </a:lnTo>
                  <a:lnTo>
                    <a:pt x="26988" y="206375"/>
                  </a:lnTo>
                  <a:lnTo>
                    <a:pt x="19050" y="209550"/>
                  </a:lnTo>
                  <a:close/>
                  <a:moveTo>
                    <a:pt x="68263" y="193675"/>
                  </a:moveTo>
                  <a:lnTo>
                    <a:pt x="59000" y="200353"/>
                  </a:lnTo>
                  <a:lnTo>
                    <a:pt x="19972" y="221943"/>
                  </a:lnTo>
                  <a:close/>
                  <a:moveTo>
                    <a:pt x="93663" y="190500"/>
                  </a:moveTo>
                  <a:lnTo>
                    <a:pt x="89073" y="194285"/>
                  </a:lnTo>
                  <a:lnTo>
                    <a:pt x="15875" y="234950"/>
                  </a:lnTo>
                  <a:lnTo>
                    <a:pt x="21950" y="230611"/>
                  </a:lnTo>
                  <a:close/>
                  <a:moveTo>
                    <a:pt x="101600" y="187325"/>
                  </a:moveTo>
                  <a:lnTo>
                    <a:pt x="15449" y="258362"/>
                  </a:lnTo>
                  <a:lnTo>
                    <a:pt x="3175" y="265113"/>
                  </a:lnTo>
                  <a:lnTo>
                    <a:pt x="89073" y="194285"/>
                  </a:lnTo>
                  <a:close/>
                  <a:moveTo>
                    <a:pt x="82550" y="187325"/>
                  </a:moveTo>
                  <a:lnTo>
                    <a:pt x="21950" y="230611"/>
                  </a:lnTo>
                  <a:lnTo>
                    <a:pt x="0" y="242888"/>
                  </a:lnTo>
                  <a:lnTo>
                    <a:pt x="59000" y="200353"/>
                  </a:lnTo>
                  <a:close/>
                  <a:moveTo>
                    <a:pt x="128588" y="168276"/>
                  </a:moveTo>
                  <a:lnTo>
                    <a:pt x="131763" y="168276"/>
                  </a:lnTo>
                  <a:lnTo>
                    <a:pt x="124649" y="188196"/>
                  </a:lnTo>
                  <a:lnTo>
                    <a:pt x="120650" y="190501"/>
                  </a:lnTo>
                  <a:lnTo>
                    <a:pt x="128588" y="171451"/>
                  </a:lnTo>
                  <a:lnTo>
                    <a:pt x="120650" y="176213"/>
                  </a:lnTo>
                  <a:lnTo>
                    <a:pt x="120650" y="171451"/>
                  </a:lnTo>
                  <a:close/>
                  <a:moveTo>
                    <a:pt x="382588" y="160338"/>
                  </a:moveTo>
                  <a:lnTo>
                    <a:pt x="184150" y="295276"/>
                  </a:lnTo>
                  <a:lnTo>
                    <a:pt x="387351" y="179388"/>
                  </a:lnTo>
                  <a:lnTo>
                    <a:pt x="387351" y="182563"/>
                  </a:lnTo>
                  <a:lnTo>
                    <a:pt x="256290" y="270856"/>
                  </a:lnTo>
                  <a:lnTo>
                    <a:pt x="368301" y="190501"/>
                  </a:lnTo>
                  <a:lnTo>
                    <a:pt x="165100" y="311151"/>
                  </a:lnTo>
                  <a:lnTo>
                    <a:pt x="165100" y="306388"/>
                  </a:lnTo>
                  <a:lnTo>
                    <a:pt x="365126" y="171451"/>
                  </a:lnTo>
                  <a:lnTo>
                    <a:pt x="153988" y="292101"/>
                  </a:lnTo>
                  <a:lnTo>
                    <a:pt x="230935" y="244749"/>
                  </a:lnTo>
                  <a:close/>
                  <a:moveTo>
                    <a:pt x="465138" y="138113"/>
                  </a:moveTo>
                  <a:lnTo>
                    <a:pt x="469900" y="138113"/>
                  </a:lnTo>
                  <a:lnTo>
                    <a:pt x="469900" y="141288"/>
                  </a:lnTo>
                  <a:lnTo>
                    <a:pt x="465138" y="141288"/>
                  </a:lnTo>
                  <a:close/>
                  <a:moveTo>
                    <a:pt x="442913" y="138113"/>
                  </a:moveTo>
                  <a:lnTo>
                    <a:pt x="450850" y="146050"/>
                  </a:lnTo>
                  <a:lnTo>
                    <a:pt x="442913" y="141288"/>
                  </a:lnTo>
                  <a:lnTo>
                    <a:pt x="412750" y="160338"/>
                  </a:lnTo>
                  <a:lnTo>
                    <a:pt x="409575" y="160338"/>
                  </a:lnTo>
                  <a:lnTo>
                    <a:pt x="401637" y="152400"/>
                  </a:lnTo>
                  <a:lnTo>
                    <a:pt x="412750" y="157163"/>
                  </a:lnTo>
                  <a:close/>
                  <a:moveTo>
                    <a:pt x="277813" y="115888"/>
                  </a:moveTo>
                  <a:lnTo>
                    <a:pt x="267023" y="122660"/>
                  </a:lnTo>
                  <a:lnTo>
                    <a:pt x="123825" y="206376"/>
                  </a:lnTo>
                  <a:close/>
                  <a:moveTo>
                    <a:pt x="334963" y="93663"/>
                  </a:moveTo>
                  <a:lnTo>
                    <a:pt x="334963" y="96838"/>
                  </a:lnTo>
                  <a:lnTo>
                    <a:pt x="153988" y="217488"/>
                  </a:lnTo>
                  <a:lnTo>
                    <a:pt x="338138" y="112713"/>
                  </a:lnTo>
                  <a:lnTo>
                    <a:pt x="341313" y="112713"/>
                  </a:lnTo>
                  <a:lnTo>
                    <a:pt x="157163" y="239713"/>
                  </a:lnTo>
                  <a:lnTo>
                    <a:pt x="349251" y="127001"/>
                  </a:lnTo>
                  <a:lnTo>
                    <a:pt x="349251" y="130176"/>
                  </a:lnTo>
                  <a:lnTo>
                    <a:pt x="169863" y="250826"/>
                  </a:lnTo>
                  <a:lnTo>
                    <a:pt x="368301" y="138113"/>
                  </a:lnTo>
                  <a:lnTo>
                    <a:pt x="173038" y="273051"/>
                  </a:lnTo>
                  <a:lnTo>
                    <a:pt x="379413" y="152401"/>
                  </a:lnTo>
                  <a:lnTo>
                    <a:pt x="382588" y="152401"/>
                  </a:lnTo>
                  <a:lnTo>
                    <a:pt x="298461" y="203195"/>
                  </a:lnTo>
                  <a:lnTo>
                    <a:pt x="319088" y="190501"/>
                  </a:lnTo>
                  <a:lnTo>
                    <a:pt x="153988" y="288926"/>
                  </a:lnTo>
                  <a:lnTo>
                    <a:pt x="153988" y="284163"/>
                  </a:lnTo>
                  <a:lnTo>
                    <a:pt x="349251" y="149226"/>
                  </a:lnTo>
                  <a:lnTo>
                    <a:pt x="146050" y="265113"/>
                  </a:lnTo>
                  <a:lnTo>
                    <a:pt x="330201" y="141288"/>
                  </a:lnTo>
                  <a:lnTo>
                    <a:pt x="142875" y="250826"/>
                  </a:lnTo>
                  <a:lnTo>
                    <a:pt x="139700" y="250826"/>
                  </a:lnTo>
                  <a:lnTo>
                    <a:pt x="323851" y="123826"/>
                  </a:lnTo>
                  <a:lnTo>
                    <a:pt x="134938" y="231776"/>
                  </a:lnTo>
                  <a:lnTo>
                    <a:pt x="134938" y="228601"/>
                  </a:lnTo>
                  <a:lnTo>
                    <a:pt x="315913" y="107951"/>
                  </a:lnTo>
                  <a:lnTo>
                    <a:pt x="128588" y="212726"/>
                  </a:lnTo>
                  <a:close/>
                  <a:moveTo>
                    <a:pt x="334963" y="88901"/>
                  </a:moveTo>
                  <a:lnTo>
                    <a:pt x="180975" y="179388"/>
                  </a:lnTo>
                  <a:lnTo>
                    <a:pt x="191744" y="172629"/>
                  </a:lnTo>
                  <a:close/>
                  <a:moveTo>
                    <a:pt x="296863" y="88901"/>
                  </a:moveTo>
                  <a:lnTo>
                    <a:pt x="293648" y="90995"/>
                  </a:lnTo>
                  <a:lnTo>
                    <a:pt x="123825" y="190501"/>
                  </a:lnTo>
                  <a:lnTo>
                    <a:pt x="124649" y="188196"/>
                  </a:lnTo>
                  <a:close/>
                  <a:moveTo>
                    <a:pt x="330201" y="85726"/>
                  </a:moveTo>
                  <a:lnTo>
                    <a:pt x="191744" y="172629"/>
                  </a:lnTo>
                  <a:lnTo>
                    <a:pt x="128588" y="209551"/>
                  </a:lnTo>
                  <a:lnTo>
                    <a:pt x="267023" y="122660"/>
                  </a:lnTo>
                  <a:close/>
                  <a:moveTo>
                    <a:pt x="412750" y="74613"/>
                  </a:moveTo>
                  <a:lnTo>
                    <a:pt x="412115" y="75248"/>
                  </a:lnTo>
                  <a:lnTo>
                    <a:pt x="411442" y="75547"/>
                  </a:lnTo>
                  <a:close/>
                  <a:moveTo>
                    <a:pt x="284646" y="73709"/>
                  </a:moveTo>
                  <a:lnTo>
                    <a:pt x="252412" y="93663"/>
                  </a:lnTo>
                  <a:lnTo>
                    <a:pt x="258010" y="89045"/>
                  </a:lnTo>
                  <a:close/>
                  <a:moveTo>
                    <a:pt x="420687" y="71438"/>
                  </a:moveTo>
                  <a:lnTo>
                    <a:pt x="393700" y="96838"/>
                  </a:lnTo>
                  <a:lnTo>
                    <a:pt x="406400" y="88900"/>
                  </a:lnTo>
                  <a:lnTo>
                    <a:pt x="382587" y="119063"/>
                  </a:lnTo>
                  <a:lnTo>
                    <a:pt x="401637" y="93663"/>
                  </a:lnTo>
                  <a:lnTo>
                    <a:pt x="390525" y="100013"/>
                  </a:lnTo>
                  <a:lnTo>
                    <a:pt x="387350" y="100013"/>
                  </a:lnTo>
                  <a:lnTo>
                    <a:pt x="412115" y="75248"/>
                  </a:lnTo>
                  <a:close/>
                  <a:moveTo>
                    <a:pt x="327026" y="71438"/>
                  </a:moveTo>
                  <a:lnTo>
                    <a:pt x="327026" y="74613"/>
                  </a:lnTo>
                  <a:lnTo>
                    <a:pt x="153988" y="182563"/>
                  </a:lnTo>
                  <a:lnTo>
                    <a:pt x="330201" y="82551"/>
                  </a:lnTo>
                  <a:lnTo>
                    <a:pt x="123825" y="201613"/>
                  </a:lnTo>
                  <a:lnTo>
                    <a:pt x="293648" y="90995"/>
                  </a:lnTo>
                  <a:close/>
                  <a:moveTo>
                    <a:pt x="417512" y="58738"/>
                  </a:moveTo>
                  <a:lnTo>
                    <a:pt x="420687" y="58738"/>
                  </a:lnTo>
                  <a:lnTo>
                    <a:pt x="406400" y="77788"/>
                  </a:lnTo>
                  <a:lnTo>
                    <a:pt x="411442" y="75547"/>
                  </a:lnTo>
                  <a:lnTo>
                    <a:pt x="401637" y="82550"/>
                  </a:lnTo>
                  <a:close/>
                  <a:moveTo>
                    <a:pt x="319088" y="52388"/>
                  </a:moveTo>
                  <a:lnTo>
                    <a:pt x="319088" y="55563"/>
                  </a:lnTo>
                  <a:lnTo>
                    <a:pt x="222250" y="119063"/>
                  </a:lnTo>
                  <a:lnTo>
                    <a:pt x="323850" y="63500"/>
                  </a:lnTo>
                  <a:lnTo>
                    <a:pt x="198437" y="134938"/>
                  </a:lnTo>
                  <a:lnTo>
                    <a:pt x="296863" y="66675"/>
                  </a:lnTo>
                  <a:lnTo>
                    <a:pt x="284646" y="73709"/>
                  </a:lnTo>
                  <a:close/>
                  <a:moveTo>
                    <a:pt x="282579" y="48150"/>
                  </a:moveTo>
                  <a:lnTo>
                    <a:pt x="269875" y="63500"/>
                  </a:lnTo>
                  <a:lnTo>
                    <a:pt x="296182" y="50800"/>
                  </a:lnTo>
                  <a:lnTo>
                    <a:pt x="266700" y="66675"/>
                  </a:lnTo>
                  <a:close/>
                  <a:moveTo>
                    <a:pt x="307975" y="44450"/>
                  </a:moveTo>
                  <a:lnTo>
                    <a:pt x="306056" y="46034"/>
                  </a:lnTo>
                  <a:lnTo>
                    <a:pt x="296182" y="50800"/>
                  </a:lnTo>
                  <a:close/>
                  <a:moveTo>
                    <a:pt x="315913" y="41275"/>
                  </a:moveTo>
                  <a:lnTo>
                    <a:pt x="258010" y="89045"/>
                  </a:lnTo>
                  <a:lnTo>
                    <a:pt x="244475" y="96838"/>
                  </a:lnTo>
                  <a:lnTo>
                    <a:pt x="306056" y="46034"/>
                  </a:lnTo>
                  <a:close/>
                  <a:moveTo>
                    <a:pt x="304800" y="22225"/>
                  </a:moveTo>
                  <a:lnTo>
                    <a:pt x="282579" y="48150"/>
                  </a:lnTo>
                  <a:lnTo>
                    <a:pt x="303319" y="23089"/>
                  </a:lnTo>
                  <a:close/>
                  <a:moveTo>
                    <a:pt x="298017" y="3175"/>
                  </a:moveTo>
                  <a:lnTo>
                    <a:pt x="298627" y="3175"/>
                  </a:lnTo>
                  <a:lnTo>
                    <a:pt x="293688" y="14288"/>
                  </a:lnTo>
                  <a:lnTo>
                    <a:pt x="304800" y="6350"/>
                  </a:lnTo>
                  <a:lnTo>
                    <a:pt x="304800" y="11113"/>
                  </a:lnTo>
                  <a:lnTo>
                    <a:pt x="288925" y="30163"/>
                  </a:lnTo>
                  <a:lnTo>
                    <a:pt x="307975" y="17463"/>
                  </a:lnTo>
                  <a:lnTo>
                    <a:pt x="303319" y="23089"/>
                  </a:lnTo>
                  <a:lnTo>
                    <a:pt x="285750" y="33338"/>
                  </a:lnTo>
                  <a:lnTo>
                    <a:pt x="300038" y="14288"/>
                  </a:lnTo>
                  <a:lnTo>
                    <a:pt x="288925" y="17463"/>
                  </a:lnTo>
                  <a:close/>
                  <a:moveTo>
                    <a:pt x="300038" y="0"/>
                  </a:moveTo>
                  <a:lnTo>
                    <a:pt x="298017" y="3175"/>
                  </a:lnTo>
                  <a:lnTo>
                    <a:pt x="296863" y="3175"/>
                  </a:lnTo>
                  <a:close/>
                  <a:moveTo>
                    <a:pt x="300038" y="0"/>
                  </a:moveTo>
                  <a:lnTo>
                    <a:pt x="300038" y="3175"/>
                  </a:lnTo>
                  <a:lnTo>
                    <a:pt x="298627" y="3175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86" name="PA_任意多边形 85"/>
            <p:cNvSpPr/>
            <p:nvPr>
              <p:custDataLst>
                <p:tags r:id="rId15"/>
              </p:custDataLst>
            </p:nvPr>
          </p:nvSpPr>
          <p:spPr bwMode="auto">
            <a:xfrm>
              <a:off x="5648" y="5159"/>
              <a:ext cx="708" cy="703"/>
            </a:xfrm>
            <a:custGeom>
              <a:avLst/>
              <a:gdLst>
                <a:gd name="connsiteX0" fmla="*/ 155739 w 449263"/>
                <a:gd name="connsiteY0" fmla="*/ 408491 h 446088"/>
                <a:gd name="connsiteX1" fmla="*/ 153987 w 449263"/>
                <a:gd name="connsiteY1" fmla="*/ 409575 h 446088"/>
                <a:gd name="connsiteX2" fmla="*/ 155268 w 449263"/>
                <a:gd name="connsiteY2" fmla="*/ 408743 h 446088"/>
                <a:gd name="connsiteX3" fmla="*/ 374651 w 449263"/>
                <a:gd name="connsiteY3" fmla="*/ 382588 h 446088"/>
                <a:gd name="connsiteX4" fmla="*/ 374651 w 449263"/>
                <a:gd name="connsiteY4" fmla="*/ 382588 h 446088"/>
                <a:gd name="connsiteX5" fmla="*/ 374651 w 449263"/>
                <a:gd name="connsiteY5" fmla="*/ 382588 h 446088"/>
                <a:gd name="connsiteX6" fmla="*/ 336550 w 449263"/>
                <a:gd name="connsiteY6" fmla="*/ 379412 h 446088"/>
                <a:gd name="connsiteX7" fmla="*/ 330583 w 449263"/>
                <a:gd name="connsiteY7" fmla="*/ 383199 h 446088"/>
                <a:gd name="connsiteX8" fmla="*/ 330410 w 449263"/>
                <a:gd name="connsiteY8" fmla="*/ 383297 h 446088"/>
                <a:gd name="connsiteX9" fmla="*/ 349254 w 449263"/>
                <a:gd name="connsiteY9" fmla="*/ 377505 h 446088"/>
                <a:gd name="connsiteX10" fmla="*/ 333375 w 449263"/>
                <a:gd name="connsiteY10" fmla="*/ 387350 h 446088"/>
                <a:gd name="connsiteX11" fmla="*/ 345663 w 449263"/>
                <a:gd name="connsiteY11" fmla="*/ 379552 h 446088"/>
                <a:gd name="connsiteX12" fmla="*/ 385763 w 449263"/>
                <a:gd name="connsiteY12" fmla="*/ 376238 h 446088"/>
                <a:gd name="connsiteX13" fmla="*/ 385763 w 449263"/>
                <a:gd name="connsiteY13" fmla="*/ 379413 h 446088"/>
                <a:gd name="connsiteX14" fmla="*/ 344488 w 449263"/>
                <a:gd name="connsiteY14" fmla="*/ 409575 h 446088"/>
                <a:gd name="connsiteX15" fmla="*/ 352426 w 449263"/>
                <a:gd name="connsiteY15" fmla="*/ 404813 h 446088"/>
                <a:gd name="connsiteX16" fmla="*/ 352426 w 449263"/>
                <a:gd name="connsiteY16" fmla="*/ 409575 h 446088"/>
                <a:gd name="connsiteX17" fmla="*/ 333376 w 449263"/>
                <a:gd name="connsiteY17" fmla="*/ 417513 h 446088"/>
                <a:gd name="connsiteX18" fmla="*/ 374651 w 449263"/>
                <a:gd name="connsiteY18" fmla="*/ 382588 h 446088"/>
                <a:gd name="connsiteX19" fmla="*/ 220663 w 449263"/>
                <a:gd name="connsiteY19" fmla="*/ 368300 h 446088"/>
                <a:gd name="connsiteX20" fmla="*/ 220663 w 449263"/>
                <a:gd name="connsiteY20" fmla="*/ 371475 h 446088"/>
                <a:gd name="connsiteX21" fmla="*/ 160337 w 449263"/>
                <a:gd name="connsiteY21" fmla="*/ 409575 h 446088"/>
                <a:gd name="connsiteX22" fmla="*/ 223838 w 449263"/>
                <a:gd name="connsiteY22" fmla="*/ 376238 h 446088"/>
                <a:gd name="connsiteX23" fmla="*/ 223838 w 449263"/>
                <a:gd name="connsiteY23" fmla="*/ 379413 h 446088"/>
                <a:gd name="connsiteX24" fmla="*/ 165100 w 449263"/>
                <a:gd name="connsiteY24" fmla="*/ 417513 h 446088"/>
                <a:gd name="connsiteX25" fmla="*/ 223838 w 449263"/>
                <a:gd name="connsiteY25" fmla="*/ 382588 h 446088"/>
                <a:gd name="connsiteX26" fmla="*/ 228600 w 449263"/>
                <a:gd name="connsiteY26" fmla="*/ 382588 h 446088"/>
                <a:gd name="connsiteX27" fmla="*/ 179387 w 449263"/>
                <a:gd name="connsiteY27" fmla="*/ 439738 h 446088"/>
                <a:gd name="connsiteX28" fmla="*/ 231775 w 449263"/>
                <a:gd name="connsiteY28" fmla="*/ 409575 h 446088"/>
                <a:gd name="connsiteX29" fmla="*/ 236538 w 449263"/>
                <a:gd name="connsiteY29" fmla="*/ 409575 h 446088"/>
                <a:gd name="connsiteX30" fmla="*/ 212725 w 449263"/>
                <a:gd name="connsiteY30" fmla="*/ 442913 h 446088"/>
                <a:gd name="connsiteX31" fmla="*/ 242888 w 449263"/>
                <a:gd name="connsiteY31" fmla="*/ 423863 h 446088"/>
                <a:gd name="connsiteX32" fmla="*/ 242888 w 449263"/>
                <a:gd name="connsiteY32" fmla="*/ 428625 h 446088"/>
                <a:gd name="connsiteX33" fmla="*/ 212725 w 449263"/>
                <a:gd name="connsiteY33" fmla="*/ 446088 h 446088"/>
                <a:gd name="connsiteX34" fmla="*/ 209550 w 449263"/>
                <a:gd name="connsiteY34" fmla="*/ 446088 h 446088"/>
                <a:gd name="connsiteX35" fmla="*/ 231775 w 449263"/>
                <a:gd name="connsiteY35" fmla="*/ 412750 h 446088"/>
                <a:gd name="connsiteX36" fmla="*/ 176212 w 449263"/>
                <a:gd name="connsiteY36" fmla="*/ 442913 h 446088"/>
                <a:gd name="connsiteX37" fmla="*/ 223838 w 449263"/>
                <a:gd name="connsiteY37" fmla="*/ 387350 h 446088"/>
                <a:gd name="connsiteX38" fmla="*/ 146050 w 449263"/>
                <a:gd name="connsiteY38" fmla="*/ 431800 h 446088"/>
                <a:gd name="connsiteX39" fmla="*/ 141287 w 449263"/>
                <a:gd name="connsiteY39" fmla="*/ 431800 h 446088"/>
                <a:gd name="connsiteX40" fmla="*/ 201613 w 449263"/>
                <a:gd name="connsiteY40" fmla="*/ 390525 h 446088"/>
                <a:gd name="connsiteX41" fmla="*/ 134937 w 449263"/>
                <a:gd name="connsiteY41" fmla="*/ 428625 h 446088"/>
                <a:gd name="connsiteX42" fmla="*/ 130175 w 449263"/>
                <a:gd name="connsiteY42" fmla="*/ 428625 h 446088"/>
                <a:gd name="connsiteX43" fmla="*/ 195262 w 449263"/>
                <a:gd name="connsiteY43" fmla="*/ 387350 h 446088"/>
                <a:gd name="connsiteX44" fmla="*/ 155739 w 449263"/>
                <a:gd name="connsiteY44" fmla="*/ 408491 h 446088"/>
                <a:gd name="connsiteX45" fmla="*/ 269875 w 449263"/>
                <a:gd name="connsiteY45" fmla="*/ 357186 h 446088"/>
                <a:gd name="connsiteX46" fmla="*/ 269875 w 449263"/>
                <a:gd name="connsiteY46" fmla="*/ 357187 h 446088"/>
                <a:gd name="connsiteX47" fmla="*/ 269875 w 449263"/>
                <a:gd name="connsiteY47" fmla="*/ 357187 h 446088"/>
                <a:gd name="connsiteX48" fmla="*/ 404813 w 449263"/>
                <a:gd name="connsiteY48" fmla="*/ 349250 h 446088"/>
                <a:gd name="connsiteX49" fmla="*/ 407988 w 449263"/>
                <a:gd name="connsiteY49" fmla="*/ 352425 h 446088"/>
                <a:gd name="connsiteX50" fmla="*/ 311150 w 449263"/>
                <a:gd name="connsiteY50" fmla="*/ 412750 h 446088"/>
                <a:gd name="connsiteX51" fmla="*/ 396876 w 449263"/>
                <a:gd name="connsiteY51" fmla="*/ 360363 h 446088"/>
                <a:gd name="connsiteX52" fmla="*/ 396876 w 449263"/>
                <a:gd name="connsiteY52" fmla="*/ 363538 h 446088"/>
                <a:gd name="connsiteX53" fmla="*/ 307975 w 449263"/>
                <a:gd name="connsiteY53" fmla="*/ 420688 h 446088"/>
                <a:gd name="connsiteX54" fmla="*/ 374651 w 449263"/>
                <a:gd name="connsiteY54" fmla="*/ 382588 h 446088"/>
                <a:gd name="connsiteX55" fmla="*/ 277813 w 449263"/>
                <a:gd name="connsiteY55" fmla="*/ 439738 h 446088"/>
                <a:gd name="connsiteX56" fmla="*/ 366713 w 449263"/>
                <a:gd name="connsiteY56" fmla="*/ 382588 h 446088"/>
                <a:gd name="connsiteX57" fmla="*/ 258763 w 449263"/>
                <a:gd name="connsiteY57" fmla="*/ 442913 h 446088"/>
                <a:gd name="connsiteX58" fmla="*/ 254000 w 449263"/>
                <a:gd name="connsiteY58" fmla="*/ 442913 h 446088"/>
                <a:gd name="connsiteX59" fmla="*/ 352426 w 449263"/>
                <a:gd name="connsiteY59" fmla="*/ 382588 h 446088"/>
                <a:gd name="connsiteX60" fmla="*/ 247650 w 449263"/>
                <a:gd name="connsiteY60" fmla="*/ 446088 h 446088"/>
                <a:gd name="connsiteX61" fmla="*/ 242888 w 449263"/>
                <a:gd name="connsiteY61" fmla="*/ 446088 h 446088"/>
                <a:gd name="connsiteX62" fmla="*/ 242888 w 449263"/>
                <a:gd name="connsiteY62" fmla="*/ 442913 h 446088"/>
                <a:gd name="connsiteX63" fmla="*/ 242888 w 449263"/>
                <a:gd name="connsiteY63" fmla="*/ 428625 h 446088"/>
                <a:gd name="connsiteX64" fmla="*/ 247650 w 449263"/>
                <a:gd name="connsiteY64" fmla="*/ 442913 h 446088"/>
                <a:gd name="connsiteX65" fmla="*/ 160337 w 449263"/>
                <a:gd name="connsiteY65" fmla="*/ 349250 h 446088"/>
                <a:gd name="connsiteX66" fmla="*/ 152133 w 449263"/>
                <a:gd name="connsiteY66" fmla="*/ 354661 h 446088"/>
                <a:gd name="connsiteX67" fmla="*/ 148761 w 449263"/>
                <a:gd name="connsiteY67" fmla="*/ 356574 h 446088"/>
                <a:gd name="connsiteX68" fmla="*/ 412750 w 449263"/>
                <a:gd name="connsiteY68" fmla="*/ 338137 h 446088"/>
                <a:gd name="connsiteX69" fmla="*/ 415925 w 449263"/>
                <a:gd name="connsiteY69" fmla="*/ 341312 h 446088"/>
                <a:gd name="connsiteX70" fmla="*/ 412750 w 449263"/>
                <a:gd name="connsiteY70" fmla="*/ 341312 h 446088"/>
                <a:gd name="connsiteX71" fmla="*/ 349254 w 449263"/>
                <a:gd name="connsiteY71" fmla="*/ 377505 h 446088"/>
                <a:gd name="connsiteX72" fmla="*/ 415925 w 449263"/>
                <a:gd name="connsiteY72" fmla="*/ 334962 h 446088"/>
                <a:gd name="connsiteX73" fmla="*/ 345663 w 449263"/>
                <a:gd name="connsiteY73" fmla="*/ 379552 h 446088"/>
                <a:gd name="connsiteX74" fmla="*/ 254000 w 449263"/>
                <a:gd name="connsiteY74" fmla="*/ 431800 h 446088"/>
                <a:gd name="connsiteX75" fmla="*/ 330583 w 449263"/>
                <a:gd name="connsiteY75" fmla="*/ 383199 h 446088"/>
                <a:gd name="connsiteX76" fmla="*/ 274996 w 449263"/>
                <a:gd name="connsiteY76" fmla="*/ 334962 h 446088"/>
                <a:gd name="connsiteX77" fmla="*/ 275771 w 449263"/>
                <a:gd name="connsiteY77" fmla="*/ 334962 h 446088"/>
                <a:gd name="connsiteX78" fmla="*/ 269875 w 449263"/>
                <a:gd name="connsiteY78" fmla="*/ 338137 h 446088"/>
                <a:gd name="connsiteX79" fmla="*/ 155927 w 449263"/>
                <a:gd name="connsiteY79" fmla="*/ 330201 h 446088"/>
                <a:gd name="connsiteX80" fmla="*/ 88900 w 449263"/>
                <a:gd name="connsiteY80" fmla="*/ 390525 h 446088"/>
                <a:gd name="connsiteX81" fmla="*/ 148761 w 449263"/>
                <a:gd name="connsiteY81" fmla="*/ 356574 h 446088"/>
                <a:gd name="connsiteX82" fmla="*/ 82550 w 449263"/>
                <a:gd name="connsiteY82" fmla="*/ 398463 h 446088"/>
                <a:gd name="connsiteX83" fmla="*/ 82550 w 449263"/>
                <a:gd name="connsiteY83" fmla="*/ 393700 h 446088"/>
                <a:gd name="connsiteX84" fmla="*/ 195262 w 449263"/>
                <a:gd name="connsiteY84" fmla="*/ 330200 h 446088"/>
                <a:gd name="connsiteX85" fmla="*/ 119062 w 449263"/>
                <a:gd name="connsiteY85" fmla="*/ 379413 h 446088"/>
                <a:gd name="connsiteX86" fmla="*/ 198438 w 449263"/>
                <a:gd name="connsiteY86" fmla="*/ 334963 h 446088"/>
                <a:gd name="connsiteX87" fmla="*/ 112712 w 449263"/>
                <a:gd name="connsiteY87" fmla="*/ 401638 h 446088"/>
                <a:gd name="connsiteX88" fmla="*/ 206375 w 449263"/>
                <a:gd name="connsiteY88" fmla="*/ 346075 h 446088"/>
                <a:gd name="connsiteX89" fmla="*/ 209550 w 449263"/>
                <a:gd name="connsiteY89" fmla="*/ 346075 h 446088"/>
                <a:gd name="connsiteX90" fmla="*/ 209550 w 449263"/>
                <a:gd name="connsiteY90" fmla="*/ 349250 h 446088"/>
                <a:gd name="connsiteX91" fmla="*/ 127000 w 449263"/>
                <a:gd name="connsiteY91" fmla="*/ 417513 h 446088"/>
                <a:gd name="connsiteX92" fmla="*/ 217488 w 449263"/>
                <a:gd name="connsiteY92" fmla="*/ 363538 h 446088"/>
                <a:gd name="connsiteX93" fmla="*/ 217488 w 449263"/>
                <a:gd name="connsiteY93" fmla="*/ 368300 h 446088"/>
                <a:gd name="connsiteX94" fmla="*/ 155268 w 449263"/>
                <a:gd name="connsiteY94" fmla="*/ 408743 h 446088"/>
                <a:gd name="connsiteX95" fmla="*/ 127000 w 449263"/>
                <a:gd name="connsiteY95" fmla="*/ 423863 h 446088"/>
                <a:gd name="connsiteX96" fmla="*/ 190500 w 449263"/>
                <a:gd name="connsiteY96" fmla="*/ 382588 h 446088"/>
                <a:gd name="connsiteX97" fmla="*/ 123825 w 449263"/>
                <a:gd name="connsiteY97" fmla="*/ 420688 h 446088"/>
                <a:gd name="connsiteX98" fmla="*/ 119062 w 449263"/>
                <a:gd name="connsiteY98" fmla="*/ 420688 h 446088"/>
                <a:gd name="connsiteX99" fmla="*/ 198438 w 449263"/>
                <a:gd name="connsiteY99" fmla="*/ 352425 h 446088"/>
                <a:gd name="connsiteX100" fmla="*/ 100012 w 449263"/>
                <a:gd name="connsiteY100" fmla="*/ 409575 h 446088"/>
                <a:gd name="connsiteX101" fmla="*/ 187325 w 449263"/>
                <a:gd name="connsiteY101" fmla="*/ 341313 h 446088"/>
                <a:gd name="connsiteX102" fmla="*/ 85725 w 449263"/>
                <a:gd name="connsiteY102" fmla="*/ 401638 h 446088"/>
                <a:gd name="connsiteX103" fmla="*/ 85725 w 449263"/>
                <a:gd name="connsiteY103" fmla="*/ 398463 h 446088"/>
                <a:gd name="connsiteX104" fmla="*/ 152133 w 449263"/>
                <a:gd name="connsiteY104" fmla="*/ 354661 h 446088"/>
                <a:gd name="connsiteX105" fmla="*/ 165100 w 449263"/>
                <a:gd name="connsiteY105" fmla="*/ 322263 h 446088"/>
                <a:gd name="connsiteX106" fmla="*/ 155927 w 449263"/>
                <a:gd name="connsiteY106" fmla="*/ 330201 h 446088"/>
                <a:gd name="connsiteX107" fmla="*/ 164159 w 449263"/>
                <a:gd name="connsiteY107" fmla="*/ 322792 h 446088"/>
                <a:gd name="connsiteX108" fmla="*/ 135370 w 449263"/>
                <a:gd name="connsiteY108" fmla="*/ 320151 h 446088"/>
                <a:gd name="connsiteX109" fmla="*/ 80240 w 449263"/>
                <a:gd name="connsiteY109" fmla="*/ 365610 h 446088"/>
                <a:gd name="connsiteX110" fmla="*/ 69850 w 449263"/>
                <a:gd name="connsiteY110" fmla="*/ 371475 h 446088"/>
                <a:gd name="connsiteX111" fmla="*/ 168275 w 449263"/>
                <a:gd name="connsiteY111" fmla="*/ 315913 h 446088"/>
                <a:gd name="connsiteX112" fmla="*/ 171450 w 449263"/>
                <a:gd name="connsiteY112" fmla="*/ 315913 h 446088"/>
                <a:gd name="connsiteX113" fmla="*/ 168275 w 449263"/>
                <a:gd name="connsiteY113" fmla="*/ 319088 h 446088"/>
                <a:gd name="connsiteX114" fmla="*/ 164159 w 449263"/>
                <a:gd name="connsiteY114" fmla="*/ 322792 h 446088"/>
                <a:gd name="connsiteX115" fmla="*/ 63500 w 449263"/>
                <a:gd name="connsiteY115" fmla="*/ 379413 h 446088"/>
                <a:gd name="connsiteX116" fmla="*/ 80240 w 449263"/>
                <a:gd name="connsiteY116" fmla="*/ 365610 h 446088"/>
                <a:gd name="connsiteX117" fmla="*/ 42642 w 449263"/>
                <a:gd name="connsiteY117" fmla="*/ 312280 h 446088"/>
                <a:gd name="connsiteX118" fmla="*/ 36512 w 449263"/>
                <a:gd name="connsiteY118" fmla="*/ 315913 h 446088"/>
                <a:gd name="connsiteX119" fmla="*/ 37063 w 449263"/>
                <a:gd name="connsiteY119" fmla="*/ 315511 h 446088"/>
                <a:gd name="connsiteX120" fmla="*/ 115887 w 449263"/>
                <a:gd name="connsiteY120" fmla="*/ 311150 h 446088"/>
                <a:gd name="connsiteX121" fmla="*/ 113086 w 449263"/>
                <a:gd name="connsiteY121" fmla="*/ 312955 h 446088"/>
                <a:gd name="connsiteX122" fmla="*/ 55562 w 449263"/>
                <a:gd name="connsiteY122" fmla="*/ 346075 h 446088"/>
                <a:gd name="connsiteX123" fmla="*/ 55955 w 449263"/>
                <a:gd name="connsiteY123" fmla="*/ 345778 h 446088"/>
                <a:gd name="connsiteX124" fmla="*/ 390525 w 449263"/>
                <a:gd name="connsiteY124" fmla="*/ 300037 h 446088"/>
                <a:gd name="connsiteX125" fmla="*/ 393700 w 449263"/>
                <a:gd name="connsiteY125" fmla="*/ 304800 h 446088"/>
                <a:gd name="connsiteX126" fmla="*/ 390525 w 449263"/>
                <a:gd name="connsiteY126" fmla="*/ 304800 h 446088"/>
                <a:gd name="connsiteX127" fmla="*/ 341313 w 449263"/>
                <a:gd name="connsiteY127" fmla="*/ 300037 h 446088"/>
                <a:gd name="connsiteX128" fmla="*/ 341039 w 449263"/>
                <a:gd name="connsiteY128" fmla="*/ 300256 h 446088"/>
                <a:gd name="connsiteX129" fmla="*/ 269875 w 449263"/>
                <a:gd name="connsiteY129" fmla="*/ 341312 h 446088"/>
                <a:gd name="connsiteX130" fmla="*/ 401638 w 449263"/>
                <a:gd name="connsiteY130" fmla="*/ 295098 h 446088"/>
                <a:gd name="connsiteX131" fmla="*/ 401638 w 449263"/>
                <a:gd name="connsiteY131" fmla="*/ 296862 h 446088"/>
                <a:gd name="connsiteX132" fmla="*/ 404813 w 449263"/>
                <a:gd name="connsiteY132" fmla="*/ 296862 h 446088"/>
                <a:gd name="connsiteX133" fmla="*/ 396875 w 449263"/>
                <a:gd name="connsiteY133" fmla="*/ 300037 h 446088"/>
                <a:gd name="connsiteX134" fmla="*/ 396875 w 449263"/>
                <a:gd name="connsiteY134" fmla="*/ 297215 h 446088"/>
                <a:gd name="connsiteX135" fmla="*/ 404813 w 449263"/>
                <a:gd name="connsiteY135" fmla="*/ 293687 h 446088"/>
                <a:gd name="connsiteX136" fmla="*/ 404813 w 449263"/>
                <a:gd name="connsiteY136" fmla="*/ 296862 h 446088"/>
                <a:gd name="connsiteX137" fmla="*/ 402615 w 449263"/>
                <a:gd name="connsiteY137" fmla="*/ 294664 h 446088"/>
                <a:gd name="connsiteX138" fmla="*/ 401638 w 449263"/>
                <a:gd name="connsiteY138" fmla="*/ 293687 h 446088"/>
                <a:gd name="connsiteX139" fmla="*/ 396875 w 449263"/>
                <a:gd name="connsiteY139" fmla="*/ 296862 h 446088"/>
                <a:gd name="connsiteX140" fmla="*/ 396875 w 449263"/>
                <a:gd name="connsiteY140" fmla="*/ 297215 h 446088"/>
                <a:gd name="connsiteX141" fmla="*/ 390525 w 449263"/>
                <a:gd name="connsiteY141" fmla="*/ 300037 h 446088"/>
                <a:gd name="connsiteX142" fmla="*/ 401638 w 449263"/>
                <a:gd name="connsiteY142" fmla="*/ 293687 h 446088"/>
                <a:gd name="connsiteX143" fmla="*/ 402615 w 449263"/>
                <a:gd name="connsiteY143" fmla="*/ 294664 h 446088"/>
                <a:gd name="connsiteX144" fmla="*/ 401638 w 449263"/>
                <a:gd name="connsiteY144" fmla="*/ 295098 h 446088"/>
                <a:gd name="connsiteX145" fmla="*/ 352425 w 449263"/>
                <a:gd name="connsiteY145" fmla="*/ 293687 h 446088"/>
                <a:gd name="connsiteX146" fmla="*/ 277812 w 449263"/>
                <a:gd name="connsiteY146" fmla="*/ 334962 h 446088"/>
                <a:gd name="connsiteX147" fmla="*/ 275771 w 449263"/>
                <a:gd name="connsiteY147" fmla="*/ 334962 h 446088"/>
                <a:gd name="connsiteX148" fmla="*/ 352425 w 449263"/>
                <a:gd name="connsiteY148" fmla="*/ 293687 h 446088"/>
                <a:gd name="connsiteX149" fmla="*/ 269875 w 449263"/>
                <a:gd name="connsiteY149" fmla="*/ 357186 h 446088"/>
                <a:gd name="connsiteX150" fmla="*/ 341039 w 449263"/>
                <a:gd name="connsiteY150" fmla="*/ 300256 h 446088"/>
                <a:gd name="connsiteX151" fmla="*/ 349250 w 449263"/>
                <a:gd name="connsiteY151" fmla="*/ 288925 h 446088"/>
                <a:gd name="connsiteX152" fmla="*/ 352425 w 449263"/>
                <a:gd name="connsiteY152" fmla="*/ 288925 h 446088"/>
                <a:gd name="connsiteX153" fmla="*/ 352425 w 449263"/>
                <a:gd name="connsiteY153" fmla="*/ 293687 h 446088"/>
                <a:gd name="connsiteX154" fmla="*/ 431800 w 449263"/>
                <a:gd name="connsiteY154" fmla="*/ 285750 h 446088"/>
                <a:gd name="connsiteX155" fmla="*/ 438151 w 449263"/>
                <a:gd name="connsiteY155" fmla="*/ 285750 h 446088"/>
                <a:gd name="connsiteX156" fmla="*/ 423863 w 449263"/>
                <a:gd name="connsiteY156" fmla="*/ 300038 h 446088"/>
                <a:gd name="connsiteX157" fmla="*/ 434976 w 449263"/>
                <a:gd name="connsiteY157" fmla="*/ 293688 h 446088"/>
                <a:gd name="connsiteX158" fmla="*/ 434976 w 449263"/>
                <a:gd name="connsiteY158" fmla="*/ 296862 h 446088"/>
                <a:gd name="connsiteX159" fmla="*/ 434975 w 449263"/>
                <a:gd name="connsiteY159" fmla="*/ 296862 h 446088"/>
                <a:gd name="connsiteX160" fmla="*/ 434975 w 449263"/>
                <a:gd name="connsiteY160" fmla="*/ 300037 h 446088"/>
                <a:gd name="connsiteX161" fmla="*/ 269875 w 449263"/>
                <a:gd name="connsiteY161" fmla="*/ 417512 h 446088"/>
                <a:gd name="connsiteX162" fmla="*/ 330410 w 449263"/>
                <a:gd name="connsiteY162" fmla="*/ 383297 h 446088"/>
                <a:gd name="connsiteX163" fmla="*/ 258762 w 449263"/>
                <a:gd name="connsiteY163" fmla="*/ 428625 h 446088"/>
                <a:gd name="connsiteX164" fmla="*/ 254000 w 449263"/>
                <a:gd name="connsiteY164" fmla="*/ 428625 h 446088"/>
                <a:gd name="connsiteX165" fmla="*/ 258762 w 449263"/>
                <a:gd name="connsiteY165" fmla="*/ 423862 h 446088"/>
                <a:gd name="connsiteX166" fmla="*/ 419100 w 449263"/>
                <a:gd name="connsiteY166" fmla="*/ 307975 h 446088"/>
                <a:gd name="connsiteX167" fmla="*/ 265112 w 449263"/>
                <a:gd name="connsiteY167" fmla="*/ 393700 h 446088"/>
                <a:gd name="connsiteX168" fmla="*/ 396875 w 449263"/>
                <a:gd name="connsiteY168" fmla="*/ 307975 h 446088"/>
                <a:gd name="connsiteX169" fmla="*/ 265112 w 449263"/>
                <a:gd name="connsiteY169" fmla="*/ 382587 h 446088"/>
                <a:gd name="connsiteX170" fmla="*/ 261937 w 449263"/>
                <a:gd name="connsiteY170" fmla="*/ 382587 h 446088"/>
                <a:gd name="connsiteX171" fmla="*/ 355600 w 449263"/>
                <a:gd name="connsiteY171" fmla="*/ 311150 h 446088"/>
                <a:gd name="connsiteX172" fmla="*/ 261937 w 449263"/>
                <a:gd name="connsiteY172" fmla="*/ 363537 h 446088"/>
                <a:gd name="connsiteX173" fmla="*/ 269875 w 449263"/>
                <a:gd name="connsiteY173" fmla="*/ 357187 h 446088"/>
                <a:gd name="connsiteX174" fmla="*/ 363538 w 449263"/>
                <a:gd name="connsiteY174" fmla="*/ 304800 h 446088"/>
                <a:gd name="connsiteX175" fmla="*/ 366713 w 449263"/>
                <a:gd name="connsiteY175" fmla="*/ 304800 h 446088"/>
                <a:gd name="connsiteX176" fmla="*/ 273050 w 449263"/>
                <a:gd name="connsiteY176" fmla="*/ 376237 h 446088"/>
                <a:gd name="connsiteX177" fmla="*/ 415925 w 449263"/>
                <a:gd name="connsiteY177" fmla="*/ 293687 h 446088"/>
                <a:gd name="connsiteX178" fmla="*/ 419100 w 449263"/>
                <a:gd name="connsiteY178" fmla="*/ 293687 h 446088"/>
                <a:gd name="connsiteX179" fmla="*/ 288925 w 449263"/>
                <a:gd name="connsiteY179" fmla="*/ 379412 h 446088"/>
                <a:gd name="connsiteX180" fmla="*/ 434971 w 449263"/>
                <a:gd name="connsiteY180" fmla="*/ 296864 h 446088"/>
                <a:gd name="connsiteX181" fmla="*/ 419100 w 449263"/>
                <a:gd name="connsiteY181" fmla="*/ 304800 h 446088"/>
                <a:gd name="connsiteX182" fmla="*/ 431800 w 449263"/>
                <a:gd name="connsiteY182" fmla="*/ 288925 h 446088"/>
                <a:gd name="connsiteX183" fmla="*/ 427038 w 449263"/>
                <a:gd name="connsiteY183" fmla="*/ 293688 h 446088"/>
                <a:gd name="connsiteX184" fmla="*/ 423863 w 449263"/>
                <a:gd name="connsiteY184" fmla="*/ 293688 h 446088"/>
                <a:gd name="connsiteX185" fmla="*/ 160337 w 449263"/>
                <a:gd name="connsiteY185" fmla="*/ 285750 h 446088"/>
                <a:gd name="connsiteX186" fmla="*/ 88900 w 449263"/>
                <a:gd name="connsiteY186" fmla="*/ 330200 h 446088"/>
                <a:gd name="connsiteX187" fmla="*/ 160337 w 449263"/>
                <a:gd name="connsiteY187" fmla="*/ 288925 h 446088"/>
                <a:gd name="connsiteX188" fmla="*/ 74612 w 449263"/>
                <a:gd name="connsiteY188" fmla="*/ 346075 h 446088"/>
                <a:gd name="connsiteX189" fmla="*/ 160337 w 449263"/>
                <a:gd name="connsiteY189" fmla="*/ 296863 h 446088"/>
                <a:gd name="connsiteX190" fmla="*/ 165100 w 449263"/>
                <a:gd name="connsiteY190" fmla="*/ 296863 h 446088"/>
                <a:gd name="connsiteX191" fmla="*/ 135370 w 449263"/>
                <a:gd name="connsiteY191" fmla="*/ 320151 h 446088"/>
                <a:gd name="connsiteX192" fmla="*/ 153987 w 449263"/>
                <a:gd name="connsiteY192" fmla="*/ 304800 h 446088"/>
                <a:gd name="connsiteX193" fmla="*/ 52387 w 449263"/>
                <a:gd name="connsiteY193" fmla="*/ 363538 h 446088"/>
                <a:gd name="connsiteX194" fmla="*/ 47625 w 449263"/>
                <a:gd name="connsiteY194" fmla="*/ 363538 h 446088"/>
                <a:gd name="connsiteX195" fmla="*/ 47625 w 449263"/>
                <a:gd name="connsiteY195" fmla="*/ 360363 h 446088"/>
                <a:gd name="connsiteX196" fmla="*/ 134937 w 449263"/>
                <a:gd name="connsiteY196" fmla="*/ 304800 h 446088"/>
                <a:gd name="connsiteX197" fmla="*/ 44450 w 449263"/>
                <a:gd name="connsiteY197" fmla="*/ 357188 h 446088"/>
                <a:gd name="connsiteX198" fmla="*/ 113086 w 449263"/>
                <a:gd name="connsiteY198" fmla="*/ 312955 h 446088"/>
                <a:gd name="connsiteX199" fmla="*/ 438151 w 449263"/>
                <a:gd name="connsiteY199" fmla="*/ 277812 h 446088"/>
                <a:gd name="connsiteX200" fmla="*/ 438151 w 449263"/>
                <a:gd name="connsiteY200" fmla="*/ 280988 h 446088"/>
                <a:gd name="connsiteX201" fmla="*/ 431800 w 449263"/>
                <a:gd name="connsiteY201" fmla="*/ 285750 h 446088"/>
                <a:gd name="connsiteX202" fmla="*/ 146050 w 449263"/>
                <a:gd name="connsiteY202" fmla="*/ 274638 h 446088"/>
                <a:gd name="connsiteX203" fmla="*/ 143025 w 449263"/>
                <a:gd name="connsiteY203" fmla="*/ 276884 h 446088"/>
                <a:gd name="connsiteX204" fmla="*/ 52387 w 449263"/>
                <a:gd name="connsiteY204" fmla="*/ 330200 h 446088"/>
                <a:gd name="connsiteX205" fmla="*/ 53679 w 449263"/>
                <a:gd name="connsiteY205" fmla="*/ 329280 h 446088"/>
                <a:gd name="connsiteX206" fmla="*/ 336550 w 449263"/>
                <a:gd name="connsiteY206" fmla="*/ 269875 h 446088"/>
                <a:gd name="connsiteX207" fmla="*/ 333538 w 449263"/>
                <a:gd name="connsiteY207" fmla="*/ 272704 h 446088"/>
                <a:gd name="connsiteX208" fmla="*/ 331602 w 449263"/>
                <a:gd name="connsiteY208" fmla="*/ 274523 h 446088"/>
                <a:gd name="connsiteX209" fmla="*/ 301346 w 449263"/>
                <a:gd name="connsiteY209" fmla="*/ 292892 h 446088"/>
                <a:gd name="connsiteX210" fmla="*/ 325382 w 449263"/>
                <a:gd name="connsiteY210" fmla="*/ 277177 h 446088"/>
                <a:gd name="connsiteX211" fmla="*/ 344488 w 449263"/>
                <a:gd name="connsiteY211" fmla="*/ 266700 h 446088"/>
                <a:gd name="connsiteX212" fmla="*/ 292100 w 449263"/>
                <a:gd name="connsiteY212" fmla="*/ 315912 h 446088"/>
                <a:gd name="connsiteX213" fmla="*/ 349250 w 449263"/>
                <a:gd name="connsiteY213" fmla="*/ 280987 h 446088"/>
                <a:gd name="connsiteX214" fmla="*/ 349250 w 449263"/>
                <a:gd name="connsiteY214" fmla="*/ 285750 h 446088"/>
                <a:gd name="connsiteX215" fmla="*/ 292100 w 449263"/>
                <a:gd name="connsiteY215" fmla="*/ 322262 h 446088"/>
                <a:gd name="connsiteX216" fmla="*/ 349250 w 449263"/>
                <a:gd name="connsiteY216" fmla="*/ 288925 h 446088"/>
                <a:gd name="connsiteX217" fmla="*/ 274996 w 449263"/>
                <a:gd name="connsiteY217" fmla="*/ 334962 h 446088"/>
                <a:gd name="connsiteX218" fmla="*/ 273050 w 449263"/>
                <a:gd name="connsiteY218" fmla="*/ 334962 h 446088"/>
                <a:gd name="connsiteX219" fmla="*/ 330200 w 449263"/>
                <a:gd name="connsiteY219" fmla="*/ 293687 h 446088"/>
                <a:gd name="connsiteX220" fmla="*/ 284162 w 449263"/>
                <a:gd name="connsiteY220" fmla="*/ 322262 h 446088"/>
                <a:gd name="connsiteX221" fmla="*/ 284162 w 449263"/>
                <a:gd name="connsiteY221" fmla="*/ 319087 h 446088"/>
                <a:gd name="connsiteX222" fmla="*/ 331374 w 449263"/>
                <a:gd name="connsiteY222" fmla="*/ 274737 h 446088"/>
                <a:gd name="connsiteX223" fmla="*/ 331602 w 449263"/>
                <a:gd name="connsiteY223" fmla="*/ 274523 h 446088"/>
                <a:gd name="connsiteX224" fmla="*/ 160337 w 449263"/>
                <a:gd name="connsiteY224" fmla="*/ 266700 h 446088"/>
                <a:gd name="connsiteX225" fmla="*/ 55955 w 449263"/>
                <a:gd name="connsiteY225" fmla="*/ 345778 h 446088"/>
                <a:gd name="connsiteX226" fmla="*/ 44450 w 449263"/>
                <a:gd name="connsiteY226" fmla="*/ 352425 h 446088"/>
                <a:gd name="connsiteX227" fmla="*/ 41275 w 449263"/>
                <a:gd name="connsiteY227" fmla="*/ 352425 h 446088"/>
                <a:gd name="connsiteX228" fmla="*/ 143025 w 449263"/>
                <a:gd name="connsiteY228" fmla="*/ 276884 h 446088"/>
                <a:gd name="connsiteX229" fmla="*/ 153987 w 449263"/>
                <a:gd name="connsiteY229" fmla="*/ 255588 h 446088"/>
                <a:gd name="connsiteX230" fmla="*/ 151599 w 449263"/>
                <a:gd name="connsiteY230" fmla="*/ 257285 h 446088"/>
                <a:gd name="connsiteX231" fmla="*/ 25400 w 449263"/>
                <a:gd name="connsiteY231" fmla="*/ 330200 h 446088"/>
                <a:gd name="connsiteX232" fmla="*/ 446088 w 449263"/>
                <a:gd name="connsiteY232" fmla="*/ 252412 h 446088"/>
                <a:gd name="connsiteX233" fmla="*/ 438151 w 449263"/>
                <a:gd name="connsiteY233" fmla="*/ 266700 h 446088"/>
                <a:gd name="connsiteX234" fmla="*/ 442913 w 449263"/>
                <a:gd name="connsiteY234" fmla="*/ 263525 h 446088"/>
                <a:gd name="connsiteX235" fmla="*/ 446088 w 449263"/>
                <a:gd name="connsiteY235" fmla="*/ 263525 h 446088"/>
                <a:gd name="connsiteX236" fmla="*/ 431800 w 449263"/>
                <a:gd name="connsiteY236" fmla="*/ 285750 h 446088"/>
                <a:gd name="connsiteX237" fmla="*/ 427038 w 449263"/>
                <a:gd name="connsiteY237" fmla="*/ 288925 h 446088"/>
                <a:gd name="connsiteX238" fmla="*/ 427038 w 449263"/>
                <a:gd name="connsiteY238" fmla="*/ 285750 h 446088"/>
                <a:gd name="connsiteX239" fmla="*/ 442913 w 449263"/>
                <a:gd name="connsiteY239" fmla="*/ 266700 h 446088"/>
                <a:gd name="connsiteX240" fmla="*/ 434976 w 449263"/>
                <a:gd name="connsiteY240" fmla="*/ 269875 h 446088"/>
                <a:gd name="connsiteX241" fmla="*/ 434976 w 449263"/>
                <a:gd name="connsiteY241" fmla="*/ 266700 h 446088"/>
                <a:gd name="connsiteX242" fmla="*/ 442913 w 449263"/>
                <a:gd name="connsiteY242" fmla="*/ 255588 h 446088"/>
                <a:gd name="connsiteX243" fmla="*/ 438151 w 449263"/>
                <a:gd name="connsiteY243" fmla="*/ 255588 h 446088"/>
                <a:gd name="connsiteX244" fmla="*/ 168275 w 449263"/>
                <a:gd name="connsiteY244" fmla="*/ 247650 h 446088"/>
                <a:gd name="connsiteX245" fmla="*/ 53679 w 449263"/>
                <a:gd name="connsiteY245" fmla="*/ 329280 h 446088"/>
                <a:gd name="connsiteX246" fmla="*/ 33337 w 449263"/>
                <a:gd name="connsiteY246" fmla="*/ 341313 h 446088"/>
                <a:gd name="connsiteX247" fmla="*/ 151599 w 449263"/>
                <a:gd name="connsiteY247" fmla="*/ 257285 h 446088"/>
                <a:gd name="connsiteX248" fmla="*/ 165100 w 449263"/>
                <a:gd name="connsiteY248" fmla="*/ 239713 h 446088"/>
                <a:gd name="connsiteX249" fmla="*/ 168275 w 449263"/>
                <a:gd name="connsiteY249" fmla="*/ 239713 h 446088"/>
                <a:gd name="connsiteX250" fmla="*/ 79764 w 449263"/>
                <a:gd name="connsiteY250" fmla="*/ 295615 h 446088"/>
                <a:gd name="connsiteX251" fmla="*/ 77787 w 449263"/>
                <a:gd name="connsiteY251" fmla="*/ 296863 h 446088"/>
                <a:gd name="connsiteX252" fmla="*/ 168275 w 449263"/>
                <a:gd name="connsiteY252" fmla="*/ 244475 h 446088"/>
                <a:gd name="connsiteX253" fmla="*/ 168275 w 449263"/>
                <a:gd name="connsiteY253" fmla="*/ 247650 h 446088"/>
                <a:gd name="connsiteX254" fmla="*/ 25400 w 449263"/>
                <a:gd name="connsiteY254" fmla="*/ 327025 h 446088"/>
                <a:gd name="connsiteX255" fmla="*/ 115887 w 449263"/>
                <a:gd name="connsiteY255" fmla="*/ 269875 h 446088"/>
                <a:gd name="connsiteX256" fmla="*/ 42642 w 449263"/>
                <a:gd name="connsiteY256" fmla="*/ 312280 h 446088"/>
                <a:gd name="connsiteX257" fmla="*/ 446088 w 449263"/>
                <a:gd name="connsiteY257" fmla="*/ 236538 h 446088"/>
                <a:gd name="connsiteX258" fmla="*/ 438151 w 449263"/>
                <a:gd name="connsiteY258" fmla="*/ 255588 h 446088"/>
                <a:gd name="connsiteX259" fmla="*/ 434976 w 449263"/>
                <a:gd name="connsiteY259" fmla="*/ 255588 h 446088"/>
                <a:gd name="connsiteX260" fmla="*/ 442913 w 449263"/>
                <a:gd name="connsiteY260" fmla="*/ 239712 h 446088"/>
                <a:gd name="connsiteX261" fmla="*/ 438151 w 449263"/>
                <a:gd name="connsiteY261" fmla="*/ 244475 h 446088"/>
                <a:gd name="connsiteX262" fmla="*/ 438151 w 449263"/>
                <a:gd name="connsiteY262" fmla="*/ 239712 h 446088"/>
                <a:gd name="connsiteX263" fmla="*/ 446088 w 449263"/>
                <a:gd name="connsiteY263" fmla="*/ 222250 h 446088"/>
                <a:gd name="connsiteX264" fmla="*/ 449263 w 449263"/>
                <a:gd name="connsiteY264" fmla="*/ 222250 h 446088"/>
                <a:gd name="connsiteX265" fmla="*/ 438151 w 449263"/>
                <a:gd name="connsiteY265" fmla="*/ 239712 h 446088"/>
                <a:gd name="connsiteX266" fmla="*/ 446088 w 449263"/>
                <a:gd name="connsiteY266" fmla="*/ 225425 h 446088"/>
                <a:gd name="connsiteX267" fmla="*/ 438151 w 449263"/>
                <a:gd name="connsiteY267" fmla="*/ 228600 h 446088"/>
                <a:gd name="connsiteX268" fmla="*/ 434976 w 449263"/>
                <a:gd name="connsiteY268" fmla="*/ 228600 h 446088"/>
                <a:gd name="connsiteX269" fmla="*/ 249612 w 449263"/>
                <a:gd name="connsiteY269" fmla="*/ 221502 h 446088"/>
                <a:gd name="connsiteX270" fmla="*/ 242887 w 449263"/>
                <a:gd name="connsiteY270" fmla="*/ 225425 h 446088"/>
                <a:gd name="connsiteX271" fmla="*/ 243649 w 449263"/>
                <a:gd name="connsiteY271" fmla="*/ 224739 h 446088"/>
                <a:gd name="connsiteX272" fmla="*/ 446088 w 449263"/>
                <a:gd name="connsiteY272" fmla="*/ 211138 h 446088"/>
                <a:gd name="connsiteX273" fmla="*/ 446088 w 449263"/>
                <a:gd name="connsiteY273" fmla="*/ 214312 h 446088"/>
                <a:gd name="connsiteX274" fmla="*/ 434976 w 449263"/>
                <a:gd name="connsiteY274" fmla="*/ 228600 h 446088"/>
                <a:gd name="connsiteX275" fmla="*/ 442913 w 449263"/>
                <a:gd name="connsiteY275" fmla="*/ 214312 h 446088"/>
                <a:gd name="connsiteX276" fmla="*/ 434976 w 449263"/>
                <a:gd name="connsiteY276" fmla="*/ 222250 h 446088"/>
                <a:gd name="connsiteX277" fmla="*/ 434976 w 449263"/>
                <a:gd name="connsiteY277" fmla="*/ 217488 h 446088"/>
                <a:gd name="connsiteX278" fmla="*/ 217487 w 449263"/>
                <a:gd name="connsiteY278" fmla="*/ 192087 h 446088"/>
                <a:gd name="connsiteX279" fmla="*/ 182885 w 449263"/>
                <a:gd name="connsiteY279" fmla="*/ 225248 h 446088"/>
                <a:gd name="connsiteX280" fmla="*/ 182562 w 449263"/>
                <a:gd name="connsiteY280" fmla="*/ 225425 h 446088"/>
                <a:gd name="connsiteX281" fmla="*/ 214207 w 449263"/>
                <a:gd name="connsiteY281" fmla="*/ 193780 h 446088"/>
                <a:gd name="connsiteX282" fmla="*/ 349250 w 449263"/>
                <a:gd name="connsiteY282" fmla="*/ 187325 h 446088"/>
                <a:gd name="connsiteX283" fmla="*/ 288925 w 449263"/>
                <a:gd name="connsiteY283" fmla="*/ 244475 h 446088"/>
                <a:gd name="connsiteX284" fmla="*/ 371475 w 449263"/>
                <a:gd name="connsiteY284" fmla="*/ 195262 h 446088"/>
                <a:gd name="connsiteX285" fmla="*/ 371475 w 449263"/>
                <a:gd name="connsiteY285" fmla="*/ 197115 h 446088"/>
                <a:gd name="connsiteX286" fmla="*/ 374650 w 449263"/>
                <a:gd name="connsiteY286" fmla="*/ 195263 h 446088"/>
                <a:gd name="connsiteX287" fmla="*/ 374650 w 449263"/>
                <a:gd name="connsiteY287" fmla="*/ 198438 h 446088"/>
                <a:gd name="connsiteX288" fmla="*/ 374650 w 449263"/>
                <a:gd name="connsiteY288" fmla="*/ 214313 h 446088"/>
                <a:gd name="connsiteX289" fmla="*/ 423863 w 449263"/>
                <a:gd name="connsiteY289" fmla="*/ 187325 h 446088"/>
                <a:gd name="connsiteX290" fmla="*/ 396875 w 449263"/>
                <a:gd name="connsiteY290" fmla="*/ 206375 h 446088"/>
                <a:gd name="connsiteX291" fmla="*/ 423863 w 449263"/>
                <a:gd name="connsiteY291" fmla="*/ 192088 h 446088"/>
                <a:gd name="connsiteX292" fmla="*/ 423863 w 449263"/>
                <a:gd name="connsiteY292" fmla="*/ 195263 h 446088"/>
                <a:gd name="connsiteX293" fmla="*/ 418052 w 449263"/>
                <a:gd name="connsiteY293" fmla="*/ 201757 h 446088"/>
                <a:gd name="connsiteX294" fmla="*/ 423862 w 449263"/>
                <a:gd name="connsiteY294" fmla="*/ 198437 h 446088"/>
                <a:gd name="connsiteX295" fmla="*/ 423862 w 449263"/>
                <a:gd name="connsiteY295" fmla="*/ 203200 h 446088"/>
                <a:gd name="connsiteX296" fmla="*/ 419100 w 449263"/>
                <a:gd name="connsiteY296" fmla="*/ 206374 h 446088"/>
                <a:gd name="connsiteX297" fmla="*/ 415925 w 449263"/>
                <a:gd name="connsiteY297" fmla="*/ 206374 h 446088"/>
                <a:gd name="connsiteX298" fmla="*/ 415925 w 449263"/>
                <a:gd name="connsiteY298" fmla="*/ 205220 h 446088"/>
                <a:gd name="connsiteX299" fmla="*/ 419100 w 449263"/>
                <a:gd name="connsiteY299" fmla="*/ 203200 h 446088"/>
                <a:gd name="connsiteX300" fmla="*/ 416761 w 449263"/>
                <a:gd name="connsiteY300" fmla="*/ 203200 h 446088"/>
                <a:gd name="connsiteX301" fmla="*/ 415925 w 449263"/>
                <a:gd name="connsiteY301" fmla="*/ 204135 h 446088"/>
                <a:gd name="connsiteX302" fmla="*/ 415925 w 449263"/>
                <a:gd name="connsiteY302" fmla="*/ 205220 h 446088"/>
                <a:gd name="connsiteX303" fmla="*/ 413670 w 449263"/>
                <a:gd name="connsiteY303" fmla="*/ 206655 h 446088"/>
                <a:gd name="connsiteX304" fmla="*/ 396875 w 449263"/>
                <a:gd name="connsiteY304" fmla="*/ 225425 h 446088"/>
                <a:gd name="connsiteX305" fmla="*/ 407988 w 449263"/>
                <a:gd name="connsiteY305" fmla="*/ 217488 h 446088"/>
                <a:gd name="connsiteX306" fmla="*/ 412750 w 449263"/>
                <a:gd name="connsiteY306" fmla="*/ 236538 h 446088"/>
                <a:gd name="connsiteX307" fmla="*/ 427038 w 449263"/>
                <a:gd name="connsiteY307" fmla="*/ 228600 h 446088"/>
                <a:gd name="connsiteX308" fmla="*/ 431800 w 449263"/>
                <a:gd name="connsiteY308" fmla="*/ 228600 h 446088"/>
                <a:gd name="connsiteX309" fmla="*/ 431800 w 449263"/>
                <a:gd name="connsiteY309" fmla="*/ 233363 h 446088"/>
                <a:gd name="connsiteX310" fmla="*/ 427038 w 449263"/>
                <a:gd name="connsiteY310" fmla="*/ 236538 h 446088"/>
                <a:gd name="connsiteX311" fmla="*/ 431800 w 449263"/>
                <a:gd name="connsiteY311" fmla="*/ 236538 h 446088"/>
                <a:gd name="connsiteX312" fmla="*/ 427038 w 449263"/>
                <a:gd name="connsiteY312" fmla="*/ 239713 h 446088"/>
                <a:gd name="connsiteX313" fmla="*/ 423863 w 449263"/>
                <a:gd name="connsiteY313" fmla="*/ 239713 h 446088"/>
                <a:gd name="connsiteX314" fmla="*/ 423863 w 449263"/>
                <a:gd name="connsiteY314" fmla="*/ 236538 h 446088"/>
                <a:gd name="connsiteX315" fmla="*/ 427038 w 449263"/>
                <a:gd name="connsiteY315" fmla="*/ 233363 h 446088"/>
                <a:gd name="connsiteX316" fmla="*/ 415925 w 449263"/>
                <a:gd name="connsiteY316" fmla="*/ 239713 h 446088"/>
                <a:gd name="connsiteX317" fmla="*/ 412750 w 449263"/>
                <a:gd name="connsiteY317" fmla="*/ 239713 h 446088"/>
                <a:gd name="connsiteX318" fmla="*/ 407988 w 449263"/>
                <a:gd name="connsiteY318" fmla="*/ 239713 h 446088"/>
                <a:gd name="connsiteX319" fmla="*/ 404813 w 449263"/>
                <a:gd name="connsiteY319" fmla="*/ 222250 h 446088"/>
                <a:gd name="connsiteX320" fmla="*/ 393700 w 449263"/>
                <a:gd name="connsiteY320" fmla="*/ 228600 h 446088"/>
                <a:gd name="connsiteX321" fmla="*/ 390525 w 449263"/>
                <a:gd name="connsiteY321" fmla="*/ 228600 h 446088"/>
                <a:gd name="connsiteX322" fmla="*/ 404134 w 449263"/>
                <a:gd name="connsiteY322" fmla="*/ 212723 h 446088"/>
                <a:gd name="connsiteX323" fmla="*/ 401637 w 449263"/>
                <a:gd name="connsiteY323" fmla="*/ 214312 h 446088"/>
                <a:gd name="connsiteX324" fmla="*/ 401637 w 449263"/>
                <a:gd name="connsiteY324" fmla="*/ 211137 h 446088"/>
                <a:gd name="connsiteX325" fmla="*/ 409196 w 449263"/>
                <a:gd name="connsiteY325" fmla="*/ 206818 h 446088"/>
                <a:gd name="connsiteX326" fmla="*/ 419100 w 449263"/>
                <a:gd name="connsiteY326" fmla="*/ 195263 h 446088"/>
                <a:gd name="connsiteX327" fmla="*/ 377825 w 449263"/>
                <a:gd name="connsiteY327" fmla="*/ 222250 h 446088"/>
                <a:gd name="connsiteX328" fmla="*/ 377825 w 449263"/>
                <a:gd name="connsiteY328" fmla="*/ 217488 h 446088"/>
                <a:gd name="connsiteX329" fmla="*/ 404813 w 449263"/>
                <a:gd name="connsiteY329" fmla="*/ 198438 h 446088"/>
                <a:gd name="connsiteX330" fmla="*/ 374650 w 449263"/>
                <a:gd name="connsiteY330" fmla="*/ 217488 h 446088"/>
                <a:gd name="connsiteX331" fmla="*/ 371475 w 449263"/>
                <a:gd name="connsiteY331" fmla="*/ 198438 h 446088"/>
                <a:gd name="connsiteX332" fmla="*/ 371468 w 449263"/>
                <a:gd name="connsiteY332" fmla="*/ 198443 h 446088"/>
                <a:gd name="connsiteX333" fmla="*/ 311150 w 449263"/>
                <a:gd name="connsiteY333" fmla="*/ 255587 h 446088"/>
                <a:gd name="connsiteX334" fmla="*/ 344488 w 449263"/>
                <a:gd name="connsiteY334" fmla="*/ 236537 h 446088"/>
                <a:gd name="connsiteX335" fmla="*/ 303579 w 449263"/>
                <a:gd name="connsiteY335" fmla="*/ 289133 h 446088"/>
                <a:gd name="connsiteX336" fmla="*/ 300037 w 449263"/>
                <a:gd name="connsiteY336" fmla="*/ 293687 h 446088"/>
                <a:gd name="connsiteX337" fmla="*/ 301346 w 449263"/>
                <a:gd name="connsiteY337" fmla="*/ 292892 h 446088"/>
                <a:gd name="connsiteX338" fmla="*/ 295275 w 449263"/>
                <a:gd name="connsiteY338" fmla="*/ 296862 h 446088"/>
                <a:gd name="connsiteX339" fmla="*/ 295275 w 449263"/>
                <a:gd name="connsiteY339" fmla="*/ 293687 h 446088"/>
                <a:gd name="connsiteX340" fmla="*/ 341313 w 449263"/>
                <a:gd name="connsiteY340" fmla="*/ 239712 h 446088"/>
                <a:gd name="connsiteX341" fmla="*/ 307975 w 449263"/>
                <a:gd name="connsiteY341" fmla="*/ 263525 h 446088"/>
                <a:gd name="connsiteX342" fmla="*/ 303212 w 449263"/>
                <a:gd name="connsiteY342" fmla="*/ 263525 h 446088"/>
                <a:gd name="connsiteX343" fmla="*/ 303212 w 449263"/>
                <a:gd name="connsiteY343" fmla="*/ 258762 h 446088"/>
                <a:gd name="connsiteX344" fmla="*/ 353343 w 449263"/>
                <a:gd name="connsiteY344" fmla="*/ 211138 h 446088"/>
                <a:gd name="connsiteX345" fmla="*/ 352425 w 449263"/>
                <a:gd name="connsiteY345" fmla="*/ 211138 h 446088"/>
                <a:gd name="connsiteX346" fmla="*/ 355600 w 449263"/>
                <a:gd name="connsiteY346" fmla="*/ 206375 h 446088"/>
                <a:gd name="connsiteX347" fmla="*/ 362742 w 449263"/>
                <a:gd name="connsiteY347" fmla="*/ 202209 h 446088"/>
                <a:gd name="connsiteX348" fmla="*/ 366713 w 449263"/>
                <a:gd name="connsiteY348" fmla="*/ 198437 h 446088"/>
                <a:gd name="connsiteX349" fmla="*/ 280987 w 449263"/>
                <a:gd name="connsiteY349" fmla="*/ 252412 h 446088"/>
                <a:gd name="connsiteX350" fmla="*/ 280987 w 449263"/>
                <a:gd name="connsiteY350" fmla="*/ 247650 h 446088"/>
                <a:gd name="connsiteX351" fmla="*/ 341313 w 449263"/>
                <a:gd name="connsiteY351" fmla="*/ 192087 h 446088"/>
                <a:gd name="connsiteX352" fmla="*/ 254000 w 449263"/>
                <a:gd name="connsiteY352" fmla="*/ 244475 h 446088"/>
                <a:gd name="connsiteX353" fmla="*/ 250825 w 449263"/>
                <a:gd name="connsiteY353" fmla="*/ 244475 h 446088"/>
                <a:gd name="connsiteX354" fmla="*/ 250825 w 449263"/>
                <a:gd name="connsiteY354" fmla="*/ 239712 h 446088"/>
                <a:gd name="connsiteX355" fmla="*/ 303212 w 449263"/>
                <a:gd name="connsiteY355" fmla="*/ 206375 h 446088"/>
                <a:gd name="connsiteX356" fmla="*/ 247650 w 449263"/>
                <a:gd name="connsiteY356" fmla="*/ 239712 h 446088"/>
                <a:gd name="connsiteX357" fmla="*/ 242887 w 449263"/>
                <a:gd name="connsiteY357" fmla="*/ 239712 h 446088"/>
                <a:gd name="connsiteX358" fmla="*/ 242887 w 449263"/>
                <a:gd name="connsiteY358" fmla="*/ 236537 h 446088"/>
                <a:gd name="connsiteX359" fmla="*/ 292100 w 449263"/>
                <a:gd name="connsiteY359" fmla="*/ 198437 h 446088"/>
                <a:gd name="connsiteX360" fmla="*/ 249612 w 449263"/>
                <a:gd name="connsiteY360" fmla="*/ 221502 h 446088"/>
                <a:gd name="connsiteX361" fmla="*/ 300037 w 449263"/>
                <a:gd name="connsiteY361" fmla="*/ 192087 h 446088"/>
                <a:gd name="connsiteX362" fmla="*/ 300037 w 449263"/>
                <a:gd name="connsiteY362" fmla="*/ 195262 h 446088"/>
                <a:gd name="connsiteX363" fmla="*/ 254000 w 449263"/>
                <a:gd name="connsiteY363" fmla="*/ 233362 h 446088"/>
                <a:gd name="connsiteX364" fmla="*/ 319087 w 449263"/>
                <a:gd name="connsiteY364" fmla="*/ 195262 h 446088"/>
                <a:gd name="connsiteX365" fmla="*/ 322262 w 449263"/>
                <a:gd name="connsiteY365" fmla="*/ 195262 h 446088"/>
                <a:gd name="connsiteX366" fmla="*/ 269875 w 449263"/>
                <a:gd name="connsiteY366" fmla="*/ 228600 h 446088"/>
                <a:gd name="connsiteX367" fmla="*/ 442913 w 449263"/>
                <a:gd name="connsiteY367" fmla="*/ 184150 h 446088"/>
                <a:gd name="connsiteX368" fmla="*/ 446088 w 449263"/>
                <a:gd name="connsiteY368" fmla="*/ 184150 h 446088"/>
                <a:gd name="connsiteX369" fmla="*/ 434976 w 449263"/>
                <a:gd name="connsiteY369" fmla="*/ 203200 h 446088"/>
                <a:gd name="connsiteX370" fmla="*/ 446088 w 449263"/>
                <a:gd name="connsiteY370" fmla="*/ 198438 h 446088"/>
                <a:gd name="connsiteX371" fmla="*/ 434976 w 449263"/>
                <a:gd name="connsiteY371" fmla="*/ 217488 h 446088"/>
                <a:gd name="connsiteX372" fmla="*/ 442913 w 449263"/>
                <a:gd name="connsiteY372" fmla="*/ 203200 h 446088"/>
                <a:gd name="connsiteX373" fmla="*/ 434976 w 449263"/>
                <a:gd name="connsiteY373" fmla="*/ 206375 h 446088"/>
                <a:gd name="connsiteX374" fmla="*/ 431801 w 449263"/>
                <a:gd name="connsiteY374" fmla="*/ 206375 h 446088"/>
                <a:gd name="connsiteX375" fmla="*/ 127000 w 449263"/>
                <a:gd name="connsiteY375" fmla="*/ 184150 h 446088"/>
                <a:gd name="connsiteX376" fmla="*/ 125436 w 449263"/>
                <a:gd name="connsiteY376" fmla="*/ 185323 h 446088"/>
                <a:gd name="connsiteX377" fmla="*/ 123043 w 449263"/>
                <a:gd name="connsiteY377" fmla="*/ 187118 h 446088"/>
                <a:gd name="connsiteX378" fmla="*/ 3175 w 449263"/>
                <a:gd name="connsiteY378" fmla="*/ 258763 h 446088"/>
                <a:gd name="connsiteX379" fmla="*/ 117156 w 449263"/>
                <a:gd name="connsiteY379" fmla="*/ 190081 h 446088"/>
                <a:gd name="connsiteX380" fmla="*/ 190500 w 449263"/>
                <a:gd name="connsiteY380" fmla="*/ 180974 h 446088"/>
                <a:gd name="connsiteX381" fmla="*/ 176212 w 449263"/>
                <a:gd name="connsiteY381" fmla="*/ 206374 h 446088"/>
                <a:gd name="connsiteX382" fmla="*/ 220663 w 449263"/>
                <a:gd name="connsiteY382" fmla="*/ 180974 h 446088"/>
                <a:gd name="connsiteX383" fmla="*/ 220663 w 449263"/>
                <a:gd name="connsiteY383" fmla="*/ 184150 h 446088"/>
                <a:gd name="connsiteX384" fmla="*/ 220662 w 449263"/>
                <a:gd name="connsiteY384" fmla="*/ 184150 h 446088"/>
                <a:gd name="connsiteX385" fmla="*/ 220662 w 449263"/>
                <a:gd name="connsiteY385" fmla="*/ 187325 h 446088"/>
                <a:gd name="connsiteX386" fmla="*/ 214207 w 449263"/>
                <a:gd name="connsiteY386" fmla="*/ 193780 h 446088"/>
                <a:gd name="connsiteX387" fmla="*/ 168275 w 449263"/>
                <a:gd name="connsiteY387" fmla="*/ 217487 h 446088"/>
                <a:gd name="connsiteX388" fmla="*/ 168275 w 449263"/>
                <a:gd name="connsiteY388" fmla="*/ 214312 h 446088"/>
                <a:gd name="connsiteX389" fmla="*/ 168275 w 449263"/>
                <a:gd name="connsiteY389" fmla="*/ 211137 h 446088"/>
                <a:gd name="connsiteX390" fmla="*/ 171450 w 449263"/>
                <a:gd name="connsiteY390" fmla="*/ 211137 h 446088"/>
                <a:gd name="connsiteX391" fmla="*/ 171450 w 449263"/>
                <a:gd name="connsiteY391" fmla="*/ 214312 h 446088"/>
                <a:gd name="connsiteX392" fmla="*/ 220610 w 449263"/>
                <a:gd name="connsiteY392" fmla="*/ 184182 h 446088"/>
                <a:gd name="connsiteX393" fmla="*/ 176212 w 449263"/>
                <a:gd name="connsiteY393" fmla="*/ 211137 h 446088"/>
                <a:gd name="connsiteX394" fmla="*/ 171450 w 449263"/>
                <a:gd name="connsiteY394" fmla="*/ 211137 h 446088"/>
                <a:gd name="connsiteX395" fmla="*/ 186191 w 449263"/>
                <a:gd name="connsiteY395" fmla="*/ 183129 h 446088"/>
                <a:gd name="connsiteX396" fmla="*/ 187325 w 449263"/>
                <a:gd name="connsiteY396" fmla="*/ 180974 h 446088"/>
                <a:gd name="connsiteX397" fmla="*/ 186191 w 449263"/>
                <a:gd name="connsiteY397" fmla="*/ 183129 h 446088"/>
                <a:gd name="connsiteX398" fmla="*/ 176212 w 449263"/>
                <a:gd name="connsiteY398" fmla="*/ 188118 h 446088"/>
                <a:gd name="connsiteX399" fmla="*/ 295796 w 449263"/>
                <a:gd name="connsiteY399" fmla="*/ 177807 h 446088"/>
                <a:gd name="connsiteX400" fmla="*/ 243649 w 449263"/>
                <a:gd name="connsiteY400" fmla="*/ 224739 h 446088"/>
                <a:gd name="connsiteX401" fmla="*/ 236537 w 449263"/>
                <a:gd name="connsiteY401" fmla="*/ 228600 h 446088"/>
                <a:gd name="connsiteX402" fmla="*/ 141287 w 449263"/>
                <a:gd name="connsiteY402" fmla="*/ 176213 h 446088"/>
                <a:gd name="connsiteX403" fmla="*/ 17462 w 449263"/>
                <a:gd name="connsiteY403" fmla="*/ 266700 h 446088"/>
                <a:gd name="connsiteX404" fmla="*/ 141287 w 449263"/>
                <a:gd name="connsiteY404" fmla="*/ 195263 h 446088"/>
                <a:gd name="connsiteX405" fmla="*/ 141287 w 449263"/>
                <a:gd name="connsiteY405" fmla="*/ 198438 h 446088"/>
                <a:gd name="connsiteX406" fmla="*/ 22225 w 449263"/>
                <a:gd name="connsiteY406" fmla="*/ 293688 h 446088"/>
                <a:gd name="connsiteX407" fmla="*/ 153987 w 449263"/>
                <a:gd name="connsiteY407" fmla="*/ 214313 h 446088"/>
                <a:gd name="connsiteX408" fmla="*/ 157162 w 449263"/>
                <a:gd name="connsiteY408" fmla="*/ 214313 h 446088"/>
                <a:gd name="connsiteX409" fmla="*/ 157162 w 449263"/>
                <a:gd name="connsiteY409" fmla="*/ 217488 h 446088"/>
                <a:gd name="connsiteX410" fmla="*/ 41275 w 449263"/>
                <a:gd name="connsiteY410" fmla="*/ 293688 h 446088"/>
                <a:gd name="connsiteX411" fmla="*/ 160337 w 449263"/>
                <a:gd name="connsiteY411" fmla="*/ 222250 h 446088"/>
                <a:gd name="connsiteX412" fmla="*/ 160337 w 449263"/>
                <a:gd name="connsiteY412" fmla="*/ 225425 h 446088"/>
                <a:gd name="connsiteX413" fmla="*/ 37063 w 449263"/>
                <a:gd name="connsiteY413" fmla="*/ 315511 h 446088"/>
                <a:gd name="connsiteX414" fmla="*/ 25400 w 449263"/>
                <a:gd name="connsiteY414" fmla="*/ 322263 h 446088"/>
                <a:gd name="connsiteX415" fmla="*/ 22225 w 449263"/>
                <a:gd name="connsiteY415" fmla="*/ 322263 h 446088"/>
                <a:gd name="connsiteX416" fmla="*/ 146050 w 449263"/>
                <a:gd name="connsiteY416" fmla="*/ 233363 h 446088"/>
                <a:gd name="connsiteX417" fmla="*/ 17462 w 449263"/>
                <a:gd name="connsiteY417" fmla="*/ 307975 h 446088"/>
                <a:gd name="connsiteX418" fmla="*/ 14287 w 449263"/>
                <a:gd name="connsiteY418" fmla="*/ 307975 h 446088"/>
                <a:gd name="connsiteX419" fmla="*/ 130175 w 449263"/>
                <a:gd name="connsiteY419" fmla="*/ 233363 h 446088"/>
                <a:gd name="connsiteX420" fmla="*/ 14287 w 449263"/>
                <a:gd name="connsiteY420" fmla="*/ 300038 h 446088"/>
                <a:gd name="connsiteX421" fmla="*/ 14287 w 449263"/>
                <a:gd name="connsiteY421" fmla="*/ 296863 h 446088"/>
                <a:gd name="connsiteX422" fmla="*/ 130175 w 449263"/>
                <a:gd name="connsiteY422" fmla="*/ 203200 h 446088"/>
                <a:gd name="connsiteX423" fmla="*/ 6350 w 449263"/>
                <a:gd name="connsiteY423" fmla="*/ 277813 h 446088"/>
                <a:gd name="connsiteX424" fmla="*/ 6350 w 449263"/>
                <a:gd name="connsiteY424" fmla="*/ 274638 h 446088"/>
                <a:gd name="connsiteX425" fmla="*/ 123043 w 449263"/>
                <a:gd name="connsiteY425" fmla="*/ 187118 h 446088"/>
                <a:gd name="connsiteX426" fmla="*/ 141287 w 449263"/>
                <a:gd name="connsiteY426" fmla="*/ 173038 h 446088"/>
                <a:gd name="connsiteX427" fmla="*/ 22225 w 449263"/>
                <a:gd name="connsiteY427" fmla="*/ 244475 h 446088"/>
                <a:gd name="connsiteX428" fmla="*/ 25082 w 449263"/>
                <a:gd name="connsiteY428" fmla="*/ 242494 h 446088"/>
                <a:gd name="connsiteX429" fmla="*/ 119062 w 449263"/>
                <a:gd name="connsiteY429" fmla="*/ 173038 h 446088"/>
                <a:gd name="connsiteX430" fmla="*/ 117676 w 449263"/>
                <a:gd name="connsiteY430" fmla="*/ 174026 h 446088"/>
                <a:gd name="connsiteX431" fmla="*/ 112210 w 449263"/>
                <a:gd name="connsiteY431" fmla="*/ 177262 h 446088"/>
                <a:gd name="connsiteX432" fmla="*/ 412750 w 449263"/>
                <a:gd name="connsiteY432" fmla="*/ 173037 h 446088"/>
                <a:gd name="connsiteX433" fmla="*/ 390525 w 449263"/>
                <a:gd name="connsiteY433" fmla="*/ 195262 h 446088"/>
                <a:gd name="connsiteX434" fmla="*/ 423862 w 449263"/>
                <a:gd name="connsiteY434" fmla="*/ 176212 h 446088"/>
                <a:gd name="connsiteX435" fmla="*/ 385762 w 449263"/>
                <a:gd name="connsiteY435" fmla="*/ 198437 h 446088"/>
                <a:gd name="connsiteX436" fmla="*/ 179387 w 449263"/>
                <a:gd name="connsiteY436" fmla="*/ 173037 h 446088"/>
                <a:gd name="connsiteX437" fmla="*/ 182562 w 449263"/>
                <a:gd name="connsiteY437" fmla="*/ 173037 h 446088"/>
                <a:gd name="connsiteX438" fmla="*/ 168275 w 449263"/>
                <a:gd name="connsiteY438" fmla="*/ 192087 h 446088"/>
                <a:gd name="connsiteX439" fmla="*/ 176212 w 449263"/>
                <a:gd name="connsiteY439" fmla="*/ 188118 h 446088"/>
                <a:gd name="connsiteX440" fmla="*/ 165100 w 449263"/>
                <a:gd name="connsiteY440" fmla="*/ 195262 h 446088"/>
                <a:gd name="connsiteX441" fmla="*/ 176212 w 449263"/>
                <a:gd name="connsiteY441" fmla="*/ 176212 h 446088"/>
                <a:gd name="connsiteX442" fmla="*/ 168275 w 449263"/>
                <a:gd name="connsiteY442" fmla="*/ 180974 h 446088"/>
                <a:gd name="connsiteX443" fmla="*/ 236537 w 449263"/>
                <a:gd name="connsiteY443" fmla="*/ 169862 h 446088"/>
                <a:gd name="connsiteX444" fmla="*/ 237114 w 449263"/>
                <a:gd name="connsiteY444" fmla="*/ 173038 h 446088"/>
                <a:gd name="connsiteX445" fmla="*/ 236537 w 449263"/>
                <a:gd name="connsiteY445" fmla="*/ 173038 h 446088"/>
                <a:gd name="connsiteX446" fmla="*/ 236537 w 449263"/>
                <a:gd name="connsiteY446" fmla="*/ 169862 h 446088"/>
                <a:gd name="connsiteX447" fmla="*/ 239712 w 449263"/>
                <a:gd name="connsiteY447" fmla="*/ 169862 h 446088"/>
                <a:gd name="connsiteX448" fmla="*/ 239712 w 449263"/>
                <a:gd name="connsiteY448" fmla="*/ 173038 h 446088"/>
                <a:gd name="connsiteX449" fmla="*/ 437357 w 449263"/>
                <a:gd name="connsiteY449" fmla="*/ 167481 h 446088"/>
                <a:gd name="connsiteX450" fmla="*/ 434976 w 449263"/>
                <a:gd name="connsiteY450" fmla="*/ 184150 h 446088"/>
                <a:gd name="connsiteX451" fmla="*/ 442913 w 449263"/>
                <a:gd name="connsiteY451" fmla="*/ 180975 h 446088"/>
                <a:gd name="connsiteX452" fmla="*/ 438151 w 449263"/>
                <a:gd name="connsiteY452" fmla="*/ 187325 h 446088"/>
                <a:gd name="connsiteX453" fmla="*/ 442913 w 449263"/>
                <a:gd name="connsiteY453" fmla="*/ 184150 h 446088"/>
                <a:gd name="connsiteX454" fmla="*/ 431801 w 449263"/>
                <a:gd name="connsiteY454" fmla="*/ 192088 h 446088"/>
                <a:gd name="connsiteX455" fmla="*/ 438151 w 449263"/>
                <a:gd name="connsiteY455" fmla="*/ 184150 h 446088"/>
                <a:gd name="connsiteX456" fmla="*/ 431801 w 449263"/>
                <a:gd name="connsiteY456" fmla="*/ 187325 h 446088"/>
                <a:gd name="connsiteX457" fmla="*/ 431801 w 449263"/>
                <a:gd name="connsiteY457" fmla="*/ 184150 h 446088"/>
                <a:gd name="connsiteX458" fmla="*/ 438151 w 449263"/>
                <a:gd name="connsiteY458" fmla="*/ 165100 h 446088"/>
                <a:gd name="connsiteX459" fmla="*/ 437357 w 449263"/>
                <a:gd name="connsiteY459" fmla="*/ 167481 h 446088"/>
                <a:gd name="connsiteX460" fmla="*/ 437643 w 449263"/>
                <a:gd name="connsiteY460" fmla="*/ 165481 h 446088"/>
                <a:gd name="connsiteX461" fmla="*/ 407987 w 449263"/>
                <a:gd name="connsiteY461" fmla="*/ 165100 h 446088"/>
                <a:gd name="connsiteX462" fmla="*/ 412750 w 449263"/>
                <a:gd name="connsiteY462" fmla="*/ 165100 h 446088"/>
                <a:gd name="connsiteX463" fmla="*/ 396875 w 449263"/>
                <a:gd name="connsiteY463" fmla="*/ 180974 h 446088"/>
                <a:gd name="connsiteX464" fmla="*/ 415925 w 449263"/>
                <a:gd name="connsiteY464" fmla="*/ 169862 h 446088"/>
                <a:gd name="connsiteX465" fmla="*/ 412750 w 449263"/>
                <a:gd name="connsiteY465" fmla="*/ 173037 h 446088"/>
                <a:gd name="connsiteX466" fmla="*/ 393700 w 449263"/>
                <a:gd name="connsiteY466" fmla="*/ 184150 h 446088"/>
                <a:gd name="connsiteX467" fmla="*/ 390525 w 449263"/>
                <a:gd name="connsiteY467" fmla="*/ 184150 h 446088"/>
                <a:gd name="connsiteX468" fmla="*/ 404812 w 449263"/>
                <a:gd name="connsiteY468" fmla="*/ 169862 h 446088"/>
                <a:gd name="connsiteX469" fmla="*/ 390525 w 449263"/>
                <a:gd name="connsiteY469" fmla="*/ 180974 h 446088"/>
                <a:gd name="connsiteX470" fmla="*/ 390525 w 449263"/>
                <a:gd name="connsiteY470" fmla="*/ 176212 h 446088"/>
                <a:gd name="connsiteX471" fmla="*/ 434976 w 449263"/>
                <a:gd name="connsiteY471" fmla="*/ 161925 h 446088"/>
                <a:gd name="connsiteX472" fmla="*/ 431801 w 449263"/>
                <a:gd name="connsiteY472" fmla="*/ 165100 h 446088"/>
                <a:gd name="connsiteX473" fmla="*/ 438151 w 449263"/>
                <a:gd name="connsiteY473" fmla="*/ 161925 h 446088"/>
                <a:gd name="connsiteX474" fmla="*/ 437643 w 449263"/>
                <a:gd name="connsiteY474" fmla="*/ 165481 h 446088"/>
                <a:gd name="connsiteX475" fmla="*/ 431801 w 449263"/>
                <a:gd name="connsiteY475" fmla="*/ 169862 h 446088"/>
                <a:gd name="connsiteX476" fmla="*/ 427038 w 449263"/>
                <a:gd name="connsiteY476" fmla="*/ 169862 h 446088"/>
                <a:gd name="connsiteX477" fmla="*/ 314325 w 449263"/>
                <a:gd name="connsiteY477" fmla="*/ 161925 h 446088"/>
                <a:gd name="connsiteX478" fmla="*/ 295796 w 449263"/>
                <a:gd name="connsiteY478" fmla="*/ 177807 h 446088"/>
                <a:gd name="connsiteX479" fmla="*/ 311945 w 449263"/>
                <a:gd name="connsiteY479" fmla="*/ 163273 h 446088"/>
                <a:gd name="connsiteX480" fmla="*/ 138112 w 449263"/>
                <a:gd name="connsiteY480" fmla="*/ 161925 h 446088"/>
                <a:gd name="connsiteX481" fmla="*/ 141287 w 449263"/>
                <a:gd name="connsiteY481" fmla="*/ 161925 h 446088"/>
                <a:gd name="connsiteX482" fmla="*/ 25082 w 449263"/>
                <a:gd name="connsiteY482" fmla="*/ 242494 h 446088"/>
                <a:gd name="connsiteX483" fmla="*/ 3175 w 449263"/>
                <a:gd name="connsiteY483" fmla="*/ 255588 h 446088"/>
                <a:gd name="connsiteX484" fmla="*/ 117676 w 449263"/>
                <a:gd name="connsiteY484" fmla="*/ 174026 h 446088"/>
                <a:gd name="connsiteX485" fmla="*/ 65851 w 449263"/>
                <a:gd name="connsiteY485" fmla="*/ 155787 h 446088"/>
                <a:gd name="connsiteX486" fmla="*/ 19066 w 449263"/>
                <a:gd name="connsiteY486" fmla="*/ 189472 h 446088"/>
                <a:gd name="connsiteX487" fmla="*/ 14287 w 449263"/>
                <a:gd name="connsiteY487" fmla="*/ 192088 h 446088"/>
                <a:gd name="connsiteX488" fmla="*/ 382587 w 449263"/>
                <a:gd name="connsiteY488" fmla="*/ 153987 h 446088"/>
                <a:gd name="connsiteX489" fmla="*/ 385762 w 449263"/>
                <a:gd name="connsiteY489" fmla="*/ 158750 h 446088"/>
                <a:gd name="connsiteX490" fmla="*/ 385762 w 449263"/>
                <a:gd name="connsiteY490" fmla="*/ 153987 h 446088"/>
                <a:gd name="connsiteX491" fmla="*/ 390525 w 449263"/>
                <a:gd name="connsiteY491" fmla="*/ 176212 h 446088"/>
                <a:gd name="connsiteX492" fmla="*/ 319087 w 449263"/>
                <a:gd name="connsiteY492" fmla="*/ 150812 h 446088"/>
                <a:gd name="connsiteX493" fmla="*/ 322262 w 449263"/>
                <a:gd name="connsiteY493" fmla="*/ 150812 h 446088"/>
                <a:gd name="connsiteX494" fmla="*/ 322262 w 449263"/>
                <a:gd name="connsiteY494" fmla="*/ 153987 h 446088"/>
                <a:gd name="connsiteX495" fmla="*/ 322262 w 449263"/>
                <a:gd name="connsiteY495" fmla="*/ 153988 h 446088"/>
                <a:gd name="connsiteX496" fmla="*/ 322260 w 449263"/>
                <a:gd name="connsiteY496" fmla="*/ 153989 h 446088"/>
                <a:gd name="connsiteX497" fmla="*/ 311945 w 449263"/>
                <a:gd name="connsiteY497" fmla="*/ 163273 h 446088"/>
                <a:gd name="connsiteX498" fmla="*/ 182562 w 449263"/>
                <a:gd name="connsiteY498" fmla="*/ 236537 h 446088"/>
                <a:gd name="connsiteX499" fmla="*/ 182562 w 449263"/>
                <a:gd name="connsiteY499" fmla="*/ 233362 h 446088"/>
                <a:gd name="connsiteX500" fmla="*/ 212725 w 449263"/>
                <a:gd name="connsiteY500" fmla="*/ 211137 h 446088"/>
                <a:gd name="connsiteX501" fmla="*/ 179387 w 449263"/>
                <a:gd name="connsiteY501" fmla="*/ 233362 h 446088"/>
                <a:gd name="connsiteX502" fmla="*/ 179387 w 449263"/>
                <a:gd name="connsiteY502" fmla="*/ 228600 h 446088"/>
                <a:gd name="connsiteX503" fmla="*/ 182885 w 449263"/>
                <a:gd name="connsiteY503" fmla="*/ 225248 h 446088"/>
                <a:gd name="connsiteX504" fmla="*/ 231775 w 449263"/>
                <a:gd name="connsiteY504" fmla="*/ 198437 h 446088"/>
                <a:gd name="connsiteX505" fmla="*/ 231775 w 449263"/>
                <a:gd name="connsiteY505" fmla="*/ 203200 h 446088"/>
                <a:gd name="connsiteX506" fmla="*/ 198437 w 449263"/>
                <a:gd name="connsiteY506" fmla="*/ 222250 h 446088"/>
                <a:gd name="connsiteX507" fmla="*/ 236537 w 449263"/>
                <a:gd name="connsiteY507" fmla="*/ 200694 h 446088"/>
                <a:gd name="connsiteX508" fmla="*/ 236537 w 449263"/>
                <a:gd name="connsiteY508" fmla="*/ 198438 h 446088"/>
                <a:gd name="connsiteX509" fmla="*/ 298457 w 449263"/>
                <a:gd name="connsiteY509" fmla="*/ 157157 h 446088"/>
                <a:gd name="connsiteX510" fmla="*/ 250824 w 449263"/>
                <a:gd name="connsiteY510" fmla="*/ 192088 h 446088"/>
                <a:gd name="connsiteX511" fmla="*/ 307974 w 449263"/>
                <a:gd name="connsiteY511" fmla="*/ 150812 h 446088"/>
                <a:gd name="connsiteX512" fmla="*/ 298457 w 449263"/>
                <a:gd name="connsiteY512" fmla="*/ 157157 h 446088"/>
                <a:gd name="connsiteX513" fmla="*/ 304777 w 449263"/>
                <a:gd name="connsiteY513" fmla="*/ 152522 h 446088"/>
                <a:gd name="connsiteX514" fmla="*/ 431801 w 449263"/>
                <a:gd name="connsiteY514" fmla="*/ 142875 h 446088"/>
                <a:gd name="connsiteX515" fmla="*/ 434976 w 449263"/>
                <a:gd name="connsiteY515" fmla="*/ 142875 h 446088"/>
                <a:gd name="connsiteX516" fmla="*/ 431801 w 449263"/>
                <a:gd name="connsiteY516" fmla="*/ 161925 h 446088"/>
                <a:gd name="connsiteX517" fmla="*/ 434976 w 449263"/>
                <a:gd name="connsiteY517" fmla="*/ 158750 h 446088"/>
                <a:gd name="connsiteX518" fmla="*/ 438151 w 449263"/>
                <a:gd name="connsiteY518" fmla="*/ 158750 h 446088"/>
                <a:gd name="connsiteX519" fmla="*/ 434976 w 449263"/>
                <a:gd name="connsiteY519" fmla="*/ 161925 h 446088"/>
                <a:gd name="connsiteX520" fmla="*/ 427038 w 449263"/>
                <a:gd name="connsiteY520" fmla="*/ 165100 h 446088"/>
                <a:gd name="connsiteX521" fmla="*/ 427038 w 449263"/>
                <a:gd name="connsiteY521" fmla="*/ 161925 h 446088"/>
                <a:gd name="connsiteX522" fmla="*/ 431801 w 449263"/>
                <a:gd name="connsiteY522" fmla="*/ 146050 h 446088"/>
                <a:gd name="connsiteX523" fmla="*/ 423863 w 449263"/>
                <a:gd name="connsiteY523" fmla="*/ 150812 h 446088"/>
                <a:gd name="connsiteX524" fmla="*/ 424899 w 449263"/>
                <a:gd name="connsiteY524" fmla="*/ 145636 h 446088"/>
                <a:gd name="connsiteX525" fmla="*/ 322262 w 449263"/>
                <a:gd name="connsiteY525" fmla="*/ 139700 h 446088"/>
                <a:gd name="connsiteX526" fmla="*/ 304777 w 449263"/>
                <a:gd name="connsiteY526" fmla="*/ 152522 h 446088"/>
                <a:gd name="connsiteX527" fmla="*/ 239712 w 449263"/>
                <a:gd name="connsiteY527" fmla="*/ 187325 h 446088"/>
                <a:gd name="connsiteX528" fmla="*/ 237114 w 449263"/>
                <a:gd name="connsiteY528" fmla="*/ 173038 h 446088"/>
                <a:gd name="connsiteX529" fmla="*/ 239712 w 449263"/>
                <a:gd name="connsiteY529" fmla="*/ 173038 h 446088"/>
                <a:gd name="connsiteX530" fmla="*/ 239712 w 449263"/>
                <a:gd name="connsiteY530" fmla="*/ 184150 h 446088"/>
                <a:gd name="connsiteX531" fmla="*/ 385763 w 449263"/>
                <a:gd name="connsiteY531" fmla="*/ 136827 h 446088"/>
                <a:gd name="connsiteX532" fmla="*/ 385763 w 449263"/>
                <a:gd name="connsiteY532" fmla="*/ 139700 h 446088"/>
                <a:gd name="connsiteX533" fmla="*/ 382588 w 449263"/>
                <a:gd name="connsiteY533" fmla="*/ 139700 h 446088"/>
                <a:gd name="connsiteX534" fmla="*/ 427038 w 449263"/>
                <a:gd name="connsiteY534" fmla="*/ 134938 h 446088"/>
                <a:gd name="connsiteX535" fmla="*/ 424899 w 449263"/>
                <a:gd name="connsiteY535" fmla="*/ 145636 h 446088"/>
                <a:gd name="connsiteX536" fmla="*/ 423863 w 449263"/>
                <a:gd name="connsiteY536" fmla="*/ 146050 h 446088"/>
                <a:gd name="connsiteX537" fmla="*/ 426233 w 449263"/>
                <a:gd name="connsiteY537" fmla="*/ 135385 h 446088"/>
                <a:gd name="connsiteX538" fmla="*/ 385763 w 449263"/>
                <a:gd name="connsiteY538" fmla="*/ 134937 h 446088"/>
                <a:gd name="connsiteX539" fmla="*/ 385763 w 449263"/>
                <a:gd name="connsiteY539" fmla="*/ 136327 h 446088"/>
                <a:gd name="connsiteX540" fmla="*/ 382588 w 449263"/>
                <a:gd name="connsiteY540" fmla="*/ 139700 h 446088"/>
                <a:gd name="connsiteX541" fmla="*/ 367086 w 449263"/>
                <a:gd name="connsiteY541" fmla="*/ 134461 h 446088"/>
                <a:gd name="connsiteX542" fmla="*/ 366792 w 449263"/>
                <a:gd name="connsiteY542" fmla="*/ 134896 h 446088"/>
                <a:gd name="connsiteX543" fmla="*/ 366712 w 449263"/>
                <a:gd name="connsiteY543" fmla="*/ 134937 h 446088"/>
                <a:gd name="connsiteX544" fmla="*/ 126917 w 449263"/>
                <a:gd name="connsiteY544" fmla="*/ 133836 h 446088"/>
                <a:gd name="connsiteX545" fmla="*/ 126237 w 449263"/>
                <a:gd name="connsiteY545" fmla="*/ 134310 h 446088"/>
                <a:gd name="connsiteX546" fmla="*/ 112712 w 449263"/>
                <a:gd name="connsiteY546" fmla="*/ 142875 h 446088"/>
                <a:gd name="connsiteX547" fmla="*/ 299207 w 449263"/>
                <a:gd name="connsiteY547" fmla="*/ 133717 h 446088"/>
                <a:gd name="connsiteX548" fmla="*/ 290513 w 449263"/>
                <a:gd name="connsiteY548" fmla="*/ 139297 h 446088"/>
                <a:gd name="connsiteX549" fmla="*/ 284162 w 449263"/>
                <a:gd name="connsiteY549" fmla="*/ 142875 h 446088"/>
                <a:gd name="connsiteX550" fmla="*/ 427038 w 449263"/>
                <a:gd name="connsiteY550" fmla="*/ 131762 h 446088"/>
                <a:gd name="connsiteX551" fmla="*/ 426233 w 449263"/>
                <a:gd name="connsiteY551" fmla="*/ 135385 h 446088"/>
                <a:gd name="connsiteX552" fmla="*/ 412750 w 449263"/>
                <a:gd name="connsiteY552" fmla="*/ 142875 h 446088"/>
                <a:gd name="connsiteX553" fmla="*/ 412750 w 449263"/>
                <a:gd name="connsiteY553" fmla="*/ 139700 h 446088"/>
                <a:gd name="connsiteX554" fmla="*/ 397861 w 449263"/>
                <a:gd name="connsiteY554" fmla="*/ 118860 h 446088"/>
                <a:gd name="connsiteX555" fmla="*/ 363537 w 449263"/>
                <a:gd name="connsiteY555" fmla="*/ 139700 h 446088"/>
                <a:gd name="connsiteX556" fmla="*/ 366792 w 449263"/>
                <a:gd name="connsiteY556" fmla="*/ 134896 h 446088"/>
                <a:gd name="connsiteX557" fmla="*/ 419100 w 449263"/>
                <a:gd name="connsiteY557" fmla="*/ 117475 h 446088"/>
                <a:gd name="connsiteX558" fmla="*/ 412750 w 449263"/>
                <a:gd name="connsiteY558" fmla="*/ 139700 h 446088"/>
                <a:gd name="connsiteX559" fmla="*/ 415714 w 449263"/>
                <a:gd name="connsiteY559" fmla="*/ 118957 h 446088"/>
                <a:gd name="connsiteX560" fmla="*/ 415925 w 449263"/>
                <a:gd name="connsiteY560" fmla="*/ 117475 h 446088"/>
                <a:gd name="connsiteX561" fmla="*/ 415714 w 449263"/>
                <a:gd name="connsiteY561" fmla="*/ 118957 h 446088"/>
                <a:gd name="connsiteX562" fmla="*/ 409159 w 449263"/>
                <a:gd name="connsiteY562" fmla="*/ 121824 h 446088"/>
                <a:gd name="connsiteX563" fmla="*/ 160337 w 449263"/>
                <a:gd name="connsiteY563" fmla="*/ 112713 h 446088"/>
                <a:gd name="connsiteX564" fmla="*/ 17462 w 449263"/>
                <a:gd name="connsiteY564" fmla="*/ 211138 h 446088"/>
                <a:gd name="connsiteX565" fmla="*/ 149225 w 449263"/>
                <a:gd name="connsiteY565" fmla="*/ 134938 h 446088"/>
                <a:gd name="connsiteX566" fmla="*/ 149225 w 449263"/>
                <a:gd name="connsiteY566" fmla="*/ 139700 h 446088"/>
                <a:gd name="connsiteX567" fmla="*/ 17462 w 449263"/>
                <a:gd name="connsiteY567" fmla="*/ 233363 h 446088"/>
                <a:gd name="connsiteX568" fmla="*/ 112210 w 449263"/>
                <a:gd name="connsiteY568" fmla="*/ 177262 h 446088"/>
                <a:gd name="connsiteX569" fmla="*/ 3175 w 449263"/>
                <a:gd name="connsiteY569" fmla="*/ 244475 h 446088"/>
                <a:gd name="connsiteX570" fmla="*/ 0 w 449263"/>
                <a:gd name="connsiteY570" fmla="*/ 244475 h 446088"/>
                <a:gd name="connsiteX571" fmla="*/ 0 w 449263"/>
                <a:gd name="connsiteY571" fmla="*/ 239713 h 446088"/>
                <a:gd name="connsiteX572" fmla="*/ 134937 w 449263"/>
                <a:gd name="connsiteY572" fmla="*/ 146050 h 446088"/>
                <a:gd name="connsiteX573" fmla="*/ 0 w 449263"/>
                <a:gd name="connsiteY573" fmla="*/ 225425 h 446088"/>
                <a:gd name="connsiteX574" fmla="*/ 0 w 449263"/>
                <a:gd name="connsiteY574" fmla="*/ 222250 h 446088"/>
                <a:gd name="connsiteX575" fmla="*/ 126237 w 449263"/>
                <a:gd name="connsiteY575" fmla="*/ 134310 h 446088"/>
                <a:gd name="connsiteX576" fmla="*/ 407988 w 449263"/>
                <a:gd name="connsiteY576" fmla="*/ 112712 h 446088"/>
                <a:gd name="connsiteX577" fmla="*/ 406301 w 449263"/>
                <a:gd name="connsiteY577" fmla="*/ 114504 h 446088"/>
                <a:gd name="connsiteX578" fmla="*/ 397861 w 449263"/>
                <a:gd name="connsiteY578" fmla="*/ 118860 h 446088"/>
                <a:gd name="connsiteX579" fmla="*/ 165100 w 449263"/>
                <a:gd name="connsiteY579" fmla="*/ 109538 h 446088"/>
                <a:gd name="connsiteX580" fmla="*/ 126917 w 449263"/>
                <a:gd name="connsiteY580" fmla="*/ 133836 h 446088"/>
                <a:gd name="connsiteX581" fmla="*/ 141287 w 449263"/>
                <a:gd name="connsiteY581" fmla="*/ 123825 h 446088"/>
                <a:gd name="connsiteX582" fmla="*/ 3175 w 449263"/>
                <a:gd name="connsiteY582" fmla="*/ 206375 h 446088"/>
                <a:gd name="connsiteX583" fmla="*/ 0 w 449263"/>
                <a:gd name="connsiteY583" fmla="*/ 206375 h 446088"/>
                <a:gd name="connsiteX584" fmla="*/ 55562 w 449263"/>
                <a:gd name="connsiteY584" fmla="*/ 173038 h 446088"/>
                <a:gd name="connsiteX585" fmla="*/ 3175 w 449263"/>
                <a:gd name="connsiteY585" fmla="*/ 203200 h 446088"/>
                <a:gd name="connsiteX586" fmla="*/ 0 w 449263"/>
                <a:gd name="connsiteY586" fmla="*/ 203200 h 446088"/>
                <a:gd name="connsiteX587" fmla="*/ 19066 w 449263"/>
                <a:gd name="connsiteY587" fmla="*/ 189472 h 446088"/>
                <a:gd name="connsiteX588" fmla="*/ 415925 w 449263"/>
                <a:gd name="connsiteY588" fmla="*/ 109537 h 446088"/>
                <a:gd name="connsiteX589" fmla="*/ 395964 w 449263"/>
                <a:gd name="connsiteY589" fmla="*/ 127598 h 446088"/>
                <a:gd name="connsiteX590" fmla="*/ 409159 w 449263"/>
                <a:gd name="connsiteY590" fmla="*/ 121824 h 446088"/>
                <a:gd name="connsiteX591" fmla="*/ 393700 w 449263"/>
                <a:gd name="connsiteY591" fmla="*/ 131762 h 446088"/>
                <a:gd name="connsiteX592" fmla="*/ 393700 w 449263"/>
                <a:gd name="connsiteY592" fmla="*/ 129646 h 446088"/>
                <a:gd name="connsiteX593" fmla="*/ 385763 w 449263"/>
                <a:gd name="connsiteY593" fmla="*/ 136827 h 446088"/>
                <a:gd name="connsiteX594" fmla="*/ 385763 w 449263"/>
                <a:gd name="connsiteY594" fmla="*/ 136327 h 446088"/>
                <a:gd name="connsiteX595" fmla="*/ 406301 w 449263"/>
                <a:gd name="connsiteY595" fmla="*/ 114504 h 446088"/>
                <a:gd name="connsiteX596" fmla="*/ 57150 w 449263"/>
                <a:gd name="connsiteY596" fmla="*/ 104206 h 446088"/>
                <a:gd name="connsiteX597" fmla="*/ 47423 w 449263"/>
                <a:gd name="connsiteY597" fmla="*/ 110997 h 446088"/>
                <a:gd name="connsiteX598" fmla="*/ 44450 w 449263"/>
                <a:gd name="connsiteY598" fmla="*/ 112713 h 446088"/>
                <a:gd name="connsiteX599" fmla="*/ 261937 w 449263"/>
                <a:gd name="connsiteY599" fmla="*/ 101600 h 446088"/>
                <a:gd name="connsiteX600" fmla="*/ 265112 w 449263"/>
                <a:gd name="connsiteY600" fmla="*/ 123825 h 446088"/>
                <a:gd name="connsiteX601" fmla="*/ 261937 w 449263"/>
                <a:gd name="connsiteY601" fmla="*/ 123825 h 446088"/>
                <a:gd name="connsiteX602" fmla="*/ 401638 w 449263"/>
                <a:gd name="connsiteY602" fmla="*/ 87312 h 446088"/>
                <a:gd name="connsiteX603" fmla="*/ 401638 w 449263"/>
                <a:gd name="connsiteY603" fmla="*/ 90487 h 446088"/>
                <a:gd name="connsiteX604" fmla="*/ 367086 w 449263"/>
                <a:gd name="connsiteY604" fmla="*/ 134461 h 446088"/>
                <a:gd name="connsiteX605" fmla="*/ 396875 w 449263"/>
                <a:gd name="connsiteY605" fmla="*/ 90487 h 446088"/>
                <a:gd name="connsiteX606" fmla="*/ 330200 w 449263"/>
                <a:gd name="connsiteY606" fmla="*/ 131762 h 446088"/>
                <a:gd name="connsiteX607" fmla="*/ 325437 w 449263"/>
                <a:gd name="connsiteY607" fmla="*/ 131762 h 446088"/>
                <a:gd name="connsiteX608" fmla="*/ 217487 w 449263"/>
                <a:gd name="connsiteY608" fmla="*/ 82550 h 446088"/>
                <a:gd name="connsiteX609" fmla="*/ 220662 w 449263"/>
                <a:gd name="connsiteY609" fmla="*/ 82550 h 446088"/>
                <a:gd name="connsiteX610" fmla="*/ 220662 w 449263"/>
                <a:gd name="connsiteY610" fmla="*/ 87312 h 446088"/>
                <a:gd name="connsiteX611" fmla="*/ 217487 w 449263"/>
                <a:gd name="connsiteY611" fmla="*/ 87312 h 446088"/>
                <a:gd name="connsiteX612" fmla="*/ 396875 w 449263"/>
                <a:gd name="connsiteY612" fmla="*/ 79375 h 446088"/>
                <a:gd name="connsiteX613" fmla="*/ 396875 w 449263"/>
                <a:gd name="connsiteY613" fmla="*/ 82550 h 446088"/>
                <a:gd name="connsiteX614" fmla="*/ 242887 w 449263"/>
                <a:gd name="connsiteY614" fmla="*/ 169863 h 446088"/>
                <a:gd name="connsiteX615" fmla="*/ 290513 w 449263"/>
                <a:gd name="connsiteY615" fmla="*/ 139297 h 446088"/>
                <a:gd name="connsiteX616" fmla="*/ 390525 w 449263"/>
                <a:gd name="connsiteY616" fmla="*/ 76200 h 446088"/>
                <a:gd name="connsiteX617" fmla="*/ 393700 w 449263"/>
                <a:gd name="connsiteY617" fmla="*/ 76200 h 446088"/>
                <a:gd name="connsiteX618" fmla="*/ 299207 w 449263"/>
                <a:gd name="connsiteY618" fmla="*/ 133717 h 446088"/>
                <a:gd name="connsiteX619" fmla="*/ 349250 w 449263"/>
                <a:gd name="connsiteY619" fmla="*/ 101600 h 446088"/>
                <a:gd name="connsiteX620" fmla="*/ 253999 w 449263"/>
                <a:gd name="connsiteY620" fmla="*/ 158750 h 446088"/>
                <a:gd name="connsiteX621" fmla="*/ 253999 w 449263"/>
                <a:gd name="connsiteY621" fmla="*/ 153988 h 446088"/>
                <a:gd name="connsiteX622" fmla="*/ 273049 w 449263"/>
                <a:gd name="connsiteY622" fmla="*/ 120650 h 446088"/>
                <a:gd name="connsiteX623" fmla="*/ 265112 w 449263"/>
                <a:gd name="connsiteY623" fmla="*/ 123825 h 446088"/>
                <a:gd name="connsiteX624" fmla="*/ 273049 w 449263"/>
                <a:gd name="connsiteY624" fmla="*/ 117475 h 446088"/>
                <a:gd name="connsiteX625" fmla="*/ 277812 w 449263"/>
                <a:gd name="connsiteY625" fmla="*/ 117475 h 446088"/>
                <a:gd name="connsiteX626" fmla="*/ 258762 w 449263"/>
                <a:gd name="connsiteY626" fmla="*/ 153988 h 446088"/>
                <a:gd name="connsiteX627" fmla="*/ 231774 w 449263"/>
                <a:gd name="connsiteY627" fmla="*/ 76200 h 446088"/>
                <a:gd name="connsiteX628" fmla="*/ 231774 w 449263"/>
                <a:gd name="connsiteY628" fmla="*/ 79374 h 446088"/>
                <a:gd name="connsiteX629" fmla="*/ 220662 w 449263"/>
                <a:gd name="connsiteY629" fmla="*/ 87312 h 446088"/>
                <a:gd name="connsiteX630" fmla="*/ 287652 w 449263"/>
                <a:gd name="connsiteY630" fmla="*/ 59059 h 446088"/>
                <a:gd name="connsiteX631" fmla="*/ 284591 w 449263"/>
                <a:gd name="connsiteY631" fmla="*/ 63286 h 446088"/>
                <a:gd name="connsiteX632" fmla="*/ 284162 w 449263"/>
                <a:gd name="connsiteY632" fmla="*/ 63500 h 446088"/>
                <a:gd name="connsiteX633" fmla="*/ 355601 w 449263"/>
                <a:gd name="connsiteY633" fmla="*/ 52388 h 446088"/>
                <a:gd name="connsiteX634" fmla="*/ 349690 w 449263"/>
                <a:gd name="connsiteY634" fmla="*/ 57521 h 446088"/>
                <a:gd name="connsiteX635" fmla="*/ 305361 w 449263"/>
                <a:gd name="connsiteY635" fmla="*/ 84118 h 446088"/>
                <a:gd name="connsiteX636" fmla="*/ 363538 w 449263"/>
                <a:gd name="connsiteY636" fmla="*/ 49212 h 446088"/>
                <a:gd name="connsiteX637" fmla="*/ 303212 w 449263"/>
                <a:gd name="connsiteY637" fmla="*/ 101600 h 446088"/>
                <a:gd name="connsiteX638" fmla="*/ 374651 w 449263"/>
                <a:gd name="connsiteY638" fmla="*/ 60325 h 446088"/>
                <a:gd name="connsiteX639" fmla="*/ 377826 w 449263"/>
                <a:gd name="connsiteY639" fmla="*/ 60325 h 446088"/>
                <a:gd name="connsiteX640" fmla="*/ 311150 w 449263"/>
                <a:gd name="connsiteY640" fmla="*/ 104775 h 446088"/>
                <a:gd name="connsiteX641" fmla="*/ 382588 w 449263"/>
                <a:gd name="connsiteY641" fmla="*/ 63500 h 446088"/>
                <a:gd name="connsiteX642" fmla="*/ 284162 w 449263"/>
                <a:gd name="connsiteY642" fmla="*/ 120650 h 446088"/>
                <a:gd name="connsiteX643" fmla="*/ 352426 w 449263"/>
                <a:gd name="connsiteY643" fmla="*/ 76200 h 446088"/>
                <a:gd name="connsiteX644" fmla="*/ 295275 w 449263"/>
                <a:gd name="connsiteY644" fmla="*/ 109538 h 446088"/>
                <a:gd name="connsiteX645" fmla="*/ 292100 w 449263"/>
                <a:gd name="connsiteY645" fmla="*/ 109538 h 446088"/>
                <a:gd name="connsiteX646" fmla="*/ 295275 w 449263"/>
                <a:gd name="connsiteY646" fmla="*/ 104775 h 446088"/>
                <a:gd name="connsiteX647" fmla="*/ 349690 w 449263"/>
                <a:gd name="connsiteY647" fmla="*/ 57521 h 446088"/>
                <a:gd name="connsiteX648" fmla="*/ 231774 w 449263"/>
                <a:gd name="connsiteY648" fmla="*/ 49212 h 446088"/>
                <a:gd name="connsiteX649" fmla="*/ 229305 w 449263"/>
                <a:gd name="connsiteY649" fmla="*/ 52387 h 446088"/>
                <a:gd name="connsiteX650" fmla="*/ 228599 w 449263"/>
                <a:gd name="connsiteY650" fmla="*/ 52387 h 446088"/>
                <a:gd name="connsiteX651" fmla="*/ 104540 w 449263"/>
                <a:gd name="connsiteY651" fmla="*/ 37972 h 446088"/>
                <a:gd name="connsiteX652" fmla="*/ 41275 w 449263"/>
                <a:gd name="connsiteY652" fmla="*/ 98425 h 446088"/>
                <a:gd name="connsiteX653" fmla="*/ 69049 w 449263"/>
                <a:gd name="connsiteY653" fmla="*/ 82480 h 446088"/>
                <a:gd name="connsiteX654" fmla="*/ 36512 w 449263"/>
                <a:gd name="connsiteY654" fmla="*/ 101600 h 446088"/>
                <a:gd name="connsiteX655" fmla="*/ 33337 w 449263"/>
                <a:gd name="connsiteY655" fmla="*/ 101600 h 446088"/>
                <a:gd name="connsiteX656" fmla="*/ 341313 w 449263"/>
                <a:gd name="connsiteY656" fmla="*/ 34925 h 446088"/>
                <a:gd name="connsiteX657" fmla="*/ 300037 w 449263"/>
                <a:gd name="connsiteY657" fmla="*/ 87312 h 446088"/>
                <a:gd name="connsiteX658" fmla="*/ 305361 w 449263"/>
                <a:gd name="connsiteY658" fmla="*/ 84118 h 446088"/>
                <a:gd name="connsiteX659" fmla="*/ 295275 w 449263"/>
                <a:gd name="connsiteY659" fmla="*/ 90488 h 446088"/>
                <a:gd name="connsiteX660" fmla="*/ 295275 w 449263"/>
                <a:gd name="connsiteY660" fmla="*/ 87312 h 446088"/>
                <a:gd name="connsiteX661" fmla="*/ 336551 w 449263"/>
                <a:gd name="connsiteY661" fmla="*/ 38100 h 446088"/>
                <a:gd name="connsiteX662" fmla="*/ 280987 w 449263"/>
                <a:gd name="connsiteY662" fmla="*/ 68262 h 446088"/>
                <a:gd name="connsiteX663" fmla="*/ 284591 w 449263"/>
                <a:gd name="connsiteY663" fmla="*/ 63286 h 446088"/>
                <a:gd name="connsiteX664" fmla="*/ 107950 w 449263"/>
                <a:gd name="connsiteY664" fmla="*/ 34925 h 446088"/>
                <a:gd name="connsiteX665" fmla="*/ 104540 w 449263"/>
                <a:gd name="connsiteY665" fmla="*/ 37972 h 446088"/>
                <a:gd name="connsiteX666" fmla="*/ 107634 w 449263"/>
                <a:gd name="connsiteY666" fmla="*/ 35015 h 446088"/>
                <a:gd name="connsiteX667" fmla="*/ 112712 w 449263"/>
                <a:gd name="connsiteY667" fmla="*/ 30163 h 446088"/>
                <a:gd name="connsiteX668" fmla="*/ 107634 w 449263"/>
                <a:gd name="connsiteY668" fmla="*/ 35015 h 446088"/>
                <a:gd name="connsiteX669" fmla="*/ 96837 w 449263"/>
                <a:gd name="connsiteY669" fmla="*/ 38100 h 446088"/>
                <a:gd name="connsiteX670" fmla="*/ 190500 w 449263"/>
                <a:gd name="connsiteY670" fmla="*/ 11113 h 446088"/>
                <a:gd name="connsiteX671" fmla="*/ 177230 w 449263"/>
                <a:gd name="connsiteY671" fmla="*/ 20377 h 446088"/>
                <a:gd name="connsiteX672" fmla="*/ 69049 w 449263"/>
                <a:gd name="connsiteY672" fmla="*/ 82480 h 446088"/>
                <a:gd name="connsiteX673" fmla="*/ 284162 w 449263"/>
                <a:gd name="connsiteY673" fmla="*/ 7937 h 446088"/>
                <a:gd name="connsiteX674" fmla="*/ 261937 w 449263"/>
                <a:gd name="connsiteY674" fmla="*/ 34924 h 446088"/>
                <a:gd name="connsiteX675" fmla="*/ 300037 w 449263"/>
                <a:gd name="connsiteY675" fmla="*/ 11112 h 446088"/>
                <a:gd name="connsiteX676" fmla="*/ 300037 w 449263"/>
                <a:gd name="connsiteY676" fmla="*/ 13581 h 446088"/>
                <a:gd name="connsiteX677" fmla="*/ 288925 w 449263"/>
                <a:gd name="connsiteY677" fmla="*/ 22224 h 446088"/>
                <a:gd name="connsiteX678" fmla="*/ 300037 w 449263"/>
                <a:gd name="connsiteY678" fmla="*/ 15874 h 446088"/>
                <a:gd name="connsiteX679" fmla="*/ 300037 w 449263"/>
                <a:gd name="connsiteY679" fmla="*/ 13581 h 446088"/>
                <a:gd name="connsiteX680" fmla="*/ 303212 w 449263"/>
                <a:gd name="connsiteY680" fmla="*/ 11112 h 446088"/>
                <a:gd name="connsiteX681" fmla="*/ 303212 w 449263"/>
                <a:gd name="connsiteY681" fmla="*/ 15874 h 446088"/>
                <a:gd name="connsiteX682" fmla="*/ 274635 w 449263"/>
                <a:gd name="connsiteY682" fmla="*/ 41730 h 446088"/>
                <a:gd name="connsiteX683" fmla="*/ 314259 w 449263"/>
                <a:gd name="connsiteY683" fmla="*/ 19088 h 446088"/>
                <a:gd name="connsiteX684" fmla="*/ 314325 w 449263"/>
                <a:gd name="connsiteY684" fmla="*/ 19050 h 446088"/>
                <a:gd name="connsiteX685" fmla="*/ 314317 w 449263"/>
                <a:gd name="connsiteY685" fmla="*/ 19055 h 446088"/>
                <a:gd name="connsiteX686" fmla="*/ 314325 w 449263"/>
                <a:gd name="connsiteY686" fmla="*/ 19050 h 446088"/>
                <a:gd name="connsiteX687" fmla="*/ 319088 w 449263"/>
                <a:gd name="connsiteY687" fmla="*/ 19050 h 446088"/>
                <a:gd name="connsiteX688" fmla="*/ 287652 w 449263"/>
                <a:gd name="connsiteY688" fmla="*/ 59059 h 446088"/>
                <a:gd name="connsiteX689" fmla="*/ 314325 w 449263"/>
                <a:gd name="connsiteY689" fmla="*/ 22225 h 446088"/>
                <a:gd name="connsiteX690" fmla="*/ 236537 w 449263"/>
                <a:gd name="connsiteY690" fmla="*/ 68262 h 446088"/>
                <a:gd name="connsiteX691" fmla="*/ 232833 w 449263"/>
                <a:gd name="connsiteY691" fmla="*/ 68262 h 446088"/>
                <a:gd name="connsiteX692" fmla="*/ 223837 w 449263"/>
                <a:gd name="connsiteY692" fmla="*/ 76200 h 446088"/>
                <a:gd name="connsiteX693" fmla="*/ 231774 w 449263"/>
                <a:gd name="connsiteY693" fmla="*/ 71437 h 446088"/>
                <a:gd name="connsiteX694" fmla="*/ 217487 w 449263"/>
                <a:gd name="connsiteY694" fmla="*/ 82550 h 446088"/>
                <a:gd name="connsiteX695" fmla="*/ 217487 w 449263"/>
                <a:gd name="connsiteY695" fmla="*/ 79374 h 446088"/>
                <a:gd name="connsiteX696" fmla="*/ 232303 w 449263"/>
                <a:gd name="connsiteY696" fmla="*/ 68262 h 446088"/>
                <a:gd name="connsiteX697" fmla="*/ 231775 w 449263"/>
                <a:gd name="connsiteY697" fmla="*/ 68262 h 446088"/>
                <a:gd name="connsiteX698" fmla="*/ 231775 w 449263"/>
                <a:gd name="connsiteY698" fmla="*/ 65881 h 446088"/>
                <a:gd name="connsiteX699" fmla="*/ 220662 w 449263"/>
                <a:gd name="connsiteY699" fmla="*/ 71437 h 446088"/>
                <a:gd name="connsiteX700" fmla="*/ 217487 w 449263"/>
                <a:gd name="connsiteY700" fmla="*/ 71437 h 446088"/>
                <a:gd name="connsiteX701" fmla="*/ 231774 w 449263"/>
                <a:gd name="connsiteY701" fmla="*/ 60324 h 446088"/>
                <a:gd name="connsiteX702" fmla="*/ 220662 w 449263"/>
                <a:gd name="connsiteY702" fmla="*/ 63500 h 446088"/>
                <a:gd name="connsiteX703" fmla="*/ 229305 w 449263"/>
                <a:gd name="connsiteY703" fmla="*/ 52387 h 446088"/>
                <a:gd name="connsiteX704" fmla="*/ 231774 w 449263"/>
                <a:gd name="connsiteY704" fmla="*/ 52387 h 446088"/>
                <a:gd name="connsiteX705" fmla="*/ 223837 w 449263"/>
                <a:gd name="connsiteY705" fmla="*/ 60324 h 446088"/>
                <a:gd name="connsiteX706" fmla="*/ 239712 w 449263"/>
                <a:gd name="connsiteY706" fmla="*/ 52387 h 446088"/>
                <a:gd name="connsiteX707" fmla="*/ 228599 w 449263"/>
                <a:gd name="connsiteY707" fmla="*/ 63500 h 446088"/>
                <a:gd name="connsiteX708" fmla="*/ 247650 w 449263"/>
                <a:gd name="connsiteY708" fmla="*/ 52387 h 446088"/>
                <a:gd name="connsiteX709" fmla="*/ 250825 w 449263"/>
                <a:gd name="connsiteY709" fmla="*/ 52387 h 446088"/>
                <a:gd name="connsiteX710" fmla="*/ 243879 w 449263"/>
                <a:gd name="connsiteY710" fmla="*/ 58516 h 446088"/>
                <a:gd name="connsiteX711" fmla="*/ 248818 w 449263"/>
                <a:gd name="connsiteY711" fmla="*/ 56483 h 446088"/>
                <a:gd name="connsiteX712" fmla="*/ 241342 w 449263"/>
                <a:gd name="connsiteY712" fmla="*/ 60754 h 446088"/>
                <a:gd name="connsiteX713" fmla="*/ 240446 w 449263"/>
                <a:gd name="connsiteY713" fmla="*/ 61545 h 446088"/>
                <a:gd name="connsiteX714" fmla="*/ 236545 w 449263"/>
                <a:gd name="connsiteY714" fmla="*/ 63496 h 446088"/>
                <a:gd name="connsiteX715" fmla="*/ 236537 w 449263"/>
                <a:gd name="connsiteY715" fmla="*/ 63500 h 446088"/>
                <a:gd name="connsiteX716" fmla="*/ 240445 w 449263"/>
                <a:gd name="connsiteY716" fmla="*/ 61546 h 446088"/>
                <a:gd name="connsiteX717" fmla="*/ 240446 w 449263"/>
                <a:gd name="connsiteY717" fmla="*/ 61545 h 446088"/>
                <a:gd name="connsiteX718" fmla="*/ 242887 w 449263"/>
                <a:gd name="connsiteY718" fmla="*/ 60324 h 446088"/>
                <a:gd name="connsiteX719" fmla="*/ 242883 w 449263"/>
                <a:gd name="connsiteY719" fmla="*/ 60327 h 446088"/>
                <a:gd name="connsiteX720" fmla="*/ 258762 w 449263"/>
                <a:gd name="connsiteY720" fmla="*/ 52388 h 446088"/>
                <a:gd name="connsiteX721" fmla="*/ 248818 w 449263"/>
                <a:gd name="connsiteY721" fmla="*/ 56483 h 446088"/>
                <a:gd name="connsiteX722" fmla="*/ 262616 w 449263"/>
                <a:gd name="connsiteY722" fmla="*/ 48598 h 446088"/>
                <a:gd name="connsiteX723" fmla="*/ 295275 w 449263"/>
                <a:gd name="connsiteY723" fmla="*/ 19050 h 446088"/>
                <a:gd name="connsiteX724" fmla="*/ 258762 w 449263"/>
                <a:gd name="connsiteY724" fmla="*/ 41274 h 446088"/>
                <a:gd name="connsiteX725" fmla="*/ 258762 w 449263"/>
                <a:gd name="connsiteY725" fmla="*/ 38100 h 446088"/>
                <a:gd name="connsiteX726" fmla="*/ 280987 w 449263"/>
                <a:gd name="connsiteY726" fmla="*/ 11112 h 446088"/>
                <a:gd name="connsiteX727" fmla="*/ 254000 w 449263"/>
                <a:gd name="connsiteY727" fmla="*/ 26987 h 446088"/>
                <a:gd name="connsiteX728" fmla="*/ 239713 w 449263"/>
                <a:gd name="connsiteY728" fmla="*/ 0 h 446088"/>
                <a:gd name="connsiteX729" fmla="*/ 242888 w 449263"/>
                <a:gd name="connsiteY729" fmla="*/ 0 h 446088"/>
                <a:gd name="connsiteX730" fmla="*/ 25400 w 449263"/>
                <a:gd name="connsiteY730" fmla="*/ 153988 h 446088"/>
                <a:gd name="connsiteX731" fmla="*/ 280988 w 449263"/>
                <a:gd name="connsiteY731" fmla="*/ 7938 h 446088"/>
                <a:gd name="connsiteX732" fmla="*/ 212725 w 449263"/>
                <a:gd name="connsiteY732" fmla="*/ 49271 h 446088"/>
                <a:gd name="connsiteX733" fmla="*/ 212725 w 449263"/>
                <a:gd name="connsiteY733" fmla="*/ 49213 h 446088"/>
                <a:gd name="connsiteX734" fmla="*/ 107950 w 449263"/>
                <a:gd name="connsiteY734" fmla="*/ 112713 h 446088"/>
                <a:gd name="connsiteX735" fmla="*/ 212725 w 449263"/>
                <a:gd name="connsiteY735" fmla="*/ 49271 h 446088"/>
                <a:gd name="connsiteX736" fmla="*/ 212725 w 449263"/>
                <a:gd name="connsiteY736" fmla="*/ 52388 h 446088"/>
                <a:gd name="connsiteX737" fmla="*/ 65851 w 449263"/>
                <a:gd name="connsiteY737" fmla="*/ 155787 h 446088"/>
                <a:gd name="connsiteX738" fmla="*/ 198438 w 449263"/>
                <a:gd name="connsiteY738" fmla="*/ 60325 h 446088"/>
                <a:gd name="connsiteX739" fmla="*/ 6350 w 449263"/>
                <a:gd name="connsiteY739" fmla="*/ 173038 h 446088"/>
                <a:gd name="connsiteX740" fmla="*/ 6350 w 449263"/>
                <a:gd name="connsiteY740" fmla="*/ 169863 h 446088"/>
                <a:gd name="connsiteX741" fmla="*/ 179387 w 449263"/>
                <a:gd name="connsiteY741" fmla="*/ 68263 h 446088"/>
                <a:gd name="connsiteX742" fmla="*/ 6350 w 449263"/>
                <a:gd name="connsiteY742" fmla="*/ 165100 h 446088"/>
                <a:gd name="connsiteX743" fmla="*/ 223838 w 449263"/>
                <a:gd name="connsiteY743" fmla="*/ 11113 h 446088"/>
                <a:gd name="connsiteX744" fmla="*/ 22225 w 449263"/>
                <a:gd name="connsiteY744" fmla="*/ 128588 h 446088"/>
                <a:gd name="connsiteX745" fmla="*/ 47423 w 449263"/>
                <a:gd name="connsiteY745" fmla="*/ 110997 h 446088"/>
                <a:gd name="connsiteX746" fmla="*/ 212725 w 449263"/>
                <a:gd name="connsiteY746" fmla="*/ 0 h 446088"/>
                <a:gd name="connsiteX747" fmla="*/ 57150 w 449263"/>
                <a:gd name="connsiteY747" fmla="*/ 104206 h 446088"/>
                <a:gd name="connsiteX748" fmla="*/ 177230 w 449263"/>
                <a:gd name="connsiteY748" fmla="*/ 20377 h 446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</a:cxnLst>
              <a:rect l="l" t="t" r="r" b="b"/>
              <a:pathLst>
                <a:path w="449263" h="446088">
                  <a:moveTo>
                    <a:pt x="155739" y="408491"/>
                  </a:moveTo>
                  <a:lnTo>
                    <a:pt x="153987" y="409575"/>
                  </a:lnTo>
                  <a:lnTo>
                    <a:pt x="155268" y="408743"/>
                  </a:lnTo>
                  <a:close/>
                  <a:moveTo>
                    <a:pt x="374651" y="382588"/>
                  </a:moveTo>
                  <a:lnTo>
                    <a:pt x="374651" y="382588"/>
                  </a:lnTo>
                  <a:lnTo>
                    <a:pt x="374651" y="382588"/>
                  </a:lnTo>
                  <a:close/>
                  <a:moveTo>
                    <a:pt x="336550" y="379412"/>
                  </a:moveTo>
                  <a:lnTo>
                    <a:pt x="330583" y="383199"/>
                  </a:lnTo>
                  <a:lnTo>
                    <a:pt x="330410" y="383297"/>
                  </a:lnTo>
                  <a:close/>
                  <a:moveTo>
                    <a:pt x="349254" y="377505"/>
                  </a:moveTo>
                  <a:lnTo>
                    <a:pt x="333375" y="387350"/>
                  </a:lnTo>
                  <a:lnTo>
                    <a:pt x="345663" y="379552"/>
                  </a:lnTo>
                  <a:close/>
                  <a:moveTo>
                    <a:pt x="385763" y="376238"/>
                  </a:moveTo>
                  <a:lnTo>
                    <a:pt x="385763" y="379413"/>
                  </a:lnTo>
                  <a:lnTo>
                    <a:pt x="344488" y="409575"/>
                  </a:lnTo>
                  <a:lnTo>
                    <a:pt x="352426" y="404813"/>
                  </a:lnTo>
                  <a:lnTo>
                    <a:pt x="352426" y="409575"/>
                  </a:lnTo>
                  <a:lnTo>
                    <a:pt x="333376" y="417513"/>
                  </a:lnTo>
                  <a:lnTo>
                    <a:pt x="374651" y="382588"/>
                  </a:lnTo>
                  <a:close/>
                  <a:moveTo>
                    <a:pt x="220663" y="368300"/>
                  </a:moveTo>
                  <a:lnTo>
                    <a:pt x="220663" y="371475"/>
                  </a:lnTo>
                  <a:lnTo>
                    <a:pt x="160337" y="409575"/>
                  </a:lnTo>
                  <a:lnTo>
                    <a:pt x="223838" y="376238"/>
                  </a:lnTo>
                  <a:lnTo>
                    <a:pt x="223838" y="379413"/>
                  </a:lnTo>
                  <a:lnTo>
                    <a:pt x="165100" y="417513"/>
                  </a:lnTo>
                  <a:lnTo>
                    <a:pt x="223838" y="382588"/>
                  </a:lnTo>
                  <a:lnTo>
                    <a:pt x="228600" y="382588"/>
                  </a:lnTo>
                  <a:lnTo>
                    <a:pt x="179387" y="439738"/>
                  </a:lnTo>
                  <a:lnTo>
                    <a:pt x="231775" y="409575"/>
                  </a:lnTo>
                  <a:lnTo>
                    <a:pt x="236538" y="409575"/>
                  </a:lnTo>
                  <a:lnTo>
                    <a:pt x="212725" y="442913"/>
                  </a:lnTo>
                  <a:lnTo>
                    <a:pt x="242888" y="423863"/>
                  </a:lnTo>
                  <a:lnTo>
                    <a:pt x="242888" y="428625"/>
                  </a:lnTo>
                  <a:lnTo>
                    <a:pt x="212725" y="446088"/>
                  </a:lnTo>
                  <a:lnTo>
                    <a:pt x="209550" y="446088"/>
                  </a:lnTo>
                  <a:lnTo>
                    <a:pt x="231775" y="412750"/>
                  </a:lnTo>
                  <a:lnTo>
                    <a:pt x="176212" y="442913"/>
                  </a:lnTo>
                  <a:lnTo>
                    <a:pt x="223838" y="387350"/>
                  </a:lnTo>
                  <a:lnTo>
                    <a:pt x="146050" y="431800"/>
                  </a:lnTo>
                  <a:lnTo>
                    <a:pt x="141287" y="431800"/>
                  </a:lnTo>
                  <a:lnTo>
                    <a:pt x="201613" y="390525"/>
                  </a:lnTo>
                  <a:lnTo>
                    <a:pt x="134937" y="428625"/>
                  </a:lnTo>
                  <a:lnTo>
                    <a:pt x="130175" y="428625"/>
                  </a:lnTo>
                  <a:lnTo>
                    <a:pt x="195262" y="387350"/>
                  </a:lnTo>
                  <a:lnTo>
                    <a:pt x="155739" y="408491"/>
                  </a:lnTo>
                  <a:close/>
                  <a:moveTo>
                    <a:pt x="269875" y="357186"/>
                  </a:moveTo>
                  <a:lnTo>
                    <a:pt x="269875" y="357187"/>
                  </a:lnTo>
                  <a:lnTo>
                    <a:pt x="269875" y="357187"/>
                  </a:lnTo>
                  <a:close/>
                  <a:moveTo>
                    <a:pt x="404813" y="349250"/>
                  </a:moveTo>
                  <a:lnTo>
                    <a:pt x="407988" y="352425"/>
                  </a:lnTo>
                  <a:lnTo>
                    <a:pt x="311150" y="412750"/>
                  </a:lnTo>
                  <a:lnTo>
                    <a:pt x="396876" y="360363"/>
                  </a:lnTo>
                  <a:lnTo>
                    <a:pt x="396876" y="363538"/>
                  </a:lnTo>
                  <a:lnTo>
                    <a:pt x="307975" y="420688"/>
                  </a:lnTo>
                  <a:lnTo>
                    <a:pt x="374651" y="382588"/>
                  </a:lnTo>
                  <a:lnTo>
                    <a:pt x="277813" y="439738"/>
                  </a:lnTo>
                  <a:lnTo>
                    <a:pt x="366713" y="382588"/>
                  </a:lnTo>
                  <a:lnTo>
                    <a:pt x="258763" y="442913"/>
                  </a:lnTo>
                  <a:lnTo>
                    <a:pt x="254000" y="442913"/>
                  </a:lnTo>
                  <a:lnTo>
                    <a:pt x="352426" y="382588"/>
                  </a:lnTo>
                  <a:lnTo>
                    <a:pt x="247650" y="446088"/>
                  </a:lnTo>
                  <a:lnTo>
                    <a:pt x="242888" y="446088"/>
                  </a:lnTo>
                  <a:lnTo>
                    <a:pt x="242888" y="442913"/>
                  </a:lnTo>
                  <a:lnTo>
                    <a:pt x="242888" y="428625"/>
                  </a:lnTo>
                  <a:lnTo>
                    <a:pt x="247650" y="442913"/>
                  </a:lnTo>
                  <a:close/>
                  <a:moveTo>
                    <a:pt x="160337" y="349250"/>
                  </a:moveTo>
                  <a:lnTo>
                    <a:pt x="152133" y="354661"/>
                  </a:lnTo>
                  <a:lnTo>
                    <a:pt x="148761" y="356574"/>
                  </a:lnTo>
                  <a:close/>
                  <a:moveTo>
                    <a:pt x="412750" y="338137"/>
                  </a:moveTo>
                  <a:lnTo>
                    <a:pt x="415925" y="341312"/>
                  </a:lnTo>
                  <a:lnTo>
                    <a:pt x="412750" y="341312"/>
                  </a:lnTo>
                  <a:lnTo>
                    <a:pt x="349254" y="377505"/>
                  </a:lnTo>
                  <a:close/>
                  <a:moveTo>
                    <a:pt x="415925" y="334962"/>
                  </a:moveTo>
                  <a:lnTo>
                    <a:pt x="345663" y="379552"/>
                  </a:lnTo>
                  <a:lnTo>
                    <a:pt x="254000" y="431800"/>
                  </a:lnTo>
                  <a:lnTo>
                    <a:pt x="330583" y="383199"/>
                  </a:lnTo>
                  <a:close/>
                  <a:moveTo>
                    <a:pt x="274996" y="334962"/>
                  </a:moveTo>
                  <a:lnTo>
                    <a:pt x="275771" y="334962"/>
                  </a:lnTo>
                  <a:lnTo>
                    <a:pt x="269875" y="338137"/>
                  </a:lnTo>
                  <a:close/>
                  <a:moveTo>
                    <a:pt x="155927" y="330201"/>
                  </a:moveTo>
                  <a:lnTo>
                    <a:pt x="88900" y="390525"/>
                  </a:lnTo>
                  <a:lnTo>
                    <a:pt x="148761" y="356574"/>
                  </a:lnTo>
                  <a:lnTo>
                    <a:pt x="82550" y="398463"/>
                  </a:lnTo>
                  <a:lnTo>
                    <a:pt x="82550" y="393700"/>
                  </a:lnTo>
                  <a:close/>
                  <a:moveTo>
                    <a:pt x="195262" y="330200"/>
                  </a:moveTo>
                  <a:lnTo>
                    <a:pt x="119062" y="379413"/>
                  </a:lnTo>
                  <a:lnTo>
                    <a:pt x="198438" y="334963"/>
                  </a:lnTo>
                  <a:lnTo>
                    <a:pt x="112712" y="401638"/>
                  </a:lnTo>
                  <a:lnTo>
                    <a:pt x="206375" y="346075"/>
                  </a:lnTo>
                  <a:lnTo>
                    <a:pt x="209550" y="346075"/>
                  </a:lnTo>
                  <a:lnTo>
                    <a:pt x="209550" y="349250"/>
                  </a:lnTo>
                  <a:lnTo>
                    <a:pt x="127000" y="417513"/>
                  </a:lnTo>
                  <a:lnTo>
                    <a:pt x="217488" y="363538"/>
                  </a:lnTo>
                  <a:lnTo>
                    <a:pt x="217488" y="368300"/>
                  </a:lnTo>
                  <a:lnTo>
                    <a:pt x="155268" y="408743"/>
                  </a:lnTo>
                  <a:lnTo>
                    <a:pt x="127000" y="423863"/>
                  </a:lnTo>
                  <a:lnTo>
                    <a:pt x="190500" y="382588"/>
                  </a:lnTo>
                  <a:lnTo>
                    <a:pt x="123825" y="420688"/>
                  </a:lnTo>
                  <a:lnTo>
                    <a:pt x="119062" y="420688"/>
                  </a:lnTo>
                  <a:lnTo>
                    <a:pt x="198438" y="352425"/>
                  </a:lnTo>
                  <a:lnTo>
                    <a:pt x="100012" y="409575"/>
                  </a:lnTo>
                  <a:lnTo>
                    <a:pt x="187325" y="341313"/>
                  </a:lnTo>
                  <a:lnTo>
                    <a:pt x="85725" y="401638"/>
                  </a:lnTo>
                  <a:lnTo>
                    <a:pt x="85725" y="398463"/>
                  </a:lnTo>
                  <a:lnTo>
                    <a:pt x="152133" y="354661"/>
                  </a:lnTo>
                  <a:close/>
                  <a:moveTo>
                    <a:pt x="165100" y="322263"/>
                  </a:moveTo>
                  <a:lnTo>
                    <a:pt x="155927" y="330201"/>
                  </a:lnTo>
                  <a:lnTo>
                    <a:pt x="164159" y="322792"/>
                  </a:lnTo>
                  <a:close/>
                  <a:moveTo>
                    <a:pt x="135370" y="320151"/>
                  </a:moveTo>
                  <a:lnTo>
                    <a:pt x="80240" y="365610"/>
                  </a:lnTo>
                  <a:lnTo>
                    <a:pt x="69850" y="371475"/>
                  </a:lnTo>
                  <a:close/>
                  <a:moveTo>
                    <a:pt x="168275" y="315913"/>
                  </a:moveTo>
                  <a:lnTo>
                    <a:pt x="171450" y="315913"/>
                  </a:lnTo>
                  <a:lnTo>
                    <a:pt x="168275" y="319088"/>
                  </a:lnTo>
                  <a:lnTo>
                    <a:pt x="164159" y="322792"/>
                  </a:lnTo>
                  <a:lnTo>
                    <a:pt x="63500" y="379413"/>
                  </a:lnTo>
                  <a:lnTo>
                    <a:pt x="80240" y="365610"/>
                  </a:lnTo>
                  <a:close/>
                  <a:moveTo>
                    <a:pt x="42642" y="312280"/>
                  </a:moveTo>
                  <a:lnTo>
                    <a:pt x="36512" y="315913"/>
                  </a:lnTo>
                  <a:lnTo>
                    <a:pt x="37063" y="315511"/>
                  </a:lnTo>
                  <a:close/>
                  <a:moveTo>
                    <a:pt x="115887" y="311150"/>
                  </a:moveTo>
                  <a:lnTo>
                    <a:pt x="113086" y="312955"/>
                  </a:lnTo>
                  <a:lnTo>
                    <a:pt x="55562" y="346075"/>
                  </a:lnTo>
                  <a:lnTo>
                    <a:pt x="55955" y="345778"/>
                  </a:lnTo>
                  <a:close/>
                  <a:moveTo>
                    <a:pt x="390525" y="300037"/>
                  </a:moveTo>
                  <a:lnTo>
                    <a:pt x="393700" y="304800"/>
                  </a:lnTo>
                  <a:lnTo>
                    <a:pt x="390525" y="304800"/>
                  </a:lnTo>
                  <a:close/>
                  <a:moveTo>
                    <a:pt x="341313" y="300037"/>
                  </a:moveTo>
                  <a:lnTo>
                    <a:pt x="341039" y="300256"/>
                  </a:lnTo>
                  <a:lnTo>
                    <a:pt x="269875" y="341312"/>
                  </a:lnTo>
                  <a:close/>
                  <a:moveTo>
                    <a:pt x="401638" y="295098"/>
                  </a:moveTo>
                  <a:lnTo>
                    <a:pt x="401638" y="296862"/>
                  </a:lnTo>
                  <a:lnTo>
                    <a:pt x="404813" y="296862"/>
                  </a:lnTo>
                  <a:lnTo>
                    <a:pt x="396875" y="300037"/>
                  </a:lnTo>
                  <a:lnTo>
                    <a:pt x="396875" y="297215"/>
                  </a:lnTo>
                  <a:close/>
                  <a:moveTo>
                    <a:pt x="404813" y="293687"/>
                  </a:moveTo>
                  <a:lnTo>
                    <a:pt x="404813" y="296862"/>
                  </a:lnTo>
                  <a:lnTo>
                    <a:pt x="402615" y="294664"/>
                  </a:lnTo>
                  <a:close/>
                  <a:moveTo>
                    <a:pt x="401638" y="293687"/>
                  </a:moveTo>
                  <a:lnTo>
                    <a:pt x="396875" y="296862"/>
                  </a:lnTo>
                  <a:lnTo>
                    <a:pt x="396875" y="297215"/>
                  </a:lnTo>
                  <a:lnTo>
                    <a:pt x="390525" y="300037"/>
                  </a:lnTo>
                  <a:close/>
                  <a:moveTo>
                    <a:pt x="401638" y="293687"/>
                  </a:moveTo>
                  <a:lnTo>
                    <a:pt x="402615" y="294664"/>
                  </a:lnTo>
                  <a:lnTo>
                    <a:pt x="401638" y="295098"/>
                  </a:lnTo>
                  <a:close/>
                  <a:moveTo>
                    <a:pt x="352425" y="293687"/>
                  </a:moveTo>
                  <a:lnTo>
                    <a:pt x="277812" y="334962"/>
                  </a:lnTo>
                  <a:lnTo>
                    <a:pt x="275771" y="334962"/>
                  </a:lnTo>
                  <a:close/>
                  <a:moveTo>
                    <a:pt x="352425" y="293687"/>
                  </a:moveTo>
                  <a:lnTo>
                    <a:pt x="269875" y="357186"/>
                  </a:lnTo>
                  <a:lnTo>
                    <a:pt x="341039" y="300256"/>
                  </a:lnTo>
                  <a:close/>
                  <a:moveTo>
                    <a:pt x="349250" y="288925"/>
                  </a:moveTo>
                  <a:lnTo>
                    <a:pt x="352425" y="288925"/>
                  </a:lnTo>
                  <a:lnTo>
                    <a:pt x="352425" y="293687"/>
                  </a:lnTo>
                  <a:close/>
                  <a:moveTo>
                    <a:pt x="431800" y="285750"/>
                  </a:moveTo>
                  <a:lnTo>
                    <a:pt x="438151" y="285750"/>
                  </a:lnTo>
                  <a:lnTo>
                    <a:pt x="423863" y="300038"/>
                  </a:lnTo>
                  <a:lnTo>
                    <a:pt x="434976" y="293688"/>
                  </a:lnTo>
                  <a:lnTo>
                    <a:pt x="434976" y="296862"/>
                  </a:lnTo>
                  <a:lnTo>
                    <a:pt x="434975" y="296862"/>
                  </a:lnTo>
                  <a:lnTo>
                    <a:pt x="434975" y="300037"/>
                  </a:lnTo>
                  <a:lnTo>
                    <a:pt x="269875" y="417512"/>
                  </a:lnTo>
                  <a:lnTo>
                    <a:pt x="330410" y="383297"/>
                  </a:lnTo>
                  <a:lnTo>
                    <a:pt x="258762" y="428625"/>
                  </a:lnTo>
                  <a:lnTo>
                    <a:pt x="254000" y="428625"/>
                  </a:lnTo>
                  <a:lnTo>
                    <a:pt x="258762" y="423862"/>
                  </a:lnTo>
                  <a:lnTo>
                    <a:pt x="419100" y="307975"/>
                  </a:lnTo>
                  <a:lnTo>
                    <a:pt x="265112" y="393700"/>
                  </a:lnTo>
                  <a:lnTo>
                    <a:pt x="396875" y="307975"/>
                  </a:lnTo>
                  <a:lnTo>
                    <a:pt x="265112" y="382587"/>
                  </a:lnTo>
                  <a:lnTo>
                    <a:pt x="261937" y="382587"/>
                  </a:lnTo>
                  <a:lnTo>
                    <a:pt x="355600" y="311150"/>
                  </a:lnTo>
                  <a:lnTo>
                    <a:pt x="261937" y="363537"/>
                  </a:lnTo>
                  <a:lnTo>
                    <a:pt x="269875" y="357187"/>
                  </a:lnTo>
                  <a:lnTo>
                    <a:pt x="363538" y="304800"/>
                  </a:lnTo>
                  <a:lnTo>
                    <a:pt x="366713" y="304800"/>
                  </a:lnTo>
                  <a:lnTo>
                    <a:pt x="273050" y="376237"/>
                  </a:lnTo>
                  <a:lnTo>
                    <a:pt x="415925" y="293687"/>
                  </a:lnTo>
                  <a:lnTo>
                    <a:pt x="419100" y="293687"/>
                  </a:lnTo>
                  <a:lnTo>
                    <a:pt x="288925" y="379412"/>
                  </a:lnTo>
                  <a:lnTo>
                    <a:pt x="434971" y="296864"/>
                  </a:lnTo>
                  <a:lnTo>
                    <a:pt x="419100" y="304800"/>
                  </a:lnTo>
                  <a:lnTo>
                    <a:pt x="431800" y="288925"/>
                  </a:lnTo>
                  <a:lnTo>
                    <a:pt x="427038" y="293688"/>
                  </a:lnTo>
                  <a:lnTo>
                    <a:pt x="423863" y="293688"/>
                  </a:lnTo>
                  <a:close/>
                  <a:moveTo>
                    <a:pt x="160337" y="285750"/>
                  </a:moveTo>
                  <a:lnTo>
                    <a:pt x="88900" y="330200"/>
                  </a:lnTo>
                  <a:lnTo>
                    <a:pt x="160337" y="288925"/>
                  </a:lnTo>
                  <a:lnTo>
                    <a:pt x="74612" y="346075"/>
                  </a:lnTo>
                  <a:lnTo>
                    <a:pt x="160337" y="296863"/>
                  </a:lnTo>
                  <a:lnTo>
                    <a:pt x="165100" y="296863"/>
                  </a:lnTo>
                  <a:lnTo>
                    <a:pt x="135370" y="320151"/>
                  </a:lnTo>
                  <a:lnTo>
                    <a:pt x="153987" y="304800"/>
                  </a:lnTo>
                  <a:lnTo>
                    <a:pt x="52387" y="363538"/>
                  </a:lnTo>
                  <a:lnTo>
                    <a:pt x="47625" y="363538"/>
                  </a:lnTo>
                  <a:lnTo>
                    <a:pt x="47625" y="360363"/>
                  </a:lnTo>
                  <a:lnTo>
                    <a:pt x="134937" y="304800"/>
                  </a:lnTo>
                  <a:lnTo>
                    <a:pt x="44450" y="357188"/>
                  </a:lnTo>
                  <a:lnTo>
                    <a:pt x="113086" y="312955"/>
                  </a:lnTo>
                  <a:close/>
                  <a:moveTo>
                    <a:pt x="438151" y="277812"/>
                  </a:moveTo>
                  <a:lnTo>
                    <a:pt x="438151" y="280988"/>
                  </a:lnTo>
                  <a:lnTo>
                    <a:pt x="431800" y="285750"/>
                  </a:lnTo>
                  <a:close/>
                  <a:moveTo>
                    <a:pt x="146050" y="274638"/>
                  </a:moveTo>
                  <a:lnTo>
                    <a:pt x="143025" y="276884"/>
                  </a:lnTo>
                  <a:lnTo>
                    <a:pt x="52387" y="330200"/>
                  </a:lnTo>
                  <a:lnTo>
                    <a:pt x="53679" y="329280"/>
                  </a:lnTo>
                  <a:close/>
                  <a:moveTo>
                    <a:pt x="336550" y="269875"/>
                  </a:moveTo>
                  <a:lnTo>
                    <a:pt x="333538" y="272704"/>
                  </a:lnTo>
                  <a:lnTo>
                    <a:pt x="331602" y="274523"/>
                  </a:lnTo>
                  <a:lnTo>
                    <a:pt x="301346" y="292892"/>
                  </a:lnTo>
                  <a:lnTo>
                    <a:pt x="325382" y="277177"/>
                  </a:lnTo>
                  <a:close/>
                  <a:moveTo>
                    <a:pt x="344488" y="266700"/>
                  </a:moveTo>
                  <a:lnTo>
                    <a:pt x="292100" y="315912"/>
                  </a:lnTo>
                  <a:lnTo>
                    <a:pt x="349250" y="280987"/>
                  </a:lnTo>
                  <a:lnTo>
                    <a:pt x="349250" y="285750"/>
                  </a:lnTo>
                  <a:lnTo>
                    <a:pt x="292100" y="322262"/>
                  </a:lnTo>
                  <a:lnTo>
                    <a:pt x="349250" y="288925"/>
                  </a:lnTo>
                  <a:lnTo>
                    <a:pt x="274996" y="334962"/>
                  </a:lnTo>
                  <a:lnTo>
                    <a:pt x="273050" y="334962"/>
                  </a:lnTo>
                  <a:lnTo>
                    <a:pt x="330200" y="293687"/>
                  </a:lnTo>
                  <a:lnTo>
                    <a:pt x="284162" y="322262"/>
                  </a:lnTo>
                  <a:lnTo>
                    <a:pt x="284162" y="319087"/>
                  </a:lnTo>
                  <a:lnTo>
                    <a:pt x="331374" y="274737"/>
                  </a:lnTo>
                  <a:lnTo>
                    <a:pt x="331602" y="274523"/>
                  </a:lnTo>
                  <a:close/>
                  <a:moveTo>
                    <a:pt x="160337" y="266700"/>
                  </a:moveTo>
                  <a:lnTo>
                    <a:pt x="55955" y="345778"/>
                  </a:lnTo>
                  <a:lnTo>
                    <a:pt x="44450" y="352425"/>
                  </a:lnTo>
                  <a:lnTo>
                    <a:pt x="41275" y="352425"/>
                  </a:lnTo>
                  <a:lnTo>
                    <a:pt x="143025" y="276884"/>
                  </a:lnTo>
                  <a:close/>
                  <a:moveTo>
                    <a:pt x="153987" y="255588"/>
                  </a:moveTo>
                  <a:lnTo>
                    <a:pt x="151599" y="257285"/>
                  </a:lnTo>
                  <a:lnTo>
                    <a:pt x="25400" y="330200"/>
                  </a:lnTo>
                  <a:close/>
                  <a:moveTo>
                    <a:pt x="446088" y="252412"/>
                  </a:moveTo>
                  <a:lnTo>
                    <a:pt x="438151" y="266700"/>
                  </a:lnTo>
                  <a:lnTo>
                    <a:pt x="442913" y="263525"/>
                  </a:lnTo>
                  <a:lnTo>
                    <a:pt x="446088" y="263525"/>
                  </a:lnTo>
                  <a:lnTo>
                    <a:pt x="431800" y="285750"/>
                  </a:lnTo>
                  <a:lnTo>
                    <a:pt x="427038" y="288925"/>
                  </a:lnTo>
                  <a:lnTo>
                    <a:pt x="427038" y="285750"/>
                  </a:lnTo>
                  <a:lnTo>
                    <a:pt x="442913" y="266700"/>
                  </a:lnTo>
                  <a:lnTo>
                    <a:pt x="434976" y="269875"/>
                  </a:lnTo>
                  <a:lnTo>
                    <a:pt x="434976" y="266700"/>
                  </a:lnTo>
                  <a:lnTo>
                    <a:pt x="442913" y="255588"/>
                  </a:lnTo>
                  <a:lnTo>
                    <a:pt x="438151" y="255588"/>
                  </a:lnTo>
                  <a:close/>
                  <a:moveTo>
                    <a:pt x="168275" y="247650"/>
                  </a:moveTo>
                  <a:lnTo>
                    <a:pt x="53679" y="329280"/>
                  </a:lnTo>
                  <a:lnTo>
                    <a:pt x="33337" y="341313"/>
                  </a:lnTo>
                  <a:lnTo>
                    <a:pt x="151599" y="257285"/>
                  </a:lnTo>
                  <a:close/>
                  <a:moveTo>
                    <a:pt x="165100" y="239713"/>
                  </a:moveTo>
                  <a:lnTo>
                    <a:pt x="168275" y="239713"/>
                  </a:lnTo>
                  <a:lnTo>
                    <a:pt x="79764" y="295615"/>
                  </a:lnTo>
                  <a:lnTo>
                    <a:pt x="77787" y="296863"/>
                  </a:lnTo>
                  <a:lnTo>
                    <a:pt x="168275" y="244475"/>
                  </a:lnTo>
                  <a:lnTo>
                    <a:pt x="168275" y="247650"/>
                  </a:lnTo>
                  <a:lnTo>
                    <a:pt x="25400" y="327025"/>
                  </a:lnTo>
                  <a:lnTo>
                    <a:pt x="115887" y="269875"/>
                  </a:lnTo>
                  <a:lnTo>
                    <a:pt x="42642" y="312280"/>
                  </a:lnTo>
                  <a:close/>
                  <a:moveTo>
                    <a:pt x="446088" y="236538"/>
                  </a:moveTo>
                  <a:lnTo>
                    <a:pt x="438151" y="255588"/>
                  </a:lnTo>
                  <a:lnTo>
                    <a:pt x="434976" y="255588"/>
                  </a:lnTo>
                  <a:lnTo>
                    <a:pt x="442913" y="239712"/>
                  </a:lnTo>
                  <a:lnTo>
                    <a:pt x="438151" y="244475"/>
                  </a:lnTo>
                  <a:lnTo>
                    <a:pt x="438151" y="239712"/>
                  </a:lnTo>
                  <a:close/>
                  <a:moveTo>
                    <a:pt x="446088" y="222250"/>
                  </a:moveTo>
                  <a:lnTo>
                    <a:pt x="449263" y="222250"/>
                  </a:lnTo>
                  <a:lnTo>
                    <a:pt x="438151" y="239712"/>
                  </a:lnTo>
                  <a:lnTo>
                    <a:pt x="446088" y="225425"/>
                  </a:lnTo>
                  <a:lnTo>
                    <a:pt x="438151" y="228600"/>
                  </a:lnTo>
                  <a:lnTo>
                    <a:pt x="434976" y="228600"/>
                  </a:lnTo>
                  <a:close/>
                  <a:moveTo>
                    <a:pt x="249612" y="221502"/>
                  </a:moveTo>
                  <a:lnTo>
                    <a:pt x="242887" y="225425"/>
                  </a:lnTo>
                  <a:lnTo>
                    <a:pt x="243649" y="224739"/>
                  </a:lnTo>
                  <a:close/>
                  <a:moveTo>
                    <a:pt x="446088" y="211138"/>
                  </a:moveTo>
                  <a:lnTo>
                    <a:pt x="446088" y="214312"/>
                  </a:lnTo>
                  <a:lnTo>
                    <a:pt x="434976" y="228600"/>
                  </a:lnTo>
                  <a:lnTo>
                    <a:pt x="442913" y="214312"/>
                  </a:lnTo>
                  <a:lnTo>
                    <a:pt x="434976" y="222250"/>
                  </a:lnTo>
                  <a:lnTo>
                    <a:pt x="434976" y="217488"/>
                  </a:lnTo>
                  <a:close/>
                  <a:moveTo>
                    <a:pt x="217487" y="192087"/>
                  </a:moveTo>
                  <a:lnTo>
                    <a:pt x="182885" y="225248"/>
                  </a:lnTo>
                  <a:lnTo>
                    <a:pt x="182562" y="225425"/>
                  </a:lnTo>
                  <a:lnTo>
                    <a:pt x="214207" y="193780"/>
                  </a:lnTo>
                  <a:close/>
                  <a:moveTo>
                    <a:pt x="349250" y="187325"/>
                  </a:moveTo>
                  <a:lnTo>
                    <a:pt x="288925" y="244475"/>
                  </a:lnTo>
                  <a:lnTo>
                    <a:pt x="371475" y="195262"/>
                  </a:lnTo>
                  <a:lnTo>
                    <a:pt x="371475" y="197115"/>
                  </a:lnTo>
                  <a:lnTo>
                    <a:pt x="374650" y="195263"/>
                  </a:lnTo>
                  <a:lnTo>
                    <a:pt x="374650" y="198438"/>
                  </a:lnTo>
                  <a:lnTo>
                    <a:pt x="374650" y="214313"/>
                  </a:lnTo>
                  <a:lnTo>
                    <a:pt x="423863" y="187325"/>
                  </a:lnTo>
                  <a:lnTo>
                    <a:pt x="396875" y="206375"/>
                  </a:lnTo>
                  <a:lnTo>
                    <a:pt x="423863" y="192088"/>
                  </a:lnTo>
                  <a:lnTo>
                    <a:pt x="423863" y="195263"/>
                  </a:lnTo>
                  <a:lnTo>
                    <a:pt x="418052" y="201757"/>
                  </a:lnTo>
                  <a:lnTo>
                    <a:pt x="423862" y="198437"/>
                  </a:lnTo>
                  <a:lnTo>
                    <a:pt x="423862" y="203200"/>
                  </a:lnTo>
                  <a:lnTo>
                    <a:pt x="419100" y="206374"/>
                  </a:lnTo>
                  <a:lnTo>
                    <a:pt x="415925" y="206374"/>
                  </a:lnTo>
                  <a:lnTo>
                    <a:pt x="415925" y="205220"/>
                  </a:lnTo>
                  <a:lnTo>
                    <a:pt x="419100" y="203200"/>
                  </a:lnTo>
                  <a:lnTo>
                    <a:pt x="416761" y="203200"/>
                  </a:lnTo>
                  <a:lnTo>
                    <a:pt x="415925" y="204135"/>
                  </a:lnTo>
                  <a:lnTo>
                    <a:pt x="415925" y="205220"/>
                  </a:lnTo>
                  <a:lnTo>
                    <a:pt x="413670" y="206655"/>
                  </a:lnTo>
                  <a:lnTo>
                    <a:pt x="396875" y="225425"/>
                  </a:lnTo>
                  <a:lnTo>
                    <a:pt x="407988" y="217488"/>
                  </a:lnTo>
                  <a:lnTo>
                    <a:pt x="412750" y="236538"/>
                  </a:lnTo>
                  <a:lnTo>
                    <a:pt x="427038" y="228600"/>
                  </a:lnTo>
                  <a:lnTo>
                    <a:pt x="431800" y="228600"/>
                  </a:lnTo>
                  <a:lnTo>
                    <a:pt x="431800" y="233363"/>
                  </a:lnTo>
                  <a:lnTo>
                    <a:pt x="427038" y="236538"/>
                  </a:lnTo>
                  <a:lnTo>
                    <a:pt x="431800" y="236538"/>
                  </a:lnTo>
                  <a:lnTo>
                    <a:pt x="427038" y="239713"/>
                  </a:lnTo>
                  <a:lnTo>
                    <a:pt x="423863" y="239713"/>
                  </a:lnTo>
                  <a:lnTo>
                    <a:pt x="423863" y="236538"/>
                  </a:lnTo>
                  <a:lnTo>
                    <a:pt x="427038" y="233363"/>
                  </a:lnTo>
                  <a:lnTo>
                    <a:pt x="415925" y="239713"/>
                  </a:lnTo>
                  <a:lnTo>
                    <a:pt x="412750" y="239713"/>
                  </a:lnTo>
                  <a:lnTo>
                    <a:pt x="407988" y="239713"/>
                  </a:lnTo>
                  <a:lnTo>
                    <a:pt x="404813" y="222250"/>
                  </a:lnTo>
                  <a:lnTo>
                    <a:pt x="393700" y="228600"/>
                  </a:lnTo>
                  <a:lnTo>
                    <a:pt x="390525" y="228600"/>
                  </a:lnTo>
                  <a:lnTo>
                    <a:pt x="404134" y="212723"/>
                  </a:lnTo>
                  <a:lnTo>
                    <a:pt x="401637" y="214312"/>
                  </a:lnTo>
                  <a:lnTo>
                    <a:pt x="401637" y="211137"/>
                  </a:lnTo>
                  <a:lnTo>
                    <a:pt x="409196" y="206818"/>
                  </a:lnTo>
                  <a:lnTo>
                    <a:pt x="419100" y="195263"/>
                  </a:lnTo>
                  <a:lnTo>
                    <a:pt x="377825" y="222250"/>
                  </a:lnTo>
                  <a:lnTo>
                    <a:pt x="377825" y="217488"/>
                  </a:lnTo>
                  <a:lnTo>
                    <a:pt x="404813" y="198438"/>
                  </a:lnTo>
                  <a:lnTo>
                    <a:pt x="374650" y="217488"/>
                  </a:lnTo>
                  <a:lnTo>
                    <a:pt x="371475" y="198438"/>
                  </a:lnTo>
                  <a:lnTo>
                    <a:pt x="371468" y="198443"/>
                  </a:lnTo>
                  <a:lnTo>
                    <a:pt x="311150" y="255587"/>
                  </a:lnTo>
                  <a:lnTo>
                    <a:pt x="344488" y="236537"/>
                  </a:lnTo>
                  <a:lnTo>
                    <a:pt x="303579" y="289133"/>
                  </a:lnTo>
                  <a:lnTo>
                    <a:pt x="300037" y="293687"/>
                  </a:lnTo>
                  <a:lnTo>
                    <a:pt x="301346" y="292892"/>
                  </a:lnTo>
                  <a:lnTo>
                    <a:pt x="295275" y="296862"/>
                  </a:lnTo>
                  <a:lnTo>
                    <a:pt x="295275" y="293687"/>
                  </a:lnTo>
                  <a:lnTo>
                    <a:pt x="341313" y="239712"/>
                  </a:lnTo>
                  <a:lnTo>
                    <a:pt x="307975" y="263525"/>
                  </a:lnTo>
                  <a:lnTo>
                    <a:pt x="303212" y="263525"/>
                  </a:lnTo>
                  <a:lnTo>
                    <a:pt x="303212" y="258762"/>
                  </a:lnTo>
                  <a:lnTo>
                    <a:pt x="353343" y="211138"/>
                  </a:lnTo>
                  <a:lnTo>
                    <a:pt x="352425" y="211138"/>
                  </a:lnTo>
                  <a:lnTo>
                    <a:pt x="355600" y="206375"/>
                  </a:lnTo>
                  <a:lnTo>
                    <a:pt x="362742" y="202209"/>
                  </a:lnTo>
                  <a:lnTo>
                    <a:pt x="366713" y="198437"/>
                  </a:lnTo>
                  <a:lnTo>
                    <a:pt x="280987" y="252412"/>
                  </a:lnTo>
                  <a:lnTo>
                    <a:pt x="280987" y="247650"/>
                  </a:lnTo>
                  <a:lnTo>
                    <a:pt x="341313" y="192087"/>
                  </a:lnTo>
                  <a:lnTo>
                    <a:pt x="254000" y="244475"/>
                  </a:lnTo>
                  <a:lnTo>
                    <a:pt x="250825" y="244475"/>
                  </a:lnTo>
                  <a:lnTo>
                    <a:pt x="250825" y="239712"/>
                  </a:lnTo>
                  <a:lnTo>
                    <a:pt x="303212" y="206375"/>
                  </a:lnTo>
                  <a:lnTo>
                    <a:pt x="247650" y="239712"/>
                  </a:lnTo>
                  <a:lnTo>
                    <a:pt x="242887" y="239712"/>
                  </a:lnTo>
                  <a:lnTo>
                    <a:pt x="242887" y="236537"/>
                  </a:lnTo>
                  <a:lnTo>
                    <a:pt x="292100" y="198437"/>
                  </a:lnTo>
                  <a:lnTo>
                    <a:pt x="249612" y="221502"/>
                  </a:lnTo>
                  <a:lnTo>
                    <a:pt x="300037" y="192087"/>
                  </a:lnTo>
                  <a:lnTo>
                    <a:pt x="300037" y="195262"/>
                  </a:lnTo>
                  <a:lnTo>
                    <a:pt x="254000" y="233362"/>
                  </a:lnTo>
                  <a:lnTo>
                    <a:pt x="319087" y="195262"/>
                  </a:lnTo>
                  <a:lnTo>
                    <a:pt x="322262" y="195262"/>
                  </a:lnTo>
                  <a:lnTo>
                    <a:pt x="269875" y="228600"/>
                  </a:lnTo>
                  <a:close/>
                  <a:moveTo>
                    <a:pt x="442913" y="184150"/>
                  </a:moveTo>
                  <a:lnTo>
                    <a:pt x="446088" y="184150"/>
                  </a:lnTo>
                  <a:lnTo>
                    <a:pt x="434976" y="203200"/>
                  </a:lnTo>
                  <a:lnTo>
                    <a:pt x="446088" y="198438"/>
                  </a:lnTo>
                  <a:lnTo>
                    <a:pt x="434976" y="217488"/>
                  </a:lnTo>
                  <a:lnTo>
                    <a:pt x="442913" y="203200"/>
                  </a:lnTo>
                  <a:lnTo>
                    <a:pt x="434976" y="206375"/>
                  </a:lnTo>
                  <a:lnTo>
                    <a:pt x="431801" y="206375"/>
                  </a:lnTo>
                  <a:close/>
                  <a:moveTo>
                    <a:pt x="127000" y="184150"/>
                  </a:moveTo>
                  <a:lnTo>
                    <a:pt x="125436" y="185323"/>
                  </a:lnTo>
                  <a:lnTo>
                    <a:pt x="123043" y="187118"/>
                  </a:lnTo>
                  <a:lnTo>
                    <a:pt x="3175" y="258763"/>
                  </a:lnTo>
                  <a:lnTo>
                    <a:pt x="117156" y="190081"/>
                  </a:lnTo>
                  <a:close/>
                  <a:moveTo>
                    <a:pt x="190500" y="180974"/>
                  </a:moveTo>
                  <a:lnTo>
                    <a:pt x="176212" y="206374"/>
                  </a:lnTo>
                  <a:lnTo>
                    <a:pt x="220663" y="180974"/>
                  </a:lnTo>
                  <a:lnTo>
                    <a:pt x="220663" y="184150"/>
                  </a:lnTo>
                  <a:lnTo>
                    <a:pt x="220662" y="184150"/>
                  </a:lnTo>
                  <a:lnTo>
                    <a:pt x="220662" y="187325"/>
                  </a:lnTo>
                  <a:lnTo>
                    <a:pt x="214207" y="193780"/>
                  </a:lnTo>
                  <a:lnTo>
                    <a:pt x="168275" y="217487"/>
                  </a:lnTo>
                  <a:lnTo>
                    <a:pt x="168275" y="214312"/>
                  </a:lnTo>
                  <a:lnTo>
                    <a:pt x="168275" y="211137"/>
                  </a:lnTo>
                  <a:lnTo>
                    <a:pt x="171450" y="211137"/>
                  </a:lnTo>
                  <a:lnTo>
                    <a:pt x="171450" y="214312"/>
                  </a:lnTo>
                  <a:lnTo>
                    <a:pt x="220610" y="184182"/>
                  </a:lnTo>
                  <a:lnTo>
                    <a:pt x="176212" y="211137"/>
                  </a:lnTo>
                  <a:lnTo>
                    <a:pt x="171450" y="211137"/>
                  </a:lnTo>
                  <a:lnTo>
                    <a:pt x="186191" y="183129"/>
                  </a:lnTo>
                  <a:close/>
                  <a:moveTo>
                    <a:pt x="187325" y="180974"/>
                  </a:moveTo>
                  <a:lnTo>
                    <a:pt x="186191" y="183129"/>
                  </a:lnTo>
                  <a:lnTo>
                    <a:pt x="176212" y="188118"/>
                  </a:lnTo>
                  <a:close/>
                  <a:moveTo>
                    <a:pt x="295796" y="177807"/>
                  </a:moveTo>
                  <a:lnTo>
                    <a:pt x="243649" y="224739"/>
                  </a:lnTo>
                  <a:lnTo>
                    <a:pt x="236537" y="228600"/>
                  </a:lnTo>
                  <a:close/>
                  <a:moveTo>
                    <a:pt x="141287" y="176213"/>
                  </a:moveTo>
                  <a:lnTo>
                    <a:pt x="17462" y="266700"/>
                  </a:lnTo>
                  <a:lnTo>
                    <a:pt x="141287" y="195263"/>
                  </a:lnTo>
                  <a:lnTo>
                    <a:pt x="141287" y="198438"/>
                  </a:lnTo>
                  <a:lnTo>
                    <a:pt x="22225" y="293688"/>
                  </a:lnTo>
                  <a:lnTo>
                    <a:pt x="153987" y="214313"/>
                  </a:lnTo>
                  <a:lnTo>
                    <a:pt x="157162" y="214313"/>
                  </a:lnTo>
                  <a:lnTo>
                    <a:pt x="157162" y="217488"/>
                  </a:lnTo>
                  <a:lnTo>
                    <a:pt x="41275" y="293688"/>
                  </a:lnTo>
                  <a:lnTo>
                    <a:pt x="160337" y="222250"/>
                  </a:lnTo>
                  <a:lnTo>
                    <a:pt x="160337" y="225425"/>
                  </a:lnTo>
                  <a:lnTo>
                    <a:pt x="37063" y="315511"/>
                  </a:lnTo>
                  <a:lnTo>
                    <a:pt x="25400" y="322263"/>
                  </a:lnTo>
                  <a:lnTo>
                    <a:pt x="22225" y="322263"/>
                  </a:lnTo>
                  <a:lnTo>
                    <a:pt x="146050" y="233363"/>
                  </a:lnTo>
                  <a:lnTo>
                    <a:pt x="17462" y="307975"/>
                  </a:lnTo>
                  <a:lnTo>
                    <a:pt x="14287" y="307975"/>
                  </a:lnTo>
                  <a:lnTo>
                    <a:pt x="130175" y="233363"/>
                  </a:lnTo>
                  <a:lnTo>
                    <a:pt x="14287" y="300038"/>
                  </a:lnTo>
                  <a:lnTo>
                    <a:pt x="14287" y="296863"/>
                  </a:lnTo>
                  <a:lnTo>
                    <a:pt x="130175" y="203200"/>
                  </a:lnTo>
                  <a:lnTo>
                    <a:pt x="6350" y="277813"/>
                  </a:lnTo>
                  <a:lnTo>
                    <a:pt x="6350" y="274638"/>
                  </a:lnTo>
                  <a:lnTo>
                    <a:pt x="123043" y="187118"/>
                  </a:lnTo>
                  <a:close/>
                  <a:moveTo>
                    <a:pt x="141287" y="173038"/>
                  </a:moveTo>
                  <a:lnTo>
                    <a:pt x="22225" y="244475"/>
                  </a:lnTo>
                  <a:lnTo>
                    <a:pt x="25082" y="242494"/>
                  </a:lnTo>
                  <a:close/>
                  <a:moveTo>
                    <a:pt x="119062" y="173038"/>
                  </a:moveTo>
                  <a:lnTo>
                    <a:pt x="117676" y="174026"/>
                  </a:lnTo>
                  <a:lnTo>
                    <a:pt x="112210" y="177262"/>
                  </a:lnTo>
                  <a:close/>
                  <a:moveTo>
                    <a:pt x="412750" y="173037"/>
                  </a:moveTo>
                  <a:lnTo>
                    <a:pt x="390525" y="195262"/>
                  </a:lnTo>
                  <a:lnTo>
                    <a:pt x="423862" y="176212"/>
                  </a:lnTo>
                  <a:lnTo>
                    <a:pt x="385762" y="198437"/>
                  </a:lnTo>
                  <a:close/>
                  <a:moveTo>
                    <a:pt x="179387" y="173037"/>
                  </a:moveTo>
                  <a:lnTo>
                    <a:pt x="182562" y="173037"/>
                  </a:lnTo>
                  <a:lnTo>
                    <a:pt x="168275" y="192087"/>
                  </a:lnTo>
                  <a:lnTo>
                    <a:pt x="176212" y="188118"/>
                  </a:lnTo>
                  <a:lnTo>
                    <a:pt x="165100" y="195262"/>
                  </a:lnTo>
                  <a:lnTo>
                    <a:pt x="176212" y="176212"/>
                  </a:lnTo>
                  <a:lnTo>
                    <a:pt x="168275" y="180974"/>
                  </a:lnTo>
                  <a:close/>
                  <a:moveTo>
                    <a:pt x="236537" y="169862"/>
                  </a:moveTo>
                  <a:lnTo>
                    <a:pt x="237114" y="173038"/>
                  </a:lnTo>
                  <a:lnTo>
                    <a:pt x="236537" y="173038"/>
                  </a:lnTo>
                  <a:close/>
                  <a:moveTo>
                    <a:pt x="236537" y="169862"/>
                  </a:moveTo>
                  <a:lnTo>
                    <a:pt x="239712" y="169862"/>
                  </a:lnTo>
                  <a:lnTo>
                    <a:pt x="239712" y="173038"/>
                  </a:lnTo>
                  <a:close/>
                  <a:moveTo>
                    <a:pt x="437357" y="167481"/>
                  </a:moveTo>
                  <a:lnTo>
                    <a:pt x="434976" y="184150"/>
                  </a:lnTo>
                  <a:lnTo>
                    <a:pt x="442913" y="180975"/>
                  </a:lnTo>
                  <a:lnTo>
                    <a:pt x="438151" y="187325"/>
                  </a:lnTo>
                  <a:lnTo>
                    <a:pt x="442913" y="184150"/>
                  </a:lnTo>
                  <a:lnTo>
                    <a:pt x="431801" y="192088"/>
                  </a:lnTo>
                  <a:lnTo>
                    <a:pt x="438151" y="184150"/>
                  </a:lnTo>
                  <a:lnTo>
                    <a:pt x="431801" y="187325"/>
                  </a:lnTo>
                  <a:lnTo>
                    <a:pt x="431801" y="184150"/>
                  </a:lnTo>
                  <a:close/>
                  <a:moveTo>
                    <a:pt x="438151" y="165100"/>
                  </a:moveTo>
                  <a:lnTo>
                    <a:pt x="437357" y="167481"/>
                  </a:lnTo>
                  <a:lnTo>
                    <a:pt x="437643" y="165481"/>
                  </a:lnTo>
                  <a:close/>
                  <a:moveTo>
                    <a:pt x="407987" y="165100"/>
                  </a:moveTo>
                  <a:lnTo>
                    <a:pt x="412750" y="165100"/>
                  </a:lnTo>
                  <a:lnTo>
                    <a:pt x="396875" y="180974"/>
                  </a:lnTo>
                  <a:lnTo>
                    <a:pt x="415925" y="169862"/>
                  </a:lnTo>
                  <a:lnTo>
                    <a:pt x="412750" y="173037"/>
                  </a:lnTo>
                  <a:lnTo>
                    <a:pt x="393700" y="184150"/>
                  </a:lnTo>
                  <a:lnTo>
                    <a:pt x="390525" y="184150"/>
                  </a:lnTo>
                  <a:lnTo>
                    <a:pt x="404812" y="169862"/>
                  </a:lnTo>
                  <a:lnTo>
                    <a:pt x="390525" y="180974"/>
                  </a:lnTo>
                  <a:lnTo>
                    <a:pt x="390525" y="176212"/>
                  </a:lnTo>
                  <a:close/>
                  <a:moveTo>
                    <a:pt x="434976" y="161925"/>
                  </a:moveTo>
                  <a:lnTo>
                    <a:pt x="431801" y="165100"/>
                  </a:lnTo>
                  <a:lnTo>
                    <a:pt x="438151" y="161925"/>
                  </a:lnTo>
                  <a:lnTo>
                    <a:pt x="437643" y="165481"/>
                  </a:lnTo>
                  <a:lnTo>
                    <a:pt x="431801" y="169862"/>
                  </a:lnTo>
                  <a:lnTo>
                    <a:pt x="427038" y="169862"/>
                  </a:lnTo>
                  <a:close/>
                  <a:moveTo>
                    <a:pt x="314325" y="161925"/>
                  </a:moveTo>
                  <a:lnTo>
                    <a:pt x="295796" y="177807"/>
                  </a:lnTo>
                  <a:lnTo>
                    <a:pt x="311945" y="163273"/>
                  </a:lnTo>
                  <a:close/>
                  <a:moveTo>
                    <a:pt x="138112" y="161925"/>
                  </a:moveTo>
                  <a:lnTo>
                    <a:pt x="141287" y="161925"/>
                  </a:lnTo>
                  <a:lnTo>
                    <a:pt x="25082" y="242494"/>
                  </a:lnTo>
                  <a:lnTo>
                    <a:pt x="3175" y="255588"/>
                  </a:lnTo>
                  <a:lnTo>
                    <a:pt x="117676" y="174026"/>
                  </a:lnTo>
                  <a:close/>
                  <a:moveTo>
                    <a:pt x="65851" y="155787"/>
                  </a:moveTo>
                  <a:lnTo>
                    <a:pt x="19066" y="189472"/>
                  </a:lnTo>
                  <a:lnTo>
                    <a:pt x="14287" y="192088"/>
                  </a:lnTo>
                  <a:close/>
                  <a:moveTo>
                    <a:pt x="382587" y="153987"/>
                  </a:moveTo>
                  <a:lnTo>
                    <a:pt x="385762" y="158750"/>
                  </a:lnTo>
                  <a:lnTo>
                    <a:pt x="385762" y="153987"/>
                  </a:lnTo>
                  <a:lnTo>
                    <a:pt x="390525" y="176212"/>
                  </a:lnTo>
                  <a:close/>
                  <a:moveTo>
                    <a:pt x="319087" y="150812"/>
                  </a:moveTo>
                  <a:lnTo>
                    <a:pt x="322262" y="150812"/>
                  </a:lnTo>
                  <a:lnTo>
                    <a:pt x="322262" y="153987"/>
                  </a:lnTo>
                  <a:lnTo>
                    <a:pt x="322262" y="153988"/>
                  </a:lnTo>
                  <a:lnTo>
                    <a:pt x="322260" y="153989"/>
                  </a:lnTo>
                  <a:lnTo>
                    <a:pt x="311945" y="163273"/>
                  </a:lnTo>
                  <a:lnTo>
                    <a:pt x="182562" y="236537"/>
                  </a:lnTo>
                  <a:lnTo>
                    <a:pt x="182562" y="233362"/>
                  </a:lnTo>
                  <a:lnTo>
                    <a:pt x="212725" y="211137"/>
                  </a:lnTo>
                  <a:lnTo>
                    <a:pt x="179387" y="233362"/>
                  </a:lnTo>
                  <a:lnTo>
                    <a:pt x="179387" y="228600"/>
                  </a:lnTo>
                  <a:lnTo>
                    <a:pt x="182885" y="225248"/>
                  </a:lnTo>
                  <a:lnTo>
                    <a:pt x="231775" y="198437"/>
                  </a:lnTo>
                  <a:lnTo>
                    <a:pt x="231775" y="203200"/>
                  </a:lnTo>
                  <a:lnTo>
                    <a:pt x="198437" y="222250"/>
                  </a:lnTo>
                  <a:lnTo>
                    <a:pt x="236537" y="200694"/>
                  </a:lnTo>
                  <a:lnTo>
                    <a:pt x="236537" y="198438"/>
                  </a:lnTo>
                  <a:lnTo>
                    <a:pt x="298457" y="157157"/>
                  </a:lnTo>
                  <a:lnTo>
                    <a:pt x="250824" y="192088"/>
                  </a:lnTo>
                  <a:close/>
                  <a:moveTo>
                    <a:pt x="307974" y="150812"/>
                  </a:moveTo>
                  <a:lnTo>
                    <a:pt x="298457" y="157157"/>
                  </a:lnTo>
                  <a:lnTo>
                    <a:pt x="304777" y="152522"/>
                  </a:lnTo>
                  <a:close/>
                  <a:moveTo>
                    <a:pt x="431801" y="142875"/>
                  </a:moveTo>
                  <a:lnTo>
                    <a:pt x="434976" y="142875"/>
                  </a:lnTo>
                  <a:lnTo>
                    <a:pt x="431801" y="161925"/>
                  </a:lnTo>
                  <a:lnTo>
                    <a:pt x="434976" y="158750"/>
                  </a:lnTo>
                  <a:lnTo>
                    <a:pt x="438151" y="158750"/>
                  </a:lnTo>
                  <a:lnTo>
                    <a:pt x="434976" y="161925"/>
                  </a:lnTo>
                  <a:lnTo>
                    <a:pt x="427038" y="165100"/>
                  </a:lnTo>
                  <a:lnTo>
                    <a:pt x="427038" y="161925"/>
                  </a:lnTo>
                  <a:lnTo>
                    <a:pt x="431801" y="146050"/>
                  </a:lnTo>
                  <a:lnTo>
                    <a:pt x="423863" y="150812"/>
                  </a:lnTo>
                  <a:lnTo>
                    <a:pt x="424899" y="145636"/>
                  </a:lnTo>
                  <a:close/>
                  <a:moveTo>
                    <a:pt x="322262" y="139700"/>
                  </a:moveTo>
                  <a:lnTo>
                    <a:pt x="304777" y="152522"/>
                  </a:lnTo>
                  <a:lnTo>
                    <a:pt x="239712" y="187325"/>
                  </a:lnTo>
                  <a:lnTo>
                    <a:pt x="237114" y="173038"/>
                  </a:lnTo>
                  <a:lnTo>
                    <a:pt x="239712" y="173038"/>
                  </a:lnTo>
                  <a:lnTo>
                    <a:pt x="239712" y="184150"/>
                  </a:lnTo>
                  <a:close/>
                  <a:moveTo>
                    <a:pt x="385763" y="136827"/>
                  </a:moveTo>
                  <a:lnTo>
                    <a:pt x="385763" y="139700"/>
                  </a:lnTo>
                  <a:lnTo>
                    <a:pt x="382588" y="139700"/>
                  </a:lnTo>
                  <a:close/>
                  <a:moveTo>
                    <a:pt x="427038" y="134938"/>
                  </a:moveTo>
                  <a:lnTo>
                    <a:pt x="424899" y="145636"/>
                  </a:lnTo>
                  <a:lnTo>
                    <a:pt x="423863" y="146050"/>
                  </a:lnTo>
                  <a:lnTo>
                    <a:pt x="426233" y="135385"/>
                  </a:lnTo>
                  <a:close/>
                  <a:moveTo>
                    <a:pt x="385763" y="134937"/>
                  </a:moveTo>
                  <a:lnTo>
                    <a:pt x="385763" y="136327"/>
                  </a:lnTo>
                  <a:lnTo>
                    <a:pt x="382588" y="139700"/>
                  </a:lnTo>
                  <a:close/>
                  <a:moveTo>
                    <a:pt x="367086" y="134461"/>
                  </a:moveTo>
                  <a:lnTo>
                    <a:pt x="366792" y="134896"/>
                  </a:lnTo>
                  <a:lnTo>
                    <a:pt x="366712" y="134937"/>
                  </a:lnTo>
                  <a:close/>
                  <a:moveTo>
                    <a:pt x="126917" y="133836"/>
                  </a:moveTo>
                  <a:lnTo>
                    <a:pt x="126237" y="134310"/>
                  </a:lnTo>
                  <a:lnTo>
                    <a:pt x="112712" y="142875"/>
                  </a:lnTo>
                  <a:close/>
                  <a:moveTo>
                    <a:pt x="299207" y="133717"/>
                  </a:moveTo>
                  <a:lnTo>
                    <a:pt x="290513" y="139297"/>
                  </a:lnTo>
                  <a:lnTo>
                    <a:pt x="284162" y="142875"/>
                  </a:lnTo>
                  <a:close/>
                  <a:moveTo>
                    <a:pt x="427038" y="131762"/>
                  </a:moveTo>
                  <a:lnTo>
                    <a:pt x="426233" y="135385"/>
                  </a:lnTo>
                  <a:lnTo>
                    <a:pt x="412750" y="142875"/>
                  </a:lnTo>
                  <a:lnTo>
                    <a:pt x="412750" y="139700"/>
                  </a:lnTo>
                  <a:close/>
                  <a:moveTo>
                    <a:pt x="397861" y="118860"/>
                  </a:moveTo>
                  <a:lnTo>
                    <a:pt x="363537" y="139700"/>
                  </a:lnTo>
                  <a:lnTo>
                    <a:pt x="366792" y="134896"/>
                  </a:lnTo>
                  <a:close/>
                  <a:moveTo>
                    <a:pt x="419100" y="117475"/>
                  </a:moveTo>
                  <a:lnTo>
                    <a:pt x="412750" y="139700"/>
                  </a:lnTo>
                  <a:lnTo>
                    <a:pt x="415714" y="118957"/>
                  </a:lnTo>
                  <a:close/>
                  <a:moveTo>
                    <a:pt x="415925" y="117475"/>
                  </a:moveTo>
                  <a:lnTo>
                    <a:pt x="415714" y="118957"/>
                  </a:lnTo>
                  <a:lnTo>
                    <a:pt x="409159" y="121824"/>
                  </a:lnTo>
                  <a:close/>
                  <a:moveTo>
                    <a:pt x="160337" y="112713"/>
                  </a:moveTo>
                  <a:lnTo>
                    <a:pt x="17462" y="211138"/>
                  </a:lnTo>
                  <a:lnTo>
                    <a:pt x="149225" y="134938"/>
                  </a:lnTo>
                  <a:lnTo>
                    <a:pt x="149225" y="139700"/>
                  </a:lnTo>
                  <a:lnTo>
                    <a:pt x="17462" y="233363"/>
                  </a:lnTo>
                  <a:lnTo>
                    <a:pt x="112210" y="177262"/>
                  </a:lnTo>
                  <a:lnTo>
                    <a:pt x="3175" y="244475"/>
                  </a:lnTo>
                  <a:lnTo>
                    <a:pt x="0" y="244475"/>
                  </a:lnTo>
                  <a:lnTo>
                    <a:pt x="0" y="239713"/>
                  </a:lnTo>
                  <a:lnTo>
                    <a:pt x="134937" y="146050"/>
                  </a:lnTo>
                  <a:lnTo>
                    <a:pt x="0" y="225425"/>
                  </a:lnTo>
                  <a:lnTo>
                    <a:pt x="0" y="222250"/>
                  </a:lnTo>
                  <a:lnTo>
                    <a:pt x="126237" y="134310"/>
                  </a:lnTo>
                  <a:close/>
                  <a:moveTo>
                    <a:pt x="407988" y="112712"/>
                  </a:moveTo>
                  <a:lnTo>
                    <a:pt x="406301" y="114504"/>
                  </a:lnTo>
                  <a:lnTo>
                    <a:pt x="397861" y="118860"/>
                  </a:lnTo>
                  <a:close/>
                  <a:moveTo>
                    <a:pt x="165100" y="109538"/>
                  </a:moveTo>
                  <a:lnTo>
                    <a:pt x="126917" y="133836"/>
                  </a:lnTo>
                  <a:lnTo>
                    <a:pt x="141287" y="123825"/>
                  </a:lnTo>
                  <a:lnTo>
                    <a:pt x="3175" y="206375"/>
                  </a:lnTo>
                  <a:lnTo>
                    <a:pt x="0" y="206375"/>
                  </a:lnTo>
                  <a:lnTo>
                    <a:pt x="55562" y="173038"/>
                  </a:lnTo>
                  <a:lnTo>
                    <a:pt x="3175" y="203200"/>
                  </a:lnTo>
                  <a:lnTo>
                    <a:pt x="0" y="203200"/>
                  </a:lnTo>
                  <a:lnTo>
                    <a:pt x="19066" y="189472"/>
                  </a:lnTo>
                  <a:close/>
                  <a:moveTo>
                    <a:pt x="415925" y="109537"/>
                  </a:moveTo>
                  <a:lnTo>
                    <a:pt x="395964" y="127598"/>
                  </a:lnTo>
                  <a:lnTo>
                    <a:pt x="409159" y="121824"/>
                  </a:lnTo>
                  <a:lnTo>
                    <a:pt x="393700" y="131762"/>
                  </a:lnTo>
                  <a:lnTo>
                    <a:pt x="393700" y="129646"/>
                  </a:lnTo>
                  <a:lnTo>
                    <a:pt x="385763" y="136827"/>
                  </a:lnTo>
                  <a:lnTo>
                    <a:pt x="385763" y="136327"/>
                  </a:lnTo>
                  <a:lnTo>
                    <a:pt x="406301" y="114504"/>
                  </a:lnTo>
                  <a:close/>
                  <a:moveTo>
                    <a:pt x="57150" y="104206"/>
                  </a:moveTo>
                  <a:lnTo>
                    <a:pt x="47423" y="110997"/>
                  </a:lnTo>
                  <a:lnTo>
                    <a:pt x="44450" y="112713"/>
                  </a:lnTo>
                  <a:close/>
                  <a:moveTo>
                    <a:pt x="261937" y="101600"/>
                  </a:moveTo>
                  <a:lnTo>
                    <a:pt x="265112" y="123825"/>
                  </a:lnTo>
                  <a:lnTo>
                    <a:pt x="261937" y="123825"/>
                  </a:lnTo>
                  <a:close/>
                  <a:moveTo>
                    <a:pt x="401638" y="87312"/>
                  </a:moveTo>
                  <a:lnTo>
                    <a:pt x="401638" y="90487"/>
                  </a:lnTo>
                  <a:lnTo>
                    <a:pt x="367086" y="134461"/>
                  </a:lnTo>
                  <a:lnTo>
                    <a:pt x="396875" y="90487"/>
                  </a:lnTo>
                  <a:lnTo>
                    <a:pt x="330200" y="131762"/>
                  </a:lnTo>
                  <a:lnTo>
                    <a:pt x="325437" y="131762"/>
                  </a:lnTo>
                  <a:close/>
                  <a:moveTo>
                    <a:pt x="217487" y="82550"/>
                  </a:moveTo>
                  <a:lnTo>
                    <a:pt x="220662" y="82550"/>
                  </a:lnTo>
                  <a:lnTo>
                    <a:pt x="220662" y="87312"/>
                  </a:lnTo>
                  <a:lnTo>
                    <a:pt x="217487" y="87312"/>
                  </a:lnTo>
                  <a:close/>
                  <a:moveTo>
                    <a:pt x="396875" y="79375"/>
                  </a:moveTo>
                  <a:lnTo>
                    <a:pt x="396875" y="82550"/>
                  </a:lnTo>
                  <a:lnTo>
                    <a:pt x="242887" y="169863"/>
                  </a:lnTo>
                  <a:lnTo>
                    <a:pt x="290513" y="139297"/>
                  </a:lnTo>
                  <a:close/>
                  <a:moveTo>
                    <a:pt x="390525" y="76200"/>
                  </a:moveTo>
                  <a:lnTo>
                    <a:pt x="393700" y="76200"/>
                  </a:lnTo>
                  <a:lnTo>
                    <a:pt x="299207" y="133717"/>
                  </a:lnTo>
                  <a:lnTo>
                    <a:pt x="349250" y="101600"/>
                  </a:lnTo>
                  <a:lnTo>
                    <a:pt x="253999" y="158750"/>
                  </a:lnTo>
                  <a:lnTo>
                    <a:pt x="253999" y="153988"/>
                  </a:lnTo>
                  <a:lnTo>
                    <a:pt x="273049" y="120650"/>
                  </a:lnTo>
                  <a:lnTo>
                    <a:pt x="265112" y="123825"/>
                  </a:lnTo>
                  <a:lnTo>
                    <a:pt x="273049" y="117475"/>
                  </a:lnTo>
                  <a:lnTo>
                    <a:pt x="277812" y="117475"/>
                  </a:lnTo>
                  <a:lnTo>
                    <a:pt x="258762" y="153988"/>
                  </a:lnTo>
                  <a:close/>
                  <a:moveTo>
                    <a:pt x="231774" y="76200"/>
                  </a:moveTo>
                  <a:lnTo>
                    <a:pt x="231774" y="79374"/>
                  </a:lnTo>
                  <a:lnTo>
                    <a:pt x="220662" y="87312"/>
                  </a:lnTo>
                  <a:close/>
                  <a:moveTo>
                    <a:pt x="287652" y="59059"/>
                  </a:moveTo>
                  <a:lnTo>
                    <a:pt x="284591" y="63286"/>
                  </a:lnTo>
                  <a:lnTo>
                    <a:pt x="284162" y="63500"/>
                  </a:lnTo>
                  <a:close/>
                  <a:moveTo>
                    <a:pt x="355601" y="52388"/>
                  </a:moveTo>
                  <a:lnTo>
                    <a:pt x="349690" y="57521"/>
                  </a:lnTo>
                  <a:lnTo>
                    <a:pt x="305361" y="84118"/>
                  </a:lnTo>
                  <a:close/>
                  <a:moveTo>
                    <a:pt x="363538" y="49212"/>
                  </a:moveTo>
                  <a:lnTo>
                    <a:pt x="303212" y="101600"/>
                  </a:lnTo>
                  <a:lnTo>
                    <a:pt x="374651" y="60325"/>
                  </a:lnTo>
                  <a:lnTo>
                    <a:pt x="377826" y="60325"/>
                  </a:lnTo>
                  <a:lnTo>
                    <a:pt x="311150" y="104775"/>
                  </a:lnTo>
                  <a:lnTo>
                    <a:pt x="382588" y="63500"/>
                  </a:lnTo>
                  <a:lnTo>
                    <a:pt x="284162" y="120650"/>
                  </a:lnTo>
                  <a:lnTo>
                    <a:pt x="352426" y="76200"/>
                  </a:lnTo>
                  <a:lnTo>
                    <a:pt x="295275" y="109538"/>
                  </a:lnTo>
                  <a:lnTo>
                    <a:pt x="292100" y="109538"/>
                  </a:lnTo>
                  <a:lnTo>
                    <a:pt x="295275" y="104775"/>
                  </a:lnTo>
                  <a:lnTo>
                    <a:pt x="349690" y="57521"/>
                  </a:lnTo>
                  <a:close/>
                  <a:moveTo>
                    <a:pt x="231774" y="49212"/>
                  </a:moveTo>
                  <a:lnTo>
                    <a:pt x="229305" y="52387"/>
                  </a:lnTo>
                  <a:lnTo>
                    <a:pt x="228599" y="52387"/>
                  </a:lnTo>
                  <a:close/>
                  <a:moveTo>
                    <a:pt x="104540" y="37972"/>
                  </a:moveTo>
                  <a:lnTo>
                    <a:pt x="41275" y="98425"/>
                  </a:lnTo>
                  <a:lnTo>
                    <a:pt x="69049" y="82480"/>
                  </a:lnTo>
                  <a:lnTo>
                    <a:pt x="36512" y="101600"/>
                  </a:lnTo>
                  <a:lnTo>
                    <a:pt x="33337" y="101600"/>
                  </a:lnTo>
                  <a:close/>
                  <a:moveTo>
                    <a:pt x="341313" y="34925"/>
                  </a:moveTo>
                  <a:lnTo>
                    <a:pt x="300037" y="87312"/>
                  </a:lnTo>
                  <a:lnTo>
                    <a:pt x="305361" y="84118"/>
                  </a:lnTo>
                  <a:lnTo>
                    <a:pt x="295275" y="90488"/>
                  </a:lnTo>
                  <a:lnTo>
                    <a:pt x="295275" y="87312"/>
                  </a:lnTo>
                  <a:lnTo>
                    <a:pt x="336551" y="38100"/>
                  </a:lnTo>
                  <a:lnTo>
                    <a:pt x="280987" y="68262"/>
                  </a:lnTo>
                  <a:lnTo>
                    <a:pt x="284591" y="63286"/>
                  </a:lnTo>
                  <a:close/>
                  <a:moveTo>
                    <a:pt x="107950" y="34925"/>
                  </a:moveTo>
                  <a:lnTo>
                    <a:pt x="104540" y="37972"/>
                  </a:lnTo>
                  <a:lnTo>
                    <a:pt x="107634" y="35015"/>
                  </a:lnTo>
                  <a:close/>
                  <a:moveTo>
                    <a:pt x="112712" y="30163"/>
                  </a:moveTo>
                  <a:lnTo>
                    <a:pt x="107634" y="35015"/>
                  </a:lnTo>
                  <a:lnTo>
                    <a:pt x="96837" y="38100"/>
                  </a:lnTo>
                  <a:close/>
                  <a:moveTo>
                    <a:pt x="190500" y="11113"/>
                  </a:moveTo>
                  <a:lnTo>
                    <a:pt x="177230" y="20377"/>
                  </a:lnTo>
                  <a:lnTo>
                    <a:pt x="69049" y="82480"/>
                  </a:lnTo>
                  <a:close/>
                  <a:moveTo>
                    <a:pt x="284162" y="7937"/>
                  </a:moveTo>
                  <a:lnTo>
                    <a:pt x="261937" y="34924"/>
                  </a:lnTo>
                  <a:lnTo>
                    <a:pt x="300037" y="11112"/>
                  </a:lnTo>
                  <a:lnTo>
                    <a:pt x="300037" y="13581"/>
                  </a:lnTo>
                  <a:lnTo>
                    <a:pt x="288925" y="22224"/>
                  </a:lnTo>
                  <a:lnTo>
                    <a:pt x="300037" y="15874"/>
                  </a:lnTo>
                  <a:lnTo>
                    <a:pt x="300037" y="13581"/>
                  </a:lnTo>
                  <a:lnTo>
                    <a:pt x="303212" y="11112"/>
                  </a:lnTo>
                  <a:lnTo>
                    <a:pt x="303212" y="15874"/>
                  </a:lnTo>
                  <a:lnTo>
                    <a:pt x="274635" y="41730"/>
                  </a:lnTo>
                  <a:lnTo>
                    <a:pt x="314259" y="19088"/>
                  </a:lnTo>
                  <a:lnTo>
                    <a:pt x="314325" y="19050"/>
                  </a:lnTo>
                  <a:lnTo>
                    <a:pt x="314317" y="19055"/>
                  </a:lnTo>
                  <a:lnTo>
                    <a:pt x="314325" y="19050"/>
                  </a:lnTo>
                  <a:lnTo>
                    <a:pt x="319088" y="19050"/>
                  </a:lnTo>
                  <a:lnTo>
                    <a:pt x="287652" y="59059"/>
                  </a:lnTo>
                  <a:lnTo>
                    <a:pt x="314325" y="22225"/>
                  </a:lnTo>
                  <a:lnTo>
                    <a:pt x="236537" y="68262"/>
                  </a:lnTo>
                  <a:lnTo>
                    <a:pt x="232833" y="68262"/>
                  </a:lnTo>
                  <a:lnTo>
                    <a:pt x="223837" y="76200"/>
                  </a:lnTo>
                  <a:lnTo>
                    <a:pt x="231774" y="71437"/>
                  </a:lnTo>
                  <a:lnTo>
                    <a:pt x="217487" y="82550"/>
                  </a:lnTo>
                  <a:lnTo>
                    <a:pt x="217487" y="79374"/>
                  </a:lnTo>
                  <a:lnTo>
                    <a:pt x="232303" y="68262"/>
                  </a:lnTo>
                  <a:lnTo>
                    <a:pt x="231775" y="68262"/>
                  </a:lnTo>
                  <a:lnTo>
                    <a:pt x="231775" y="65881"/>
                  </a:lnTo>
                  <a:lnTo>
                    <a:pt x="220662" y="71437"/>
                  </a:lnTo>
                  <a:lnTo>
                    <a:pt x="217487" y="71437"/>
                  </a:lnTo>
                  <a:lnTo>
                    <a:pt x="231774" y="60324"/>
                  </a:lnTo>
                  <a:lnTo>
                    <a:pt x="220662" y="63500"/>
                  </a:lnTo>
                  <a:lnTo>
                    <a:pt x="229305" y="52387"/>
                  </a:lnTo>
                  <a:lnTo>
                    <a:pt x="231774" y="52387"/>
                  </a:lnTo>
                  <a:lnTo>
                    <a:pt x="223837" y="60324"/>
                  </a:lnTo>
                  <a:lnTo>
                    <a:pt x="239712" y="52387"/>
                  </a:lnTo>
                  <a:lnTo>
                    <a:pt x="228599" y="63500"/>
                  </a:lnTo>
                  <a:lnTo>
                    <a:pt x="247650" y="52387"/>
                  </a:lnTo>
                  <a:lnTo>
                    <a:pt x="250825" y="52387"/>
                  </a:lnTo>
                  <a:lnTo>
                    <a:pt x="243879" y="58516"/>
                  </a:lnTo>
                  <a:lnTo>
                    <a:pt x="248818" y="56483"/>
                  </a:lnTo>
                  <a:lnTo>
                    <a:pt x="241342" y="60754"/>
                  </a:lnTo>
                  <a:lnTo>
                    <a:pt x="240446" y="61545"/>
                  </a:lnTo>
                  <a:lnTo>
                    <a:pt x="236545" y="63496"/>
                  </a:lnTo>
                  <a:lnTo>
                    <a:pt x="236537" y="63500"/>
                  </a:lnTo>
                  <a:lnTo>
                    <a:pt x="240445" y="61546"/>
                  </a:lnTo>
                  <a:lnTo>
                    <a:pt x="240446" y="61545"/>
                  </a:lnTo>
                  <a:lnTo>
                    <a:pt x="242887" y="60324"/>
                  </a:lnTo>
                  <a:lnTo>
                    <a:pt x="242883" y="60327"/>
                  </a:lnTo>
                  <a:lnTo>
                    <a:pt x="258762" y="52388"/>
                  </a:lnTo>
                  <a:lnTo>
                    <a:pt x="248818" y="56483"/>
                  </a:lnTo>
                  <a:lnTo>
                    <a:pt x="262616" y="48598"/>
                  </a:lnTo>
                  <a:lnTo>
                    <a:pt x="295275" y="19050"/>
                  </a:lnTo>
                  <a:lnTo>
                    <a:pt x="258762" y="41274"/>
                  </a:lnTo>
                  <a:lnTo>
                    <a:pt x="258762" y="38100"/>
                  </a:lnTo>
                  <a:lnTo>
                    <a:pt x="280987" y="11112"/>
                  </a:lnTo>
                  <a:lnTo>
                    <a:pt x="254000" y="26987"/>
                  </a:lnTo>
                  <a:close/>
                  <a:moveTo>
                    <a:pt x="239713" y="0"/>
                  </a:moveTo>
                  <a:lnTo>
                    <a:pt x="242888" y="0"/>
                  </a:lnTo>
                  <a:lnTo>
                    <a:pt x="25400" y="153988"/>
                  </a:lnTo>
                  <a:lnTo>
                    <a:pt x="280988" y="7938"/>
                  </a:lnTo>
                  <a:lnTo>
                    <a:pt x="212725" y="49271"/>
                  </a:lnTo>
                  <a:lnTo>
                    <a:pt x="212725" y="49213"/>
                  </a:lnTo>
                  <a:lnTo>
                    <a:pt x="107950" y="112713"/>
                  </a:lnTo>
                  <a:lnTo>
                    <a:pt x="212725" y="49271"/>
                  </a:lnTo>
                  <a:lnTo>
                    <a:pt x="212725" y="52388"/>
                  </a:lnTo>
                  <a:lnTo>
                    <a:pt x="65851" y="155787"/>
                  </a:lnTo>
                  <a:lnTo>
                    <a:pt x="198438" y="60325"/>
                  </a:lnTo>
                  <a:lnTo>
                    <a:pt x="6350" y="173038"/>
                  </a:lnTo>
                  <a:lnTo>
                    <a:pt x="6350" y="169863"/>
                  </a:lnTo>
                  <a:lnTo>
                    <a:pt x="179387" y="68263"/>
                  </a:lnTo>
                  <a:lnTo>
                    <a:pt x="6350" y="165100"/>
                  </a:lnTo>
                  <a:lnTo>
                    <a:pt x="223838" y="11113"/>
                  </a:lnTo>
                  <a:lnTo>
                    <a:pt x="22225" y="128588"/>
                  </a:lnTo>
                  <a:lnTo>
                    <a:pt x="47423" y="110997"/>
                  </a:lnTo>
                  <a:close/>
                  <a:moveTo>
                    <a:pt x="212725" y="0"/>
                  </a:moveTo>
                  <a:lnTo>
                    <a:pt x="57150" y="104206"/>
                  </a:lnTo>
                  <a:lnTo>
                    <a:pt x="177230" y="20377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93" name="PA_任意多边形 92"/>
            <p:cNvSpPr/>
            <p:nvPr>
              <p:custDataLst>
                <p:tags r:id="rId16"/>
              </p:custDataLst>
            </p:nvPr>
          </p:nvSpPr>
          <p:spPr bwMode="auto">
            <a:xfrm>
              <a:off x="4402" y="3853"/>
              <a:ext cx="755" cy="525"/>
            </a:xfrm>
            <a:custGeom>
              <a:avLst/>
              <a:gdLst>
                <a:gd name="connsiteX0" fmla="*/ 265114 w 479426"/>
                <a:gd name="connsiteY0" fmla="*/ 306388 h 333375"/>
                <a:gd name="connsiteX1" fmla="*/ 269876 w 479426"/>
                <a:gd name="connsiteY1" fmla="*/ 306388 h 333375"/>
                <a:gd name="connsiteX2" fmla="*/ 269876 w 479426"/>
                <a:gd name="connsiteY2" fmla="*/ 306388 h 333375"/>
                <a:gd name="connsiteX3" fmla="*/ 269876 w 479426"/>
                <a:gd name="connsiteY3" fmla="*/ 306388 h 333375"/>
                <a:gd name="connsiteX4" fmla="*/ 242888 w 479426"/>
                <a:gd name="connsiteY4" fmla="*/ 333375 h 333375"/>
                <a:gd name="connsiteX5" fmla="*/ 242888 w 479426"/>
                <a:gd name="connsiteY5" fmla="*/ 330200 h 333375"/>
                <a:gd name="connsiteX6" fmla="*/ 261938 w 479426"/>
                <a:gd name="connsiteY6" fmla="*/ 311151 h 333375"/>
                <a:gd name="connsiteX7" fmla="*/ 245503 w 479426"/>
                <a:gd name="connsiteY7" fmla="*/ 320395 h 333375"/>
                <a:gd name="connsiteX8" fmla="*/ 245505 w 479426"/>
                <a:gd name="connsiteY8" fmla="*/ 320394 h 333375"/>
                <a:gd name="connsiteX9" fmla="*/ 245503 w 479426"/>
                <a:gd name="connsiteY9" fmla="*/ 320395 h 333375"/>
                <a:gd name="connsiteX10" fmla="*/ 284164 w 479426"/>
                <a:gd name="connsiteY10" fmla="*/ 242888 h 333375"/>
                <a:gd name="connsiteX11" fmla="*/ 288926 w 479426"/>
                <a:gd name="connsiteY11" fmla="*/ 242888 h 333375"/>
                <a:gd name="connsiteX12" fmla="*/ 288926 w 479426"/>
                <a:gd name="connsiteY12" fmla="*/ 242888 h 333375"/>
                <a:gd name="connsiteX13" fmla="*/ 288926 w 479426"/>
                <a:gd name="connsiteY13" fmla="*/ 247650 h 333375"/>
                <a:gd name="connsiteX14" fmla="*/ 223838 w 479426"/>
                <a:gd name="connsiteY14" fmla="*/ 292100 h 333375"/>
                <a:gd name="connsiteX15" fmla="*/ 295276 w 479426"/>
                <a:gd name="connsiteY15" fmla="*/ 250825 h 333375"/>
                <a:gd name="connsiteX16" fmla="*/ 277832 w 479426"/>
                <a:gd name="connsiteY16" fmla="*/ 264531 h 333375"/>
                <a:gd name="connsiteX17" fmla="*/ 288926 w 479426"/>
                <a:gd name="connsiteY17" fmla="*/ 258763 h 333375"/>
                <a:gd name="connsiteX18" fmla="*/ 288924 w 479426"/>
                <a:gd name="connsiteY18" fmla="*/ 258764 h 333375"/>
                <a:gd name="connsiteX19" fmla="*/ 288926 w 479426"/>
                <a:gd name="connsiteY19" fmla="*/ 258763 h 333375"/>
                <a:gd name="connsiteX20" fmla="*/ 237502 w 479426"/>
                <a:gd name="connsiteY20" fmla="*/ 298228 h 333375"/>
                <a:gd name="connsiteX21" fmla="*/ 307976 w 479426"/>
                <a:gd name="connsiteY21" fmla="*/ 258763 h 333375"/>
                <a:gd name="connsiteX22" fmla="*/ 311151 w 479426"/>
                <a:gd name="connsiteY22" fmla="*/ 258763 h 333375"/>
                <a:gd name="connsiteX23" fmla="*/ 311151 w 479426"/>
                <a:gd name="connsiteY23" fmla="*/ 258763 h 333375"/>
                <a:gd name="connsiteX24" fmla="*/ 311151 w 479426"/>
                <a:gd name="connsiteY24" fmla="*/ 261938 h 333375"/>
                <a:gd name="connsiteX25" fmla="*/ 311151 w 479426"/>
                <a:gd name="connsiteY25" fmla="*/ 261938 h 333375"/>
                <a:gd name="connsiteX26" fmla="*/ 244125 w 479426"/>
                <a:gd name="connsiteY26" fmla="*/ 321170 h 333375"/>
                <a:gd name="connsiteX27" fmla="*/ 245503 w 479426"/>
                <a:gd name="connsiteY27" fmla="*/ 320395 h 333375"/>
                <a:gd name="connsiteX28" fmla="*/ 245501 w 479426"/>
                <a:gd name="connsiteY28" fmla="*/ 320397 h 333375"/>
                <a:gd name="connsiteX29" fmla="*/ 245503 w 479426"/>
                <a:gd name="connsiteY29" fmla="*/ 320395 h 333375"/>
                <a:gd name="connsiteX30" fmla="*/ 242888 w 479426"/>
                <a:gd name="connsiteY30" fmla="*/ 322263 h 333375"/>
                <a:gd name="connsiteX31" fmla="*/ 242891 w 479426"/>
                <a:gd name="connsiteY31" fmla="*/ 322261 h 333375"/>
                <a:gd name="connsiteX32" fmla="*/ 242888 w 479426"/>
                <a:gd name="connsiteY32" fmla="*/ 322263 h 333375"/>
                <a:gd name="connsiteX33" fmla="*/ 244123 w 479426"/>
                <a:gd name="connsiteY33" fmla="*/ 321172 h 333375"/>
                <a:gd name="connsiteX34" fmla="*/ 236538 w 479426"/>
                <a:gd name="connsiteY34" fmla="*/ 325438 h 333375"/>
                <a:gd name="connsiteX35" fmla="*/ 236540 w 479426"/>
                <a:gd name="connsiteY35" fmla="*/ 325437 h 333375"/>
                <a:gd name="connsiteX36" fmla="*/ 236538 w 479426"/>
                <a:gd name="connsiteY36" fmla="*/ 325438 h 333375"/>
                <a:gd name="connsiteX37" fmla="*/ 303211 w 479426"/>
                <a:gd name="connsiteY37" fmla="*/ 265115 h 333375"/>
                <a:gd name="connsiteX38" fmla="*/ 220663 w 479426"/>
                <a:gd name="connsiteY38" fmla="*/ 311150 h 333375"/>
                <a:gd name="connsiteX39" fmla="*/ 237498 w 479426"/>
                <a:gd name="connsiteY39" fmla="*/ 298230 h 333375"/>
                <a:gd name="connsiteX40" fmla="*/ 228601 w 479426"/>
                <a:gd name="connsiteY40" fmla="*/ 303213 h 333375"/>
                <a:gd name="connsiteX41" fmla="*/ 228605 w 479426"/>
                <a:gd name="connsiteY41" fmla="*/ 303211 h 333375"/>
                <a:gd name="connsiteX42" fmla="*/ 228601 w 479426"/>
                <a:gd name="connsiteY42" fmla="*/ 303213 h 333375"/>
                <a:gd name="connsiteX43" fmla="*/ 277830 w 479426"/>
                <a:gd name="connsiteY43" fmla="*/ 264533 h 333375"/>
                <a:gd name="connsiteX44" fmla="*/ 209551 w 479426"/>
                <a:gd name="connsiteY44" fmla="*/ 300038 h 333375"/>
                <a:gd name="connsiteX45" fmla="*/ 209555 w 479426"/>
                <a:gd name="connsiteY45" fmla="*/ 300036 h 333375"/>
                <a:gd name="connsiteX46" fmla="*/ 209551 w 479426"/>
                <a:gd name="connsiteY46" fmla="*/ 300038 h 333375"/>
                <a:gd name="connsiteX47" fmla="*/ 273051 w 479426"/>
                <a:gd name="connsiteY47" fmla="*/ 254000 h 333375"/>
                <a:gd name="connsiteX48" fmla="*/ 222197 w 479426"/>
                <a:gd name="connsiteY48" fmla="*/ 281123 h 333375"/>
                <a:gd name="connsiteX49" fmla="*/ 222206 w 479426"/>
                <a:gd name="connsiteY49" fmla="*/ 281118 h 333375"/>
                <a:gd name="connsiteX50" fmla="*/ 222197 w 479426"/>
                <a:gd name="connsiteY50" fmla="*/ 281123 h 333375"/>
                <a:gd name="connsiteX51" fmla="*/ 201613 w 479426"/>
                <a:gd name="connsiteY51" fmla="*/ 242888 h 333375"/>
                <a:gd name="connsiteX52" fmla="*/ 201613 w 479426"/>
                <a:gd name="connsiteY52" fmla="*/ 242889 h 333375"/>
                <a:gd name="connsiteX53" fmla="*/ 201613 w 479426"/>
                <a:gd name="connsiteY53" fmla="*/ 242888 h 333375"/>
                <a:gd name="connsiteX54" fmla="*/ 189015 w 479426"/>
                <a:gd name="connsiteY54" fmla="*/ 269485 h 333375"/>
                <a:gd name="connsiteX55" fmla="*/ 226956 w 479426"/>
                <a:gd name="connsiteY55" fmla="*/ 248517 h 333375"/>
                <a:gd name="connsiteX56" fmla="*/ 187326 w 479426"/>
                <a:gd name="connsiteY56" fmla="*/ 273050 h 333375"/>
                <a:gd name="connsiteX57" fmla="*/ 187326 w 479426"/>
                <a:gd name="connsiteY57" fmla="*/ 273050 h 333375"/>
                <a:gd name="connsiteX58" fmla="*/ 187326 w 479426"/>
                <a:gd name="connsiteY58" fmla="*/ 273050 h 333375"/>
                <a:gd name="connsiteX59" fmla="*/ 189015 w 479426"/>
                <a:gd name="connsiteY59" fmla="*/ 269486 h 333375"/>
                <a:gd name="connsiteX60" fmla="*/ 182563 w 479426"/>
                <a:gd name="connsiteY60" fmla="*/ 273050 h 333375"/>
                <a:gd name="connsiteX61" fmla="*/ 198438 w 479426"/>
                <a:gd name="connsiteY61" fmla="*/ 247650 h 333375"/>
                <a:gd name="connsiteX62" fmla="*/ 195263 w 479426"/>
                <a:gd name="connsiteY62" fmla="*/ 247650 h 333375"/>
                <a:gd name="connsiteX63" fmla="*/ 269876 w 479426"/>
                <a:gd name="connsiteY63" fmla="*/ 236538 h 333375"/>
                <a:gd name="connsiteX64" fmla="*/ 269876 w 479426"/>
                <a:gd name="connsiteY64" fmla="*/ 236538 h 333375"/>
                <a:gd name="connsiteX65" fmla="*/ 269876 w 479426"/>
                <a:gd name="connsiteY65" fmla="*/ 239713 h 333375"/>
                <a:gd name="connsiteX66" fmla="*/ 269876 w 479426"/>
                <a:gd name="connsiteY66" fmla="*/ 239713 h 333375"/>
                <a:gd name="connsiteX67" fmla="*/ 213301 w 479426"/>
                <a:gd name="connsiteY67" fmla="*/ 285867 h 333375"/>
                <a:gd name="connsiteX68" fmla="*/ 222197 w 479426"/>
                <a:gd name="connsiteY68" fmla="*/ 281123 h 333375"/>
                <a:gd name="connsiteX69" fmla="*/ 222188 w 479426"/>
                <a:gd name="connsiteY69" fmla="*/ 281128 h 333375"/>
                <a:gd name="connsiteX70" fmla="*/ 222197 w 479426"/>
                <a:gd name="connsiteY70" fmla="*/ 281123 h 333375"/>
                <a:gd name="connsiteX71" fmla="*/ 209551 w 479426"/>
                <a:gd name="connsiteY71" fmla="*/ 288925 h 333375"/>
                <a:gd name="connsiteX72" fmla="*/ 209553 w 479426"/>
                <a:gd name="connsiteY72" fmla="*/ 288924 h 333375"/>
                <a:gd name="connsiteX73" fmla="*/ 209551 w 479426"/>
                <a:gd name="connsiteY73" fmla="*/ 288925 h 333375"/>
                <a:gd name="connsiteX74" fmla="*/ 213295 w 479426"/>
                <a:gd name="connsiteY74" fmla="*/ 285871 h 333375"/>
                <a:gd name="connsiteX75" fmla="*/ 201613 w 479426"/>
                <a:gd name="connsiteY75" fmla="*/ 292100 h 333375"/>
                <a:gd name="connsiteX76" fmla="*/ 261935 w 479426"/>
                <a:gd name="connsiteY76" fmla="*/ 242890 h 333375"/>
                <a:gd name="connsiteX77" fmla="*/ 204237 w 479426"/>
                <a:gd name="connsiteY77" fmla="*/ 276226 h 333375"/>
                <a:gd name="connsiteX78" fmla="*/ 134937 w 479426"/>
                <a:gd name="connsiteY78" fmla="*/ 231776 h 333375"/>
                <a:gd name="connsiteX79" fmla="*/ 137557 w 479426"/>
                <a:gd name="connsiteY79" fmla="*/ 231776 h 333375"/>
                <a:gd name="connsiteX80" fmla="*/ 137556 w 479426"/>
                <a:gd name="connsiteY80" fmla="*/ 231776 h 333375"/>
                <a:gd name="connsiteX81" fmla="*/ 137557 w 479426"/>
                <a:gd name="connsiteY81" fmla="*/ 231776 h 333375"/>
                <a:gd name="connsiteX82" fmla="*/ 130175 w 479426"/>
                <a:gd name="connsiteY82" fmla="*/ 236538 h 333375"/>
                <a:gd name="connsiteX83" fmla="*/ 134937 w 479426"/>
                <a:gd name="connsiteY83" fmla="*/ 231776 h 333375"/>
                <a:gd name="connsiteX84" fmla="*/ 134937 w 479426"/>
                <a:gd name="connsiteY84" fmla="*/ 231776 h 333375"/>
                <a:gd name="connsiteX85" fmla="*/ 254001 w 479426"/>
                <a:gd name="connsiteY85" fmla="*/ 231775 h 333375"/>
                <a:gd name="connsiteX86" fmla="*/ 254001 w 479426"/>
                <a:gd name="connsiteY86" fmla="*/ 236538 h 333375"/>
                <a:gd name="connsiteX87" fmla="*/ 254001 w 479426"/>
                <a:gd name="connsiteY87" fmla="*/ 236538 h 333375"/>
                <a:gd name="connsiteX88" fmla="*/ 201951 w 479426"/>
                <a:gd name="connsiteY88" fmla="*/ 277547 h 333375"/>
                <a:gd name="connsiteX89" fmla="*/ 204237 w 479426"/>
                <a:gd name="connsiteY89" fmla="*/ 276226 h 333375"/>
                <a:gd name="connsiteX90" fmla="*/ 201613 w 479426"/>
                <a:gd name="connsiteY90" fmla="*/ 277813 h 333375"/>
                <a:gd name="connsiteX91" fmla="*/ 201616 w 479426"/>
                <a:gd name="connsiteY91" fmla="*/ 277811 h 333375"/>
                <a:gd name="connsiteX92" fmla="*/ 201613 w 479426"/>
                <a:gd name="connsiteY92" fmla="*/ 277813 h 333375"/>
                <a:gd name="connsiteX93" fmla="*/ 201947 w 479426"/>
                <a:gd name="connsiteY93" fmla="*/ 277549 h 333375"/>
                <a:gd name="connsiteX94" fmla="*/ 190501 w 479426"/>
                <a:gd name="connsiteY94" fmla="*/ 284163 h 333375"/>
                <a:gd name="connsiteX95" fmla="*/ 190501 w 479426"/>
                <a:gd name="connsiteY95" fmla="*/ 284162 h 333375"/>
                <a:gd name="connsiteX96" fmla="*/ 190501 w 479426"/>
                <a:gd name="connsiteY96" fmla="*/ 284163 h 333375"/>
                <a:gd name="connsiteX97" fmla="*/ 190501 w 479426"/>
                <a:gd name="connsiteY97" fmla="*/ 280988 h 333375"/>
                <a:gd name="connsiteX98" fmla="*/ 242886 w 479426"/>
                <a:gd name="connsiteY98" fmla="*/ 239714 h 333375"/>
                <a:gd name="connsiteX99" fmla="*/ 226956 w 479426"/>
                <a:gd name="connsiteY99" fmla="*/ 248517 h 333375"/>
                <a:gd name="connsiteX100" fmla="*/ 336651 w 479426"/>
                <a:gd name="connsiteY100" fmla="*/ 156533 h 333375"/>
                <a:gd name="connsiteX101" fmla="*/ 336640 w 479426"/>
                <a:gd name="connsiteY101" fmla="*/ 156539 h 333375"/>
                <a:gd name="connsiteX102" fmla="*/ 336651 w 479426"/>
                <a:gd name="connsiteY102" fmla="*/ 156533 h 333375"/>
                <a:gd name="connsiteX103" fmla="*/ 269875 w 479426"/>
                <a:gd name="connsiteY103" fmla="*/ 195263 h 333375"/>
                <a:gd name="connsiteX104" fmla="*/ 297529 w 479426"/>
                <a:gd name="connsiteY104" fmla="*/ 173831 h 333375"/>
                <a:gd name="connsiteX105" fmla="*/ 280989 w 479426"/>
                <a:gd name="connsiteY105" fmla="*/ 187325 h 333375"/>
                <a:gd name="connsiteX106" fmla="*/ 305960 w 479426"/>
                <a:gd name="connsiteY106" fmla="*/ 173511 h 333375"/>
                <a:gd name="connsiteX107" fmla="*/ 55562 w 479426"/>
                <a:gd name="connsiteY107" fmla="*/ 155053 h 333375"/>
                <a:gd name="connsiteX108" fmla="*/ 55562 w 479426"/>
                <a:gd name="connsiteY108" fmla="*/ 155054 h 333375"/>
                <a:gd name="connsiteX109" fmla="*/ 55562 w 479426"/>
                <a:gd name="connsiteY109" fmla="*/ 155053 h 333375"/>
                <a:gd name="connsiteX110" fmla="*/ 55562 w 479426"/>
                <a:gd name="connsiteY110" fmla="*/ 157163 h 333375"/>
                <a:gd name="connsiteX111" fmla="*/ 55562 w 479426"/>
                <a:gd name="connsiteY111" fmla="*/ 157163 h 333375"/>
                <a:gd name="connsiteX112" fmla="*/ 52387 w 479426"/>
                <a:gd name="connsiteY112" fmla="*/ 157163 h 333375"/>
                <a:gd name="connsiteX113" fmla="*/ 52387 w 479426"/>
                <a:gd name="connsiteY113" fmla="*/ 157163 h 333375"/>
                <a:gd name="connsiteX114" fmla="*/ 355601 w 479426"/>
                <a:gd name="connsiteY114" fmla="*/ 146050 h 333375"/>
                <a:gd name="connsiteX115" fmla="*/ 355600 w 479426"/>
                <a:gd name="connsiteY115" fmla="*/ 146050 h 333375"/>
                <a:gd name="connsiteX116" fmla="*/ 355601 w 479426"/>
                <a:gd name="connsiteY116" fmla="*/ 146050 h 333375"/>
                <a:gd name="connsiteX117" fmla="*/ 303213 w 479426"/>
                <a:gd name="connsiteY117" fmla="*/ 198438 h 333375"/>
                <a:gd name="connsiteX118" fmla="*/ 374651 w 479426"/>
                <a:gd name="connsiteY118" fmla="*/ 157162 h 333375"/>
                <a:gd name="connsiteX119" fmla="*/ 377826 w 479426"/>
                <a:gd name="connsiteY119" fmla="*/ 157162 h 333375"/>
                <a:gd name="connsiteX120" fmla="*/ 377826 w 479426"/>
                <a:gd name="connsiteY120" fmla="*/ 160337 h 333375"/>
                <a:gd name="connsiteX121" fmla="*/ 333376 w 479426"/>
                <a:gd name="connsiteY121" fmla="*/ 212725 h 333375"/>
                <a:gd name="connsiteX122" fmla="*/ 396876 w 479426"/>
                <a:gd name="connsiteY122" fmla="*/ 176212 h 333375"/>
                <a:gd name="connsiteX123" fmla="*/ 401638 w 479426"/>
                <a:gd name="connsiteY123" fmla="*/ 176212 h 333375"/>
                <a:gd name="connsiteX124" fmla="*/ 401637 w 479426"/>
                <a:gd name="connsiteY124" fmla="*/ 176212 h 333375"/>
                <a:gd name="connsiteX125" fmla="*/ 401638 w 479426"/>
                <a:gd name="connsiteY125" fmla="*/ 176212 h 333375"/>
                <a:gd name="connsiteX126" fmla="*/ 363538 w 479426"/>
                <a:gd name="connsiteY126" fmla="*/ 198438 h 333375"/>
                <a:gd name="connsiteX127" fmla="*/ 401638 w 479426"/>
                <a:gd name="connsiteY127" fmla="*/ 179387 h 333375"/>
                <a:gd name="connsiteX128" fmla="*/ 401635 w 479426"/>
                <a:gd name="connsiteY128" fmla="*/ 179389 h 333375"/>
                <a:gd name="connsiteX129" fmla="*/ 401638 w 479426"/>
                <a:gd name="connsiteY129" fmla="*/ 179387 h 333375"/>
                <a:gd name="connsiteX130" fmla="*/ 352428 w 479426"/>
                <a:gd name="connsiteY130" fmla="*/ 212724 h 333375"/>
                <a:gd name="connsiteX131" fmla="*/ 404813 w 479426"/>
                <a:gd name="connsiteY131" fmla="*/ 182562 h 333375"/>
                <a:gd name="connsiteX132" fmla="*/ 407988 w 479426"/>
                <a:gd name="connsiteY132" fmla="*/ 182562 h 333375"/>
                <a:gd name="connsiteX133" fmla="*/ 407988 w 479426"/>
                <a:gd name="connsiteY133" fmla="*/ 182562 h 333375"/>
                <a:gd name="connsiteX134" fmla="*/ 407988 w 479426"/>
                <a:gd name="connsiteY134" fmla="*/ 182562 h 333375"/>
                <a:gd name="connsiteX135" fmla="*/ 384176 w 479426"/>
                <a:gd name="connsiteY135" fmla="*/ 207169 h 333375"/>
                <a:gd name="connsiteX136" fmla="*/ 360363 w 479426"/>
                <a:gd name="connsiteY136" fmla="*/ 231776 h 333375"/>
                <a:gd name="connsiteX137" fmla="*/ 355602 w 479426"/>
                <a:gd name="connsiteY137" fmla="*/ 236538 h 333375"/>
                <a:gd name="connsiteX138" fmla="*/ 363538 w 479426"/>
                <a:gd name="connsiteY138" fmla="*/ 231776 h 333375"/>
                <a:gd name="connsiteX139" fmla="*/ 363537 w 479426"/>
                <a:gd name="connsiteY139" fmla="*/ 231777 h 333375"/>
                <a:gd name="connsiteX140" fmla="*/ 363538 w 479426"/>
                <a:gd name="connsiteY140" fmla="*/ 231776 h 333375"/>
                <a:gd name="connsiteX141" fmla="*/ 358776 w 479426"/>
                <a:gd name="connsiteY141" fmla="*/ 236538 h 333375"/>
                <a:gd name="connsiteX142" fmla="*/ 360363 w 479426"/>
                <a:gd name="connsiteY142" fmla="*/ 236538 h 333375"/>
                <a:gd name="connsiteX143" fmla="*/ 355601 w 479426"/>
                <a:gd name="connsiteY143" fmla="*/ 239713 h 333375"/>
                <a:gd name="connsiteX144" fmla="*/ 355602 w 479426"/>
                <a:gd name="connsiteY144" fmla="*/ 239712 h 333375"/>
                <a:gd name="connsiteX145" fmla="*/ 355601 w 479426"/>
                <a:gd name="connsiteY145" fmla="*/ 239713 h 333375"/>
                <a:gd name="connsiteX146" fmla="*/ 358776 w 479426"/>
                <a:gd name="connsiteY146" fmla="*/ 236538 h 333375"/>
                <a:gd name="connsiteX147" fmla="*/ 355601 w 479426"/>
                <a:gd name="connsiteY147" fmla="*/ 236538 h 333375"/>
                <a:gd name="connsiteX148" fmla="*/ 355601 w 479426"/>
                <a:gd name="connsiteY148" fmla="*/ 236538 h 333375"/>
                <a:gd name="connsiteX149" fmla="*/ 352426 w 479426"/>
                <a:gd name="connsiteY149" fmla="*/ 236538 h 333375"/>
                <a:gd name="connsiteX150" fmla="*/ 352426 w 479426"/>
                <a:gd name="connsiteY150" fmla="*/ 236538 h 333375"/>
                <a:gd name="connsiteX151" fmla="*/ 376992 w 479426"/>
                <a:gd name="connsiteY151" fmla="*/ 211972 h 333375"/>
                <a:gd name="connsiteX152" fmla="*/ 401637 w 479426"/>
                <a:gd name="connsiteY152" fmla="*/ 187326 h 333375"/>
                <a:gd name="connsiteX153" fmla="*/ 359892 w 479426"/>
                <a:gd name="connsiteY153" fmla="*/ 210744 h 333375"/>
                <a:gd name="connsiteX154" fmla="*/ 336551 w 479426"/>
                <a:gd name="connsiteY154" fmla="*/ 223838 h 333375"/>
                <a:gd name="connsiteX155" fmla="*/ 336553 w 479426"/>
                <a:gd name="connsiteY155" fmla="*/ 223837 h 333375"/>
                <a:gd name="connsiteX156" fmla="*/ 336551 w 479426"/>
                <a:gd name="connsiteY156" fmla="*/ 223838 h 333375"/>
                <a:gd name="connsiteX157" fmla="*/ 355961 w 479426"/>
                <a:gd name="connsiteY157" fmla="*/ 209782 h 333375"/>
                <a:gd name="connsiteX158" fmla="*/ 382585 w 479426"/>
                <a:gd name="connsiteY158" fmla="*/ 190502 h 333375"/>
                <a:gd name="connsiteX159" fmla="*/ 349423 w 479426"/>
                <a:gd name="connsiteY159" fmla="*/ 209595 h 333375"/>
                <a:gd name="connsiteX160" fmla="*/ 330201 w 479426"/>
                <a:gd name="connsiteY160" fmla="*/ 220663 h 333375"/>
                <a:gd name="connsiteX161" fmla="*/ 330201 w 479426"/>
                <a:gd name="connsiteY161" fmla="*/ 220662 h 333375"/>
                <a:gd name="connsiteX162" fmla="*/ 330201 w 479426"/>
                <a:gd name="connsiteY162" fmla="*/ 220663 h 333375"/>
                <a:gd name="connsiteX163" fmla="*/ 330201 w 479426"/>
                <a:gd name="connsiteY163" fmla="*/ 217488 h 333375"/>
                <a:gd name="connsiteX164" fmla="*/ 325438 w 479426"/>
                <a:gd name="connsiteY164" fmla="*/ 217488 h 333375"/>
                <a:gd name="connsiteX165" fmla="*/ 374651 w 479426"/>
                <a:gd name="connsiteY165" fmla="*/ 160337 h 333375"/>
                <a:gd name="connsiteX166" fmla="*/ 303213 w 479426"/>
                <a:gd name="connsiteY166" fmla="*/ 206375 h 333375"/>
                <a:gd name="connsiteX167" fmla="*/ 300038 w 479426"/>
                <a:gd name="connsiteY167" fmla="*/ 201613 h 333375"/>
                <a:gd name="connsiteX168" fmla="*/ 307975 w 479426"/>
                <a:gd name="connsiteY168" fmla="*/ 198438 h 333375"/>
                <a:gd name="connsiteX169" fmla="*/ 304801 w 479426"/>
                <a:gd name="connsiteY169" fmla="*/ 199232 h 333375"/>
                <a:gd name="connsiteX170" fmla="*/ 295276 w 479426"/>
                <a:gd name="connsiteY170" fmla="*/ 201613 h 333375"/>
                <a:gd name="connsiteX171" fmla="*/ 295276 w 479426"/>
                <a:gd name="connsiteY171" fmla="*/ 201613 h 333375"/>
                <a:gd name="connsiteX172" fmla="*/ 295276 w 479426"/>
                <a:gd name="connsiteY172" fmla="*/ 201613 h 333375"/>
                <a:gd name="connsiteX173" fmla="*/ 321551 w 479426"/>
                <a:gd name="connsiteY173" fmla="*/ 176110 h 333375"/>
                <a:gd name="connsiteX174" fmla="*/ 348440 w 479426"/>
                <a:gd name="connsiteY174" fmla="*/ 150011 h 333375"/>
                <a:gd name="connsiteX175" fmla="*/ 340868 w 479426"/>
                <a:gd name="connsiteY175" fmla="*/ 154200 h 333375"/>
                <a:gd name="connsiteX176" fmla="*/ 336651 w 479426"/>
                <a:gd name="connsiteY176" fmla="*/ 156533 h 333375"/>
                <a:gd name="connsiteX177" fmla="*/ 336662 w 479426"/>
                <a:gd name="connsiteY177" fmla="*/ 156527 h 333375"/>
                <a:gd name="connsiteX178" fmla="*/ 336651 w 479426"/>
                <a:gd name="connsiteY178" fmla="*/ 156533 h 333375"/>
                <a:gd name="connsiteX179" fmla="*/ 349251 w 479426"/>
                <a:gd name="connsiteY179" fmla="*/ 149225 h 333375"/>
                <a:gd name="connsiteX180" fmla="*/ 349250 w 479426"/>
                <a:gd name="connsiteY180" fmla="*/ 149225 h 333375"/>
                <a:gd name="connsiteX181" fmla="*/ 349251 w 479426"/>
                <a:gd name="connsiteY181" fmla="*/ 149225 h 333375"/>
                <a:gd name="connsiteX182" fmla="*/ 348851 w 479426"/>
                <a:gd name="connsiteY182" fmla="*/ 149613 h 333375"/>
                <a:gd name="connsiteX183" fmla="*/ 348442 w 479426"/>
                <a:gd name="connsiteY183" fmla="*/ 150009 h 333375"/>
                <a:gd name="connsiteX184" fmla="*/ 353040 w 479426"/>
                <a:gd name="connsiteY184" fmla="*/ 147466 h 333375"/>
                <a:gd name="connsiteX185" fmla="*/ 314326 w 479426"/>
                <a:gd name="connsiteY185" fmla="*/ 127000 h 333375"/>
                <a:gd name="connsiteX186" fmla="*/ 314325 w 479426"/>
                <a:gd name="connsiteY186" fmla="*/ 127000 h 333375"/>
                <a:gd name="connsiteX187" fmla="*/ 314326 w 479426"/>
                <a:gd name="connsiteY187" fmla="*/ 127000 h 333375"/>
                <a:gd name="connsiteX188" fmla="*/ 283442 w 479426"/>
                <a:gd name="connsiteY188" fmla="*/ 156339 h 333375"/>
                <a:gd name="connsiteX189" fmla="*/ 250826 w 479426"/>
                <a:gd name="connsiteY189" fmla="*/ 187324 h 333375"/>
                <a:gd name="connsiteX190" fmla="*/ 341313 w 479426"/>
                <a:gd name="connsiteY190" fmla="*/ 138112 h 333375"/>
                <a:gd name="connsiteX191" fmla="*/ 341311 w 479426"/>
                <a:gd name="connsiteY191" fmla="*/ 138113 h 333375"/>
                <a:gd name="connsiteX192" fmla="*/ 341313 w 479426"/>
                <a:gd name="connsiteY192" fmla="*/ 138112 h 333375"/>
                <a:gd name="connsiteX193" fmla="*/ 328459 w 479426"/>
                <a:gd name="connsiteY193" fmla="*/ 148599 h 333375"/>
                <a:gd name="connsiteX194" fmla="*/ 331689 w 479426"/>
                <a:gd name="connsiteY194" fmla="*/ 146924 h 333375"/>
                <a:gd name="connsiteX195" fmla="*/ 333376 w 479426"/>
                <a:gd name="connsiteY195" fmla="*/ 146050 h 333375"/>
                <a:gd name="connsiteX196" fmla="*/ 333375 w 479426"/>
                <a:gd name="connsiteY196" fmla="*/ 146051 h 333375"/>
                <a:gd name="connsiteX197" fmla="*/ 333376 w 479426"/>
                <a:gd name="connsiteY197" fmla="*/ 146050 h 333375"/>
                <a:gd name="connsiteX198" fmla="*/ 297529 w 479426"/>
                <a:gd name="connsiteY198" fmla="*/ 173831 h 333375"/>
                <a:gd name="connsiteX199" fmla="*/ 328456 w 479426"/>
                <a:gd name="connsiteY199" fmla="*/ 148601 h 333375"/>
                <a:gd name="connsiteX200" fmla="*/ 247650 w 479426"/>
                <a:gd name="connsiteY200" fmla="*/ 190500 h 333375"/>
                <a:gd name="connsiteX201" fmla="*/ 247651 w 479426"/>
                <a:gd name="connsiteY201" fmla="*/ 190499 h 333375"/>
                <a:gd name="connsiteX202" fmla="*/ 247650 w 479426"/>
                <a:gd name="connsiteY202" fmla="*/ 190500 h 333375"/>
                <a:gd name="connsiteX203" fmla="*/ 250825 w 479426"/>
                <a:gd name="connsiteY203" fmla="*/ 187325 h 333375"/>
                <a:gd name="connsiteX204" fmla="*/ 250826 w 479426"/>
                <a:gd name="connsiteY204" fmla="*/ 187324 h 333375"/>
                <a:gd name="connsiteX205" fmla="*/ 250835 w 479426"/>
                <a:gd name="connsiteY205" fmla="*/ 187315 h 333375"/>
                <a:gd name="connsiteX206" fmla="*/ 250825 w 479426"/>
                <a:gd name="connsiteY206" fmla="*/ 187325 h 333375"/>
                <a:gd name="connsiteX207" fmla="*/ 279069 w 479426"/>
                <a:gd name="connsiteY207" fmla="*/ 159081 h 333375"/>
                <a:gd name="connsiteX208" fmla="*/ 307219 w 479426"/>
                <a:gd name="connsiteY208" fmla="*/ 130931 h 333375"/>
                <a:gd name="connsiteX209" fmla="*/ 302606 w 479426"/>
                <a:gd name="connsiteY209" fmla="*/ 133483 h 333375"/>
                <a:gd name="connsiteX210" fmla="*/ 294237 w 479426"/>
                <a:gd name="connsiteY210" fmla="*/ 138112 h 333375"/>
                <a:gd name="connsiteX211" fmla="*/ 294258 w 479426"/>
                <a:gd name="connsiteY211" fmla="*/ 138100 h 333375"/>
                <a:gd name="connsiteX212" fmla="*/ 294237 w 479426"/>
                <a:gd name="connsiteY212" fmla="*/ 138112 h 333375"/>
                <a:gd name="connsiteX213" fmla="*/ 302956 w 479426"/>
                <a:gd name="connsiteY213" fmla="*/ 133075 h 333375"/>
                <a:gd name="connsiteX214" fmla="*/ 307976 w 479426"/>
                <a:gd name="connsiteY214" fmla="*/ 130175 h 333375"/>
                <a:gd name="connsiteX215" fmla="*/ 307975 w 479426"/>
                <a:gd name="connsiteY215" fmla="*/ 130175 h 333375"/>
                <a:gd name="connsiteX216" fmla="*/ 307976 w 479426"/>
                <a:gd name="connsiteY216" fmla="*/ 130175 h 333375"/>
                <a:gd name="connsiteX217" fmla="*/ 307221 w 479426"/>
                <a:gd name="connsiteY217" fmla="*/ 130930 h 333375"/>
                <a:gd name="connsiteX218" fmla="*/ 212725 w 479426"/>
                <a:gd name="connsiteY218" fmla="*/ 115888 h 333375"/>
                <a:gd name="connsiteX219" fmla="*/ 217488 w 479426"/>
                <a:gd name="connsiteY219" fmla="*/ 115888 h 333375"/>
                <a:gd name="connsiteX220" fmla="*/ 217488 w 479426"/>
                <a:gd name="connsiteY220" fmla="*/ 115888 h 333375"/>
                <a:gd name="connsiteX221" fmla="*/ 217488 w 479426"/>
                <a:gd name="connsiteY221" fmla="*/ 119063 h 333375"/>
                <a:gd name="connsiteX222" fmla="*/ 187179 w 479426"/>
                <a:gd name="connsiteY222" fmla="*/ 139727 h 333375"/>
                <a:gd name="connsiteX223" fmla="*/ 112721 w 479426"/>
                <a:gd name="connsiteY223" fmla="*/ 190495 h 333375"/>
                <a:gd name="connsiteX224" fmla="*/ 205663 w 479426"/>
                <a:gd name="connsiteY224" fmla="*/ 135892 h 333375"/>
                <a:gd name="connsiteX225" fmla="*/ 239713 w 479426"/>
                <a:gd name="connsiteY225" fmla="*/ 115888 h 333375"/>
                <a:gd name="connsiteX226" fmla="*/ 239710 w 479426"/>
                <a:gd name="connsiteY226" fmla="*/ 115889 h 333375"/>
                <a:gd name="connsiteX227" fmla="*/ 239713 w 479426"/>
                <a:gd name="connsiteY227" fmla="*/ 115888 h 333375"/>
                <a:gd name="connsiteX228" fmla="*/ 179821 w 479426"/>
                <a:gd name="connsiteY228" fmla="*/ 158442 h 333375"/>
                <a:gd name="connsiteX229" fmla="*/ 119065 w 479426"/>
                <a:gd name="connsiteY229" fmla="*/ 201611 h 333375"/>
                <a:gd name="connsiteX230" fmla="*/ 192088 w 479426"/>
                <a:gd name="connsiteY230" fmla="*/ 158750 h 333375"/>
                <a:gd name="connsiteX231" fmla="*/ 265113 w 479426"/>
                <a:gd name="connsiteY231" fmla="*/ 115888 h 333375"/>
                <a:gd name="connsiteX232" fmla="*/ 265113 w 479426"/>
                <a:gd name="connsiteY232" fmla="*/ 115888 h 333375"/>
                <a:gd name="connsiteX233" fmla="*/ 269875 w 479426"/>
                <a:gd name="connsiteY233" fmla="*/ 115888 h 333375"/>
                <a:gd name="connsiteX234" fmla="*/ 138116 w 479426"/>
                <a:gd name="connsiteY234" fmla="*/ 201610 h 333375"/>
                <a:gd name="connsiteX235" fmla="*/ 209550 w 479426"/>
                <a:gd name="connsiteY235" fmla="*/ 160338 h 333375"/>
                <a:gd name="connsiteX236" fmla="*/ 280988 w 479426"/>
                <a:gd name="connsiteY236" fmla="*/ 119063 h 333375"/>
                <a:gd name="connsiteX237" fmla="*/ 280988 w 479426"/>
                <a:gd name="connsiteY237" fmla="*/ 119063 h 333375"/>
                <a:gd name="connsiteX238" fmla="*/ 284163 w 479426"/>
                <a:gd name="connsiteY238" fmla="*/ 119063 h 333375"/>
                <a:gd name="connsiteX239" fmla="*/ 284163 w 479426"/>
                <a:gd name="connsiteY239" fmla="*/ 119063 h 333375"/>
                <a:gd name="connsiteX240" fmla="*/ 211138 w 479426"/>
                <a:gd name="connsiteY240" fmla="*/ 168275 h 333375"/>
                <a:gd name="connsiteX241" fmla="*/ 138115 w 479426"/>
                <a:gd name="connsiteY241" fmla="*/ 217486 h 333375"/>
                <a:gd name="connsiteX242" fmla="*/ 303213 w 479426"/>
                <a:gd name="connsiteY242" fmla="*/ 123825 h 333375"/>
                <a:gd name="connsiteX243" fmla="*/ 307975 w 479426"/>
                <a:gd name="connsiteY243" fmla="*/ 123825 h 333375"/>
                <a:gd name="connsiteX244" fmla="*/ 307974 w 479426"/>
                <a:gd name="connsiteY244" fmla="*/ 123825 h 333375"/>
                <a:gd name="connsiteX245" fmla="*/ 307975 w 479426"/>
                <a:gd name="connsiteY245" fmla="*/ 123825 h 333375"/>
                <a:gd name="connsiteX246" fmla="*/ 240147 w 479426"/>
                <a:gd name="connsiteY246" fmla="*/ 168035 h 333375"/>
                <a:gd name="connsiteX247" fmla="*/ 294237 w 479426"/>
                <a:gd name="connsiteY247" fmla="*/ 138112 h 333375"/>
                <a:gd name="connsiteX248" fmla="*/ 294217 w 479426"/>
                <a:gd name="connsiteY248" fmla="*/ 138124 h 333375"/>
                <a:gd name="connsiteX249" fmla="*/ 294237 w 479426"/>
                <a:gd name="connsiteY249" fmla="*/ 138112 h 333375"/>
                <a:gd name="connsiteX250" fmla="*/ 248510 w 479426"/>
                <a:gd name="connsiteY250" fmla="*/ 164533 h 333375"/>
                <a:gd name="connsiteX251" fmla="*/ 222177 w 479426"/>
                <a:gd name="connsiteY251" fmla="*/ 179748 h 333375"/>
                <a:gd name="connsiteX252" fmla="*/ 130175 w 479426"/>
                <a:gd name="connsiteY252" fmla="*/ 239713 h 333375"/>
                <a:gd name="connsiteX253" fmla="*/ 134937 w 479426"/>
                <a:gd name="connsiteY253" fmla="*/ 236538 h 333375"/>
                <a:gd name="connsiteX254" fmla="*/ 138112 w 479426"/>
                <a:gd name="connsiteY254" fmla="*/ 231776 h 333375"/>
                <a:gd name="connsiteX255" fmla="*/ 137557 w 479426"/>
                <a:gd name="connsiteY255" fmla="*/ 231776 h 333375"/>
                <a:gd name="connsiteX256" fmla="*/ 137558 w 479426"/>
                <a:gd name="connsiteY256" fmla="*/ 231776 h 333375"/>
                <a:gd name="connsiteX257" fmla="*/ 137557 w 479426"/>
                <a:gd name="connsiteY257" fmla="*/ 231776 h 333375"/>
                <a:gd name="connsiteX258" fmla="*/ 172020 w 479426"/>
                <a:gd name="connsiteY258" fmla="*/ 209541 h 333375"/>
                <a:gd name="connsiteX259" fmla="*/ 184098 w 479426"/>
                <a:gd name="connsiteY259" fmla="*/ 201749 h 333375"/>
                <a:gd name="connsiteX260" fmla="*/ 165100 w 479426"/>
                <a:gd name="connsiteY260" fmla="*/ 212725 h 333375"/>
                <a:gd name="connsiteX261" fmla="*/ 165100 w 479426"/>
                <a:gd name="connsiteY261" fmla="*/ 212725 h 333375"/>
                <a:gd name="connsiteX262" fmla="*/ 165100 w 479426"/>
                <a:gd name="connsiteY262" fmla="*/ 209550 h 333375"/>
                <a:gd name="connsiteX263" fmla="*/ 165100 w 479426"/>
                <a:gd name="connsiteY263" fmla="*/ 209550 h 333375"/>
                <a:gd name="connsiteX264" fmla="*/ 196217 w 479426"/>
                <a:gd name="connsiteY264" fmla="*/ 192337 h 333375"/>
                <a:gd name="connsiteX265" fmla="*/ 213545 w 479426"/>
                <a:gd name="connsiteY265" fmla="*/ 182751 h 333375"/>
                <a:gd name="connsiteX266" fmla="*/ 277809 w 479426"/>
                <a:gd name="connsiteY266" fmla="*/ 141290 h 333375"/>
                <a:gd name="connsiteX267" fmla="*/ 119062 w 479426"/>
                <a:gd name="connsiteY267" fmla="*/ 231776 h 333375"/>
                <a:gd name="connsiteX268" fmla="*/ 119062 w 479426"/>
                <a:gd name="connsiteY268" fmla="*/ 228600 h 333375"/>
                <a:gd name="connsiteX269" fmla="*/ 261936 w 479426"/>
                <a:gd name="connsiteY269" fmla="*/ 130176 h 333375"/>
                <a:gd name="connsiteX270" fmla="*/ 107950 w 479426"/>
                <a:gd name="connsiteY270" fmla="*/ 220663 h 333375"/>
                <a:gd name="connsiteX271" fmla="*/ 107950 w 479426"/>
                <a:gd name="connsiteY271" fmla="*/ 217488 h 333375"/>
                <a:gd name="connsiteX272" fmla="*/ 239707 w 479426"/>
                <a:gd name="connsiteY272" fmla="*/ 134941 h 333375"/>
                <a:gd name="connsiteX273" fmla="*/ 190612 w 479426"/>
                <a:gd name="connsiteY273" fmla="*/ 163243 h 333375"/>
                <a:gd name="connsiteX274" fmla="*/ 104775 w 479426"/>
                <a:gd name="connsiteY274" fmla="*/ 212725 h 333375"/>
                <a:gd name="connsiteX275" fmla="*/ 100012 w 479426"/>
                <a:gd name="connsiteY275" fmla="*/ 212725 h 333375"/>
                <a:gd name="connsiteX276" fmla="*/ 100013 w 479426"/>
                <a:gd name="connsiteY276" fmla="*/ 212725 h 333375"/>
                <a:gd name="connsiteX277" fmla="*/ 100012 w 479426"/>
                <a:gd name="connsiteY277" fmla="*/ 212725 h 333375"/>
                <a:gd name="connsiteX278" fmla="*/ 223836 w 479426"/>
                <a:gd name="connsiteY278" fmla="*/ 127001 h 333375"/>
                <a:gd name="connsiteX279" fmla="*/ 93662 w 479426"/>
                <a:gd name="connsiteY279" fmla="*/ 201613 h 333375"/>
                <a:gd name="connsiteX280" fmla="*/ 93662 w 479426"/>
                <a:gd name="connsiteY280" fmla="*/ 201613 h 333375"/>
                <a:gd name="connsiteX281" fmla="*/ 88900 w 479426"/>
                <a:gd name="connsiteY281" fmla="*/ 201613 h 333375"/>
                <a:gd name="connsiteX282" fmla="*/ 198436 w 479426"/>
                <a:gd name="connsiteY282" fmla="*/ 127001 h 333375"/>
                <a:gd name="connsiteX283" fmla="*/ 82550 w 479426"/>
                <a:gd name="connsiteY283" fmla="*/ 195263 h 333375"/>
                <a:gd name="connsiteX284" fmla="*/ 82550 w 479426"/>
                <a:gd name="connsiteY284" fmla="*/ 190500 h 333375"/>
                <a:gd name="connsiteX285" fmla="*/ 82550 w 479426"/>
                <a:gd name="connsiteY285" fmla="*/ 190500 h 333375"/>
                <a:gd name="connsiteX286" fmla="*/ 141286 w 479426"/>
                <a:gd name="connsiteY286" fmla="*/ 141288 h 333375"/>
                <a:gd name="connsiteX287" fmla="*/ 107950 w 479426"/>
                <a:gd name="connsiteY287" fmla="*/ 157163 h 333375"/>
                <a:gd name="connsiteX288" fmla="*/ 146050 w 479426"/>
                <a:gd name="connsiteY288" fmla="*/ 134938 h 333375"/>
                <a:gd name="connsiteX289" fmla="*/ 149225 w 479426"/>
                <a:gd name="connsiteY289" fmla="*/ 134938 h 333375"/>
                <a:gd name="connsiteX290" fmla="*/ 88901 w 479426"/>
                <a:gd name="connsiteY290" fmla="*/ 187324 h 333375"/>
                <a:gd name="connsiteX291" fmla="*/ 259907 w 479426"/>
                <a:gd name="connsiteY291" fmla="*/ 70755 h 333375"/>
                <a:gd name="connsiteX292" fmla="*/ 259894 w 479426"/>
                <a:gd name="connsiteY292" fmla="*/ 70762 h 333375"/>
                <a:gd name="connsiteX293" fmla="*/ 259907 w 479426"/>
                <a:gd name="connsiteY293" fmla="*/ 70755 h 333375"/>
                <a:gd name="connsiteX294" fmla="*/ 259227 w 479426"/>
                <a:gd name="connsiteY294" fmla="*/ 71160 h 333375"/>
                <a:gd name="connsiteX295" fmla="*/ 258763 w 479426"/>
                <a:gd name="connsiteY295" fmla="*/ 71437 h 333375"/>
                <a:gd name="connsiteX296" fmla="*/ 258764 w 479426"/>
                <a:gd name="connsiteY296" fmla="*/ 71436 h 333375"/>
                <a:gd name="connsiteX297" fmla="*/ 258763 w 479426"/>
                <a:gd name="connsiteY297" fmla="*/ 71437 h 333375"/>
                <a:gd name="connsiteX298" fmla="*/ 258898 w 479426"/>
                <a:gd name="connsiteY298" fmla="*/ 71334 h 333375"/>
                <a:gd name="connsiteX299" fmla="*/ 431801 w 479426"/>
                <a:gd name="connsiteY299" fmla="*/ 63500 h 333375"/>
                <a:gd name="connsiteX300" fmla="*/ 431800 w 479426"/>
                <a:gd name="connsiteY300" fmla="*/ 63500 h 333375"/>
                <a:gd name="connsiteX301" fmla="*/ 431801 w 479426"/>
                <a:gd name="connsiteY301" fmla="*/ 63500 h 333375"/>
                <a:gd name="connsiteX302" fmla="*/ 407643 w 479426"/>
                <a:gd name="connsiteY302" fmla="*/ 86947 h 333375"/>
                <a:gd name="connsiteX303" fmla="*/ 406828 w 479426"/>
                <a:gd name="connsiteY303" fmla="*/ 87738 h 333375"/>
                <a:gd name="connsiteX304" fmla="*/ 382588 w 479426"/>
                <a:gd name="connsiteY304" fmla="*/ 112713 h 333375"/>
                <a:gd name="connsiteX305" fmla="*/ 454026 w 479426"/>
                <a:gd name="connsiteY305" fmla="*/ 71437 h 333375"/>
                <a:gd name="connsiteX306" fmla="*/ 454026 w 479426"/>
                <a:gd name="connsiteY306" fmla="*/ 74612 h 333375"/>
                <a:gd name="connsiteX307" fmla="*/ 451170 w 479426"/>
                <a:gd name="connsiteY307" fmla="*/ 77653 h 333375"/>
                <a:gd name="connsiteX308" fmla="*/ 404814 w 479426"/>
                <a:gd name="connsiteY308" fmla="*/ 126999 h 333375"/>
                <a:gd name="connsiteX309" fmla="*/ 473076 w 479426"/>
                <a:gd name="connsiteY309" fmla="*/ 88900 h 333375"/>
                <a:gd name="connsiteX310" fmla="*/ 473069 w 479426"/>
                <a:gd name="connsiteY310" fmla="*/ 88904 h 333375"/>
                <a:gd name="connsiteX311" fmla="*/ 473076 w 479426"/>
                <a:gd name="connsiteY311" fmla="*/ 88900 h 333375"/>
                <a:gd name="connsiteX312" fmla="*/ 446096 w 479426"/>
                <a:gd name="connsiteY312" fmla="*/ 104771 h 333375"/>
                <a:gd name="connsiteX313" fmla="*/ 476251 w 479426"/>
                <a:gd name="connsiteY313" fmla="*/ 88900 h 333375"/>
                <a:gd name="connsiteX314" fmla="*/ 476250 w 479426"/>
                <a:gd name="connsiteY314" fmla="*/ 88901 h 333375"/>
                <a:gd name="connsiteX315" fmla="*/ 476251 w 479426"/>
                <a:gd name="connsiteY315" fmla="*/ 88900 h 333375"/>
                <a:gd name="connsiteX316" fmla="*/ 442913 w 479426"/>
                <a:gd name="connsiteY316" fmla="*/ 112713 h 333375"/>
                <a:gd name="connsiteX317" fmla="*/ 476251 w 479426"/>
                <a:gd name="connsiteY317" fmla="*/ 93663 h 333375"/>
                <a:gd name="connsiteX318" fmla="*/ 476251 w 479426"/>
                <a:gd name="connsiteY318" fmla="*/ 93663 h 333375"/>
                <a:gd name="connsiteX319" fmla="*/ 479426 w 479426"/>
                <a:gd name="connsiteY319" fmla="*/ 93663 h 333375"/>
                <a:gd name="connsiteX320" fmla="*/ 479426 w 479426"/>
                <a:gd name="connsiteY320" fmla="*/ 93663 h 333375"/>
                <a:gd name="connsiteX321" fmla="*/ 453276 w 479426"/>
                <a:gd name="connsiteY321" fmla="*/ 119813 h 333375"/>
                <a:gd name="connsiteX322" fmla="*/ 427040 w 479426"/>
                <a:gd name="connsiteY322" fmla="*/ 146049 h 333375"/>
                <a:gd name="connsiteX323" fmla="*/ 459094 w 479426"/>
                <a:gd name="connsiteY323" fmla="*/ 125651 h 333375"/>
                <a:gd name="connsiteX324" fmla="*/ 479426 w 479426"/>
                <a:gd name="connsiteY324" fmla="*/ 112713 h 333375"/>
                <a:gd name="connsiteX325" fmla="*/ 479410 w 479426"/>
                <a:gd name="connsiteY325" fmla="*/ 112723 h 333375"/>
                <a:gd name="connsiteX326" fmla="*/ 479426 w 479426"/>
                <a:gd name="connsiteY326" fmla="*/ 112713 h 333375"/>
                <a:gd name="connsiteX327" fmla="*/ 457437 w 479426"/>
                <a:gd name="connsiteY327" fmla="*/ 127163 h 333375"/>
                <a:gd name="connsiteX328" fmla="*/ 423887 w 479426"/>
                <a:gd name="connsiteY328" fmla="*/ 149209 h 333375"/>
                <a:gd name="connsiteX329" fmla="*/ 455919 w 479426"/>
                <a:gd name="connsiteY329" fmla="*/ 128826 h 333375"/>
                <a:gd name="connsiteX330" fmla="*/ 476251 w 479426"/>
                <a:gd name="connsiteY330" fmla="*/ 115888 h 333375"/>
                <a:gd name="connsiteX331" fmla="*/ 476251 w 479426"/>
                <a:gd name="connsiteY331" fmla="*/ 115888 h 333375"/>
                <a:gd name="connsiteX332" fmla="*/ 479426 w 479426"/>
                <a:gd name="connsiteY332" fmla="*/ 115888 h 333375"/>
                <a:gd name="connsiteX333" fmla="*/ 479426 w 479426"/>
                <a:gd name="connsiteY333" fmla="*/ 115888 h 333375"/>
                <a:gd name="connsiteX334" fmla="*/ 479426 w 479426"/>
                <a:gd name="connsiteY334" fmla="*/ 118520 h 333375"/>
                <a:gd name="connsiteX335" fmla="*/ 479426 w 479426"/>
                <a:gd name="connsiteY335" fmla="*/ 119063 h 333375"/>
                <a:gd name="connsiteX336" fmla="*/ 438680 w 479426"/>
                <a:gd name="connsiteY336" fmla="*/ 153988 h 333375"/>
                <a:gd name="connsiteX337" fmla="*/ 442913 w 479426"/>
                <a:gd name="connsiteY337" fmla="*/ 153988 h 333375"/>
                <a:gd name="connsiteX338" fmla="*/ 442913 w 479426"/>
                <a:gd name="connsiteY338" fmla="*/ 157163 h 333375"/>
                <a:gd name="connsiteX339" fmla="*/ 434976 w 479426"/>
                <a:gd name="connsiteY339" fmla="*/ 157163 h 333375"/>
                <a:gd name="connsiteX340" fmla="*/ 434976 w 479426"/>
                <a:gd name="connsiteY340" fmla="*/ 157163 h 333375"/>
                <a:gd name="connsiteX341" fmla="*/ 434979 w 479426"/>
                <a:gd name="connsiteY341" fmla="*/ 157160 h 333375"/>
                <a:gd name="connsiteX342" fmla="*/ 434980 w 479426"/>
                <a:gd name="connsiteY342" fmla="*/ 157159 h 333375"/>
                <a:gd name="connsiteX343" fmla="*/ 434976 w 479426"/>
                <a:gd name="connsiteY343" fmla="*/ 157163 h 333375"/>
                <a:gd name="connsiteX344" fmla="*/ 438151 w 479426"/>
                <a:gd name="connsiteY344" fmla="*/ 153988 h 333375"/>
                <a:gd name="connsiteX345" fmla="*/ 438151 w 479426"/>
                <a:gd name="connsiteY345" fmla="*/ 153988 h 333375"/>
                <a:gd name="connsiteX346" fmla="*/ 438604 w 479426"/>
                <a:gd name="connsiteY346" fmla="*/ 153988 h 333375"/>
                <a:gd name="connsiteX347" fmla="*/ 435000 w 479426"/>
                <a:gd name="connsiteY347" fmla="*/ 157142 h 333375"/>
                <a:gd name="connsiteX348" fmla="*/ 438680 w 479426"/>
                <a:gd name="connsiteY348" fmla="*/ 153988 h 333375"/>
                <a:gd name="connsiteX349" fmla="*/ 438604 w 479426"/>
                <a:gd name="connsiteY349" fmla="*/ 153988 h 333375"/>
                <a:gd name="connsiteX350" fmla="*/ 473076 w 479426"/>
                <a:gd name="connsiteY350" fmla="*/ 123825 h 333375"/>
                <a:gd name="connsiteX351" fmla="*/ 423863 w 479426"/>
                <a:gd name="connsiteY351" fmla="*/ 149225 h 333375"/>
                <a:gd name="connsiteX352" fmla="*/ 423867 w 479426"/>
                <a:gd name="connsiteY352" fmla="*/ 149223 h 333375"/>
                <a:gd name="connsiteX353" fmla="*/ 423867 w 479426"/>
                <a:gd name="connsiteY353" fmla="*/ 149223 h 333375"/>
                <a:gd name="connsiteX354" fmla="*/ 423863 w 479426"/>
                <a:gd name="connsiteY354" fmla="*/ 149225 h 333375"/>
                <a:gd name="connsiteX355" fmla="*/ 419101 w 479426"/>
                <a:gd name="connsiteY355" fmla="*/ 149225 h 333375"/>
                <a:gd name="connsiteX356" fmla="*/ 419101 w 479426"/>
                <a:gd name="connsiteY356" fmla="*/ 146050 h 333375"/>
                <a:gd name="connsiteX357" fmla="*/ 419101 w 479426"/>
                <a:gd name="connsiteY357" fmla="*/ 146050 h 333375"/>
                <a:gd name="connsiteX358" fmla="*/ 419101 w 479426"/>
                <a:gd name="connsiteY358" fmla="*/ 146050 h 333375"/>
                <a:gd name="connsiteX359" fmla="*/ 424091 w 479426"/>
                <a:gd name="connsiteY359" fmla="*/ 141500 h 333375"/>
                <a:gd name="connsiteX360" fmla="*/ 473075 w 479426"/>
                <a:gd name="connsiteY360" fmla="*/ 96838 h 333375"/>
                <a:gd name="connsiteX361" fmla="*/ 404813 w 479426"/>
                <a:gd name="connsiteY361" fmla="*/ 134938 h 333375"/>
                <a:gd name="connsiteX362" fmla="*/ 401638 w 479426"/>
                <a:gd name="connsiteY362" fmla="*/ 130175 h 333375"/>
                <a:gd name="connsiteX363" fmla="*/ 401638 w 479426"/>
                <a:gd name="connsiteY363" fmla="*/ 130175 h 333375"/>
                <a:gd name="connsiteX364" fmla="*/ 401638 w 479426"/>
                <a:gd name="connsiteY364" fmla="*/ 130175 h 333375"/>
                <a:gd name="connsiteX365" fmla="*/ 449262 w 479426"/>
                <a:gd name="connsiteY365" fmla="*/ 74613 h 333375"/>
                <a:gd name="connsiteX366" fmla="*/ 403932 w 479426"/>
                <a:gd name="connsiteY366" fmla="*/ 100804 h 333375"/>
                <a:gd name="connsiteX367" fmla="*/ 377826 w 479426"/>
                <a:gd name="connsiteY367" fmla="*/ 115888 h 333375"/>
                <a:gd name="connsiteX368" fmla="*/ 377827 w 479426"/>
                <a:gd name="connsiteY368" fmla="*/ 115887 h 333375"/>
                <a:gd name="connsiteX369" fmla="*/ 377826 w 479426"/>
                <a:gd name="connsiteY369" fmla="*/ 115888 h 333375"/>
                <a:gd name="connsiteX370" fmla="*/ 405883 w 479426"/>
                <a:gd name="connsiteY370" fmla="*/ 88655 h 333375"/>
                <a:gd name="connsiteX371" fmla="*/ 406828 w 479426"/>
                <a:gd name="connsiteY371" fmla="*/ 87738 h 333375"/>
                <a:gd name="connsiteX372" fmla="*/ 428505 w 479426"/>
                <a:gd name="connsiteY372" fmla="*/ 65404 h 333375"/>
                <a:gd name="connsiteX373" fmla="*/ 434976 w 479426"/>
                <a:gd name="connsiteY373" fmla="*/ 58737 h 333375"/>
                <a:gd name="connsiteX374" fmla="*/ 428505 w 479426"/>
                <a:gd name="connsiteY374" fmla="*/ 65404 h 333375"/>
                <a:gd name="connsiteX375" fmla="*/ 360363 w 479426"/>
                <a:gd name="connsiteY375" fmla="*/ 104775 h 333375"/>
                <a:gd name="connsiteX376" fmla="*/ 355601 w 479426"/>
                <a:gd name="connsiteY376" fmla="*/ 104775 h 333375"/>
                <a:gd name="connsiteX377" fmla="*/ 355601 w 479426"/>
                <a:gd name="connsiteY377" fmla="*/ 104775 h 333375"/>
                <a:gd name="connsiteX378" fmla="*/ 355601 w 479426"/>
                <a:gd name="connsiteY378" fmla="*/ 104775 h 333375"/>
                <a:gd name="connsiteX379" fmla="*/ 393701 w 479426"/>
                <a:gd name="connsiteY379" fmla="*/ 69849 h 333375"/>
                <a:gd name="connsiteX380" fmla="*/ 393695 w 479426"/>
                <a:gd name="connsiteY380" fmla="*/ 69855 h 333375"/>
                <a:gd name="connsiteX381" fmla="*/ 393701 w 479426"/>
                <a:gd name="connsiteY381" fmla="*/ 69849 h 333375"/>
                <a:gd name="connsiteX382" fmla="*/ 363538 w 479426"/>
                <a:gd name="connsiteY382" fmla="*/ 100013 h 333375"/>
                <a:gd name="connsiteX383" fmla="*/ 88900 w 479426"/>
                <a:gd name="connsiteY383" fmla="*/ 33337 h 333375"/>
                <a:gd name="connsiteX384" fmla="*/ 88900 w 479426"/>
                <a:gd name="connsiteY384" fmla="*/ 33337 h 333375"/>
                <a:gd name="connsiteX385" fmla="*/ 88900 w 479426"/>
                <a:gd name="connsiteY385" fmla="*/ 36512 h 333375"/>
                <a:gd name="connsiteX386" fmla="*/ 88900 w 479426"/>
                <a:gd name="connsiteY386" fmla="*/ 36512 h 333375"/>
                <a:gd name="connsiteX387" fmla="*/ 8225 w 479426"/>
                <a:gd name="connsiteY387" fmla="*/ 103225 h 333375"/>
                <a:gd name="connsiteX388" fmla="*/ 101477 w 479426"/>
                <a:gd name="connsiteY388" fmla="*/ 49654 h 333375"/>
                <a:gd name="connsiteX389" fmla="*/ 101318 w 479426"/>
                <a:gd name="connsiteY389" fmla="*/ 49746 h 333375"/>
                <a:gd name="connsiteX390" fmla="*/ 101477 w 479426"/>
                <a:gd name="connsiteY390" fmla="*/ 49654 h 333375"/>
                <a:gd name="connsiteX391" fmla="*/ 6350 w 479426"/>
                <a:gd name="connsiteY391" fmla="*/ 104775 h 333375"/>
                <a:gd name="connsiteX392" fmla="*/ 6352 w 479426"/>
                <a:gd name="connsiteY392" fmla="*/ 104774 h 333375"/>
                <a:gd name="connsiteX393" fmla="*/ 6350 w 479426"/>
                <a:gd name="connsiteY393" fmla="*/ 104775 h 333375"/>
                <a:gd name="connsiteX394" fmla="*/ 8221 w 479426"/>
                <a:gd name="connsiteY394" fmla="*/ 103227 h 333375"/>
                <a:gd name="connsiteX395" fmla="*/ 0 w 479426"/>
                <a:gd name="connsiteY395" fmla="*/ 107950 h 333375"/>
                <a:gd name="connsiteX396" fmla="*/ 2 w 479426"/>
                <a:gd name="connsiteY396" fmla="*/ 107949 h 333375"/>
                <a:gd name="connsiteX397" fmla="*/ 0 w 479426"/>
                <a:gd name="connsiteY397" fmla="*/ 107950 h 333375"/>
                <a:gd name="connsiteX398" fmla="*/ 82550 w 479426"/>
                <a:gd name="connsiteY398" fmla="*/ 41275 h 333375"/>
                <a:gd name="connsiteX399" fmla="*/ 69850 w 479426"/>
                <a:gd name="connsiteY399" fmla="*/ 47625 h 333375"/>
                <a:gd name="connsiteX400" fmla="*/ 374651 w 479426"/>
                <a:gd name="connsiteY400" fmla="*/ 25400 h 333375"/>
                <a:gd name="connsiteX401" fmla="*/ 370030 w 479426"/>
                <a:gd name="connsiteY401" fmla="*/ 28700 h 333375"/>
                <a:gd name="connsiteX402" fmla="*/ 363539 w 479426"/>
                <a:gd name="connsiteY402" fmla="*/ 33336 h 333375"/>
                <a:gd name="connsiteX403" fmla="*/ 374651 w 479426"/>
                <a:gd name="connsiteY403" fmla="*/ 30162 h 333375"/>
                <a:gd name="connsiteX404" fmla="*/ 374651 w 479426"/>
                <a:gd name="connsiteY404" fmla="*/ 25400 h 333375"/>
                <a:gd name="connsiteX405" fmla="*/ 374651 w 479426"/>
                <a:gd name="connsiteY405" fmla="*/ 25400 h 333375"/>
                <a:gd name="connsiteX406" fmla="*/ 377826 w 479426"/>
                <a:gd name="connsiteY406" fmla="*/ 25400 h 333375"/>
                <a:gd name="connsiteX407" fmla="*/ 377826 w 479426"/>
                <a:gd name="connsiteY407" fmla="*/ 25400 h 333375"/>
                <a:gd name="connsiteX408" fmla="*/ 377826 w 479426"/>
                <a:gd name="connsiteY408" fmla="*/ 30162 h 333375"/>
                <a:gd name="connsiteX409" fmla="*/ 374996 w 479426"/>
                <a:gd name="connsiteY409" fmla="*/ 33164 h 333375"/>
                <a:gd name="connsiteX410" fmla="*/ 325439 w 479426"/>
                <a:gd name="connsiteY410" fmla="*/ 85724 h 333375"/>
                <a:gd name="connsiteX411" fmla="*/ 404813 w 479426"/>
                <a:gd name="connsiteY411" fmla="*/ 41275 h 333375"/>
                <a:gd name="connsiteX412" fmla="*/ 407988 w 479426"/>
                <a:gd name="connsiteY412" fmla="*/ 41275 h 333375"/>
                <a:gd name="connsiteX413" fmla="*/ 407988 w 479426"/>
                <a:gd name="connsiteY413" fmla="*/ 44450 h 333375"/>
                <a:gd name="connsiteX414" fmla="*/ 355602 w 479426"/>
                <a:gd name="connsiteY414" fmla="*/ 82549 h 333375"/>
                <a:gd name="connsiteX415" fmla="*/ 381116 w 479426"/>
                <a:gd name="connsiteY415" fmla="*/ 67778 h 333375"/>
                <a:gd name="connsiteX416" fmla="*/ 415926 w 479426"/>
                <a:gd name="connsiteY416" fmla="*/ 47625 h 333375"/>
                <a:gd name="connsiteX417" fmla="*/ 415925 w 479426"/>
                <a:gd name="connsiteY417" fmla="*/ 47625 h 333375"/>
                <a:gd name="connsiteX418" fmla="*/ 415926 w 479426"/>
                <a:gd name="connsiteY418" fmla="*/ 47625 h 333375"/>
                <a:gd name="connsiteX419" fmla="*/ 409144 w 479426"/>
                <a:gd name="connsiteY419" fmla="*/ 54407 h 333375"/>
                <a:gd name="connsiteX420" fmla="*/ 411157 w 479426"/>
                <a:gd name="connsiteY420" fmla="*/ 53280 h 333375"/>
                <a:gd name="connsiteX421" fmla="*/ 412751 w 479426"/>
                <a:gd name="connsiteY421" fmla="*/ 52387 h 333375"/>
                <a:gd name="connsiteX422" fmla="*/ 412751 w 479426"/>
                <a:gd name="connsiteY422" fmla="*/ 52387 h 333375"/>
                <a:gd name="connsiteX423" fmla="*/ 412751 w 479426"/>
                <a:gd name="connsiteY423" fmla="*/ 52387 h 333375"/>
                <a:gd name="connsiteX424" fmla="*/ 393701 w 479426"/>
                <a:gd name="connsiteY424" fmla="*/ 69849 h 333375"/>
                <a:gd name="connsiteX425" fmla="*/ 393707 w 479426"/>
                <a:gd name="connsiteY425" fmla="*/ 69843 h 333375"/>
                <a:gd name="connsiteX426" fmla="*/ 393701 w 479426"/>
                <a:gd name="connsiteY426" fmla="*/ 69849 h 333375"/>
                <a:gd name="connsiteX427" fmla="*/ 401397 w 479426"/>
                <a:gd name="connsiteY427" fmla="*/ 62154 h 333375"/>
                <a:gd name="connsiteX428" fmla="*/ 409142 w 479426"/>
                <a:gd name="connsiteY428" fmla="*/ 54408 h 333375"/>
                <a:gd name="connsiteX429" fmla="*/ 333376 w 479426"/>
                <a:gd name="connsiteY429" fmla="*/ 96838 h 333375"/>
                <a:gd name="connsiteX430" fmla="*/ 333376 w 479426"/>
                <a:gd name="connsiteY430" fmla="*/ 96837 h 333375"/>
                <a:gd name="connsiteX431" fmla="*/ 333376 w 479426"/>
                <a:gd name="connsiteY431" fmla="*/ 96838 h 333375"/>
                <a:gd name="connsiteX432" fmla="*/ 333376 w 479426"/>
                <a:gd name="connsiteY432" fmla="*/ 93663 h 333375"/>
                <a:gd name="connsiteX433" fmla="*/ 371351 w 479426"/>
                <a:gd name="connsiteY433" fmla="*/ 68346 h 333375"/>
                <a:gd name="connsiteX434" fmla="*/ 390524 w 479426"/>
                <a:gd name="connsiteY434" fmla="*/ 55563 h 333375"/>
                <a:gd name="connsiteX435" fmla="*/ 325438 w 479426"/>
                <a:gd name="connsiteY435" fmla="*/ 93663 h 333375"/>
                <a:gd name="connsiteX436" fmla="*/ 325438 w 479426"/>
                <a:gd name="connsiteY436" fmla="*/ 88900 h 333375"/>
                <a:gd name="connsiteX437" fmla="*/ 325438 w 479426"/>
                <a:gd name="connsiteY437" fmla="*/ 88900 h 333375"/>
                <a:gd name="connsiteX438" fmla="*/ 366713 w 479426"/>
                <a:gd name="connsiteY438" fmla="*/ 66675 h 333375"/>
                <a:gd name="connsiteX439" fmla="*/ 322263 w 479426"/>
                <a:gd name="connsiteY439" fmla="*/ 88900 h 333375"/>
                <a:gd name="connsiteX440" fmla="*/ 322264 w 479426"/>
                <a:gd name="connsiteY440" fmla="*/ 88899 h 333375"/>
                <a:gd name="connsiteX441" fmla="*/ 322263 w 479426"/>
                <a:gd name="connsiteY441" fmla="*/ 88900 h 333375"/>
                <a:gd name="connsiteX442" fmla="*/ 371821 w 479426"/>
                <a:gd name="connsiteY442" fmla="*/ 36339 h 333375"/>
                <a:gd name="connsiteX443" fmla="*/ 374651 w 479426"/>
                <a:gd name="connsiteY443" fmla="*/ 33337 h 333375"/>
                <a:gd name="connsiteX444" fmla="*/ 288925 w 479426"/>
                <a:gd name="connsiteY444" fmla="*/ 82550 h 333375"/>
                <a:gd name="connsiteX445" fmla="*/ 288929 w 479426"/>
                <a:gd name="connsiteY445" fmla="*/ 82548 h 333375"/>
                <a:gd name="connsiteX446" fmla="*/ 288925 w 479426"/>
                <a:gd name="connsiteY446" fmla="*/ 82550 h 333375"/>
                <a:gd name="connsiteX447" fmla="*/ 301908 w 479426"/>
                <a:gd name="connsiteY447" fmla="*/ 73277 h 333375"/>
                <a:gd name="connsiteX448" fmla="*/ 311148 w 479426"/>
                <a:gd name="connsiteY448" fmla="*/ 66676 h 333375"/>
                <a:gd name="connsiteX449" fmla="*/ 295328 w 479426"/>
                <a:gd name="connsiteY449" fmla="*/ 75982 h 333375"/>
                <a:gd name="connsiteX450" fmla="*/ 284163 w 479426"/>
                <a:gd name="connsiteY450" fmla="*/ 82550 h 333375"/>
                <a:gd name="connsiteX451" fmla="*/ 284163 w 479426"/>
                <a:gd name="connsiteY451" fmla="*/ 82550 h 333375"/>
                <a:gd name="connsiteX452" fmla="*/ 284163 w 479426"/>
                <a:gd name="connsiteY452" fmla="*/ 82550 h 333375"/>
                <a:gd name="connsiteX453" fmla="*/ 292098 w 479426"/>
                <a:gd name="connsiteY453" fmla="*/ 74614 h 333375"/>
                <a:gd name="connsiteX454" fmla="*/ 280988 w 479426"/>
                <a:gd name="connsiteY454" fmla="*/ 82550 h 333375"/>
                <a:gd name="connsiteX455" fmla="*/ 280988 w 479426"/>
                <a:gd name="connsiteY455" fmla="*/ 82550 h 333375"/>
                <a:gd name="connsiteX456" fmla="*/ 280988 w 479426"/>
                <a:gd name="connsiteY456" fmla="*/ 82550 h 333375"/>
                <a:gd name="connsiteX457" fmla="*/ 289981 w 479426"/>
                <a:gd name="connsiteY457" fmla="*/ 74006 h 333375"/>
                <a:gd name="connsiteX458" fmla="*/ 288925 w 479426"/>
                <a:gd name="connsiteY458" fmla="*/ 74612 h 333375"/>
                <a:gd name="connsiteX459" fmla="*/ 288927 w 479426"/>
                <a:gd name="connsiteY459" fmla="*/ 74611 h 333375"/>
                <a:gd name="connsiteX460" fmla="*/ 288925 w 479426"/>
                <a:gd name="connsiteY460" fmla="*/ 74612 h 333375"/>
                <a:gd name="connsiteX461" fmla="*/ 293115 w 479426"/>
                <a:gd name="connsiteY461" fmla="*/ 70842 h 333375"/>
                <a:gd name="connsiteX462" fmla="*/ 296872 w 479426"/>
                <a:gd name="connsiteY462" fmla="*/ 67461 h 333375"/>
                <a:gd name="connsiteX463" fmla="*/ 296863 w 479426"/>
                <a:gd name="connsiteY463" fmla="*/ 67469 h 333375"/>
                <a:gd name="connsiteX464" fmla="*/ 296872 w 479426"/>
                <a:gd name="connsiteY464" fmla="*/ 67461 h 333375"/>
                <a:gd name="connsiteX465" fmla="*/ 293504 w 479426"/>
                <a:gd name="connsiteY465" fmla="*/ 70660 h 333375"/>
                <a:gd name="connsiteX466" fmla="*/ 289984 w 479426"/>
                <a:gd name="connsiteY466" fmla="*/ 74004 h 333375"/>
                <a:gd name="connsiteX467" fmla="*/ 343642 w 479426"/>
                <a:gd name="connsiteY467" fmla="*/ 43201 h 333375"/>
                <a:gd name="connsiteX468" fmla="*/ 374651 w 479426"/>
                <a:gd name="connsiteY468" fmla="*/ 25400 h 333375"/>
                <a:gd name="connsiteX469" fmla="*/ 374649 w 479426"/>
                <a:gd name="connsiteY469" fmla="*/ 25401 h 333375"/>
                <a:gd name="connsiteX470" fmla="*/ 374651 w 479426"/>
                <a:gd name="connsiteY470" fmla="*/ 25400 h 333375"/>
                <a:gd name="connsiteX471" fmla="*/ 349251 w 479426"/>
                <a:gd name="connsiteY471" fmla="*/ 17462 h 333375"/>
                <a:gd name="connsiteX472" fmla="*/ 352426 w 479426"/>
                <a:gd name="connsiteY472" fmla="*/ 17462 h 333375"/>
                <a:gd name="connsiteX473" fmla="*/ 352426 w 479426"/>
                <a:gd name="connsiteY473" fmla="*/ 17462 h 333375"/>
                <a:gd name="connsiteX474" fmla="*/ 352426 w 479426"/>
                <a:gd name="connsiteY474" fmla="*/ 17462 h 333375"/>
                <a:gd name="connsiteX475" fmla="*/ 347204 w 479426"/>
                <a:gd name="connsiteY475" fmla="*/ 22162 h 333375"/>
                <a:gd name="connsiteX476" fmla="*/ 296872 w 479426"/>
                <a:gd name="connsiteY476" fmla="*/ 67461 h 333375"/>
                <a:gd name="connsiteX477" fmla="*/ 296881 w 479426"/>
                <a:gd name="connsiteY477" fmla="*/ 67452 h 333375"/>
                <a:gd name="connsiteX478" fmla="*/ 296872 w 479426"/>
                <a:gd name="connsiteY478" fmla="*/ 67461 h 333375"/>
                <a:gd name="connsiteX479" fmla="*/ 344488 w 479426"/>
                <a:gd name="connsiteY479" fmla="*/ 22225 h 333375"/>
                <a:gd name="connsiteX480" fmla="*/ 259907 w 479426"/>
                <a:gd name="connsiteY480" fmla="*/ 70755 h 333375"/>
                <a:gd name="connsiteX481" fmla="*/ 259920 w 479426"/>
                <a:gd name="connsiteY481" fmla="*/ 70747 h 333375"/>
                <a:gd name="connsiteX482" fmla="*/ 259907 w 479426"/>
                <a:gd name="connsiteY482" fmla="*/ 70755 h 333375"/>
                <a:gd name="connsiteX483" fmla="*/ 313555 w 479426"/>
                <a:gd name="connsiteY483" fmla="*/ 38754 h 333375"/>
                <a:gd name="connsiteX484" fmla="*/ 333376 w 479426"/>
                <a:gd name="connsiteY484" fmla="*/ 11112 h 333375"/>
                <a:gd name="connsiteX485" fmla="*/ 333376 w 479426"/>
                <a:gd name="connsiteY485" fmla="*/ 14287 h 333375"/>
                <a:gd name="connsiteX486" fmla="*/ 333376 w 479426"/>
                <a:gd name="connsiteY486" fmla="*/ 14287 h 333375"/>
                <a:gd name="connsiteX487" fmla="*/ 333376 w 479426"/>
                <a:gd name="connsiteY487" fmla="*/ 14287 h 333375"/>
                <a:gd name="connsiteX488" fmla="*/ 258898 w 479426"/>
                <a:gd name="connsiteY488" fmla="*/ 71334 h 333375"/>
                <a:gd name="connsiteX489" fmla="*/ 247650 w 479426"/>
                <a:gd name="connsiteY489" fmla="*/ 77787 h 333375"/>
                <a:gd name="connsiteX490" fmla="*/ 242888 w 479426"/>
                <a:gd name="connsiteY490" fmla="*/ 77787 h 333375"/>
                <a:gd name="connsiteX491" fmla="*/ 242888 w 479426"/>
                <a:gd name="connsiteY491" fmla="*/ 77787 h 333375"/>
                <a:gd name="connsiteX492" fmla="*/ 242888 w 479426"/>
                <a:gd name="connsiteY492" fmla="*/ 77787 h 333375"/>
                <a:gd name="connsiteX493" fmla="*/ 322263 w 479426"/>
                <a:gd name="connsiteY493" fmla="*/ 22225 h 333375"/>
                <a:gd name="connsiteX494" fmla="*/ 217488 w 479426"/>
                <a:gd name="connsiteY494" fmla="*/ 82550 h 333375"/>
                <a:gd name="connsiteX495" fmla="*/ 212725 w 479426"/>
                <a:gd name="connsiteY495" fmla="*/ 82550 h 333375"/>
                <a:gd name="connsiteX496" fmla="*/ 212726 w 479426"/>
                <a:gd name="connsiteY496" fmla="*/ 82550 h 333375"/>
                <a:gd name="connsiteX497" fmla="*/ 212725 w 479426"/>
                <a:gd name="connsiteY497" fmla="*/ 82550 h 333375"/>
                <a:gd name="connsiteX498" fmla="*/ 217457 w 479426"/>
                <a:gd name="connsiteY498" fmla="*/ 77818 h 333375"/>
                <a:gd name="connsiteX499" fmla="*/ 217488 w 479426"/>
                <a:gd name="connsiteY499" fmla="*/ 77787 h 333375"/>
                <a:gd name="connsiteX500" fmla="*/ 217488 w 479426"/>
                <a:gd name="connsiteY500" fmla="*/ 77787 h 333375"/>
                <a:gd name="connsiteX501" fmla="*/ 217488 w 479426"/>
                <a:gd name="connsiteY501" fmla="*/ 77787 h 333375"/>
                <a:gd name="connsiteX502" fmla="*/ 221686 w 479426"/>
                <a:gd name="connsiteY502" fmla="*/ 74036 h 333375"/>
                <a:gd name="connsiteX503" fmla="*/ 220663 w 479426"/>
                <a:gd name="connsiteY503" fmla="*/ 74612 h 333375"/>
                <a:gd name="connsiteX504" fmla="*/ 220663 w 479426"/>
                <a:gd name="connsiteY504" fmla="*/ 74612 h 333375"/>
                <a:gd name="connsiteX505" fmla="*/ 220663 w 479426"/>
                <a:gd name="connsiteY505" fmla="*/ 74612 h 333375"/>
                <a:gd name="connsiteX506" fmla="*/ 230708 w 479426"/>
                <a:gd name="connsiteY506" fmla="*/ 65973 h 333375"/>
                <a:gd name="connsiteX507" fmla="*/ 230693 w 479426"/>
                <a:gd name="connsiteY507" fmla="*/ 65986 h 333375"/>
                <a:gd name="connsiteX508" fmla="*/ 230708 w 479426"/>
                <a:gd name="connsiteY508" fmla="*/ 65973 h 333375"/>
                <a:gd name="connsiteX509" fmla="*/ 221686 w 479426"/>
                <a:gd name="connsiteY509" fmla="*/ 74036 h 333375"/>
                <a:gd name="connsiteX510" fmla="*/ 284163 w 479426"/>
                <a:gd name="connsiteY510" fmla="*/ 3175 h 333375"/>
                <a:gd name="connsiteX511" fmla="*/ 163475 w 479426"/>
                <a:gd name="connsiteY511" fmla="*/ 83357 h 333375"/>
                <a:gd name="connsiteX512" fmla="*/ 300038 w 479426"/>
                <a:gd name="connsiteY512" fmla="*/ 3175 h 333375"/>
                <a:gd name="connsiteX513" fmla="*/ 300038 w 479426"/>
                <a:gd name="connsiteY513" fmla="*/ 6350 h 333375"/>
                <a:gd name="connsiteX514" fmla="*/ 230708 w 479426"/>
                <a:gd name="connsiteY514" fmla="*/ 65973 h 333375"/>
                <a:gd name="connsiteX515" fmla="*/ 230723 w 479426"/>
                <a:gd name="connsiteY515" fmla="*/ 65960 h 333375"/>
                <a:gd name="connsiteX516" fmla="*/ 230708 w 479426"/>
                <a:gd name="connsiteY516" fmla="*/ 65973 h 333375"/>
                <a:gd name="connsiteX517" fmla="*/ 292099 w 479426"/>
                <a:gd name="connsiteY517" fmla="*/ 11113 h 333375"/>
                <a:gd name="connsiteX518" fmla="*/ 156010 w 479426"/>
                <a:gd name="connsiteY518" fmla="*/ 88317 h 333375"/>
                <a:gd name="connsiteX519" fmla="*/ 55562 w 479426"/>
                <a:gd name="connsiteY519" fmla="*/ 155053 h 333375"/>
                <a:gd name="connsiteX520" fmla="*/ 55562 w 479426"/>
                <a:gd name="connsiteY520" fmla="*/ 155052 h 333375"/>
                <a:gd name="connsiteX521" fmla="*/ 55562 w 479426"/>
                <a:gd name="connsiteY521" fmla="*/ 155053 h 333375"/>
                <a:gd name="connsiteX522" fmla="*/ 55562 w 479426"/>
                <a:gd name="connsiteY522" fmla="*/ 153988 h 333375"/>
                <a:gd name="connsiteX523" fmla="*/ 47625 w 479426"/>
                <a:gd name="connsiteY523" fmla="*/ 157163 h 333375"/>
                <a:gd name="connsiteX524" fmla="*/ 254915 w 479426"/>
                <a:gd name="connsiteY524" fmla="*/ 20008 h 333375"/>
                <a:gd name="connsiteX525" fmla="*/ 149514 w 479426"/>
                <a:gd name="connsiteY525" fmla="*/ 80671 h 333375"/>
                <a:gd name="connsiteX526" fmla="*/ 258763 w 479426"/>
                <a:gd name="connsiteY526" fmla="*/ 17462 h 333375"/>
                <a:gd name="connsiteX527" fmla="*/ 258757 w 479426"/>
                <a:gd name="connsiteY527" fmla="*/ 17466 h 333375"/>
                <a:gd name="connsiteX528" fmla="*/ 258763 w 479426"/>
                <a:gd name="connsiteY528" fmla="*/ 17462 h 333375"/>
                <a:gd name="connsiteX529" fmla="*/ 254919 w 479426"/>
                <a:gd name="connsiteY529" fmla="*/ 20006 h 333375"/>
                <a:gd name="connsiteX530" fmla="*/ 239713 w 479426"/>
                <a:gd name="connsiteY530" fmla="*/ 0 h 333375"/>
                <a:gd name="connsiteX531" fmla="*/ 63500 w 479426"/>
                <a:gd name="connsiteY531" fmla="*/ 112713 h 333375"/>
                <a:gd name="connsiteX532" fmla="*/ 258763 w 479426"/>
                <a:gd name="connsiteY532" fmla="*/ 0 h 333375"/>
                <a:gd name="connsiteX533" fmla="*/ 258763 w 479426"/>
                <a:gd name="connsiteY533" fmla="*/ 3175 h 333375"/>
                <a:gd name="connsiteX534" fmla="*/ 63506 w 479426"/>
                <a:gd name="connsiteY534" fmla="*/ 130171 h 333375"/>
                <a:gd name="connsiteX535" fmla="*/ 149514 w 479426"/>
                <a:gd name="connsiteY535" fmla="*/ 80671 h 333375"/>
                <a:gd name="connsiteX536" fmla="*/ 36512 w 479426"/>
                <a:gd name="connsiteY536" fmla="*/ 146050 h 333375"/>
                <a:gd name="connsiteX537" fmla="*/ 36522 w 479426"/>
                <a:gd name="connsiteY537" fmla="*/ 146044 h 333375"/>
                <a:gd name="connsiteX538" fmla="*/ 36512 w 479426"/>
                <a:gd name="connsiteY538" fmla="*/ 146050 h 333375"/>
                <a:gd name="connsiteX539" fmla="*/ 231774 w 479426"/>
                <a:gd name="connsiteY539" fmla="*/ 17463 h 333375"/>
                <a:gd name="connsiteX540" fmla="*/ 25400 w 479426"/>
                <a:gd name="connsiteY540" fmla="*/ 134938 h 333375"/>
                <a:gd name="connsiteX541" fmla="*/ 201147 w 479426"/>
                <a:gd name="connsiteY541" fmla="*/ 22522 h 333375"/>
                <a:gd name="connsiteX542" fmla="*/ 41275 w 479426"/>
                <a:gd name="connsiteY542" fmla="*/ 115888 h 333375"/>
                <a:gd name="connsiteX543" fmla="*/ 62690 w 479426"/>
                <a:gd name="connsiteY543" fmla="*/ 101267 h 333375"/>
                <a:gd name="connsiteX544" fmla="*/ 17462 w 479426"/>
                <a:gd name="connsiteY544" fmla="*/ 127000 h 333375"/>
                <a:gd name="connsiteX545" fmla="*/ 17471 w 479426"/>
                <a:gd name="connsiteY545" fmla="*/ 126995 h 333375"/>
                <a:gd name="connsiteX546" fmla="*/ 17462 w 479426"/>
                <a:gd name="connsiteY546" fmla="*/ 127000 h 333375"/>
                <a:gd name="connsiteX547" fmla="*/ 182557 w 479426"/>
                <a:gd name="connsiteY547" fmla="*/ 17466 h 333375"/>
                <a:gd name="connsiteX548" fmla="*/ 6350 w 479426"/>
                <a:gd name="connsiteY548" fmla="*/ 119063 h 333375"/>
                <a:gd name="connsiteX549" fmla="*/ 6350 w 479426"/>
                <a:gd name="connsiteY549" fmla="*/ 115888 h 333375"/>
                <a:gd name="connsiteX550" fmla="*/ 149221 w 479426"/>
                <a:gd name="connsiteY550" fmla="*/ 22227 h 333375"/>
                <a:gd name="connsiteX551" fmla="*/ 101477 w 479426"/>
                <a:gd name="connsiteY551" fmla="*/ 49654 h 333375"/>
                <a:gd name="connsiteX552" fmla="*/ 101636 w 479426"/>
                <a:gd name="connsiteY552" fmla="*/ 49563 h 333375"/>
                <a:gd name="connsiteX553" fmla="*/ 101477 w 479426"/>
                <a:gd name="connsiteY553" fmla="*/ 49654 h 333375"/>
                <a:gd name="connsiteX554" fmla="*/ 176213 w 479426"/>
                <a:gd name="connsiteY554" fmla="*/ 6350 h 333375"/>
                <a:gd name="connsiteX555" fmla="*/ 33340 w 479426"/>
                <a:gd name="connsiteY555" fmla="*/ 100011 h 333375"/>
                <a:gd name="connsiteX556" fmla="*/ 119856 w 479426"/>
                <a:gd name="connsiteY556" fmla="*/ 51594 h 333375"/>
                <a:gd name="connsiteX557" fmla="*/ 206376 w 479426"/>
                <a:gd name="connsiteY557" fmla="*/ 3175 h 333375"/>
                <a:gd name="connsiteX558" fmla="*/ 206373 w 479426"/>
                <a:gd name="connsiteY558" fmla="*/ 3176 h 333375"/>
                <a:gd name="connsiteX559" fmla="*/ 206376 w 479426"/>
                <a:gd name="connsiteY559" fmla="*/ 3175 h 333375"/>
                <a:gd name="connsiteX560" fmla="*/ 148197 w 479426"/>
                <a:gd name="connsiteY560" fmla="*/ 42893 h 333375"/>
                <a:gd name="connsiteX561" fmla="*/ 62699 w 479426"/>
                <a:gd name="connsiteY561" fmla="*/ 101261 h 333375"/>
                <a:gd name="connsiteX562" fmla="*/ 201613 w 479426"/>
                <a:gd name="connsiteY562" fmla="*/ 22225 h 333375"/>
                <a:gd name="connsiteX563" fmla="*/ 201165 w 479426"/>
                <a:gd name="connsiteY563" fmla="*/ 22512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</a:cxnLst>
              <a:rect l="l" t="t" r="r" b="b"/>
              <a:pathLst>
                <a:path w="479426" h="333375">
                  <a:moveTo>
                    <a:pt x="265114" y="306388"/>
                  </a:moveTo>
                  <a:lnTo>
                    <a:pt x="269876" y="306388"/>
                  </a:lnTo>
                  <a:lnTo>
                    <a:pt x="269876" y="306388"/>
                  </a:lnTo>
                  <a:lnTo>
                    <a:pt x="269876" y="306388"/>
                  </a:lnTo>
                  <a:lnTo>
                    <a:pt x="242888" y="333375"/>
                  </a:lnTo>
                  <a:lnTo>
                    <a:pt x="242888" y="330200"/>
                  </a:lnTo>
                  <a:lnTo>
                    <a:pt x="261938" y="311151"/>
                  </a:lnTo>
                  <a:lnTo>
                    <a:pt x="245503" y="320395"/>
                  </a:lnTo>
                  <a:lnTo>
                    <a:pt x="245505" y="320394"/>
                  </a:lnTo>
                  <a:lnTo>
                    <a:pt x="245503" y="320395"/>
                  </a:lnTo>
                  <a:close/>
                  <a:moveTo>
                    <a:pt x="284164" y="242888"/>
                  </a:moveTo>
                  <a:lnTo>
                    <a:pt x="288926" y="242888"/>
                  </a:lnTo>
                  <a:lnTo>
                    <a:pt x="288926" y="242888"/>
                  </a:lnTo>
                  <a:lnTo>
                    <a:pt x="288926" y="247650"/>
                  </a:lnTo>
                  <a:lnTo>
                    <a:pt x="223838" y="292100"/>
                  </a:lnTo>
                  <a:lnTo>
                    <a:pt x="295276" y="250825"/>
                  </a:lnTo>
                  <a:lnTo>
                    <a:pt x="277832" y="264531"/>
                  </a:lnTo>
                  <a:lnTo>
                    <a:pt x="288926" y="258763"/>
                  </a:lnTo>
                  <a:lnTo>
                    <a:pt x="288924" y="258764"/>
                  </a:lnTo>
                  <a:lnTo>
                    <a:pt x="288926" y="258763"/>
                  </a:lnTo>
                  <a:lnTo>
                    <a:pt x="237502" y="298228"/>
                  </a:lnTo>
                  <a:lnTo>
                    <a:pt x="307976" y="258763"/>
                  </a:lnTo>
                  <a:lnTo>
                    <a:pt x="311151" y="258763"/>
                  </a:lnTo>
                  <a:lnTo>
                    <a:pt x="311151" y="258763"/>
                  </a:lnTo>
                  <a:lnTo>
                    <a:pt x="311151" y="261938"/>
                  </a:lnTo>
                  <a:lnTo>
                    <a:pt x="311151" y="261938"/>
                  </a:lnTo>
                  <a:lnTo>
                    <a:pt x="244125" y="321170"/>
                  </a:lnTo>
                  <a:lnTo>
                    <a:pt x="245503" y="320395"/>
                  </a:lnTo>
                  <a:lnTo>
                    <a:pt x="245501" y="320397"/>
                  </a:lnTo>
                  <a:lnTo>
                    <a:pt x="245503" y="320395"/>
                  </a:lnTo>
                  <a:lnTo>
                    <a:pt x="242888" y="322263"/>
                  </a:lnTo>
                  <a:lnTo>
                    <a:pt x="242891" y="322261"/>
                  </a:lnTo>
                  <a:lnTo>
                    <a:pt x="242888" y="322263"/>
                  </a:lnTo>
                  <a:lnTo>
                    <a:pt x="244123" y="321172"/>
                  </a:lnTo>
                  <a:lnTo>
                    <a:pt x="236538" y="325438"/>
                  </a:lnTo>
                  <a:lnTo>
                    <a:pt x="236540" y="325437"/>
                  </a:lnTo>
                  <a:lnTo>
                    <a:pt x="236538" y="325438"/>
                  </a:lnTo>
                  <a:lnTo>
                    <a:pt x="303211" y="265115"/>
                  </a:lnTo>
                  <a:lnTo>
                    <a:pt x="220663" y="311150"/>
                  </a:lnTo>
                  <a:lnTo>
                    <a:pt x="237498" y="298230"/>
                  </a:lnTo>
                  <a:lnTo>
                    <a:pt x="228601" y="303213"/>
                  </a:lnTo>
                  <a:lnTo>
                    <a:pt x="228605" y="303211"/>
                  </a:lnTo>
                  <a:lnTo>
                    <a:pt x="228601" y="303213"/>
                  </a:lnTo>
                  <a:lnTo>
                    <a:pt x="277830" y="264533"/>
                  </a:lnTo>
                  <a:lnTo>
                    <a:pt x="209551" y="300038"/>
                  </a:lnTo>
                  <a:lnTo>
                    <a:pt x="209555" y="300036"/>
                  </a:lnTo>
                  <a:lnTo>
                    <a:pt x="209551" y="300038"/>
                  </a:lnTo>
                  <a:lnTo>
                    <a:pt x="273051" y="254000"/>
                  </a:lnTo>
                  <a:lnTo>
                    <a:pt x="222197" y="281123"/>
                  </a:lnTo>
                  <a:lnTo>
                    <a:pt x="222206" y="281118"/>
                  </a:lnTo>
                  <a:lnTo>
                    <a:pt x="222197" y="281123"/>
                  </a:lnTo>
                  <a:close/>
                  <a:moveTo>
                    <a:pt x="201613" y="242888"/>
                  </a:moveTo>
                  <a:lnTo>
                    <a:pt x="201613" y="242889"/>
                  </a:lnTo>
                  <a:lnTo>
                    <a:pt x="201613" y="242888"/>
                  </a:lnTo>
                  <a:lnTo>
                    <a:pt x="189015" y="269485"/>
                  </a:lnTo>
                  <a:lnTo>
                    <a:pt x="226956" y="248517"/>
                  </a:lnTo>
                  <a:lnTo>
                    <a:pt x="187326" y="273050"/>
                  </a:lnTo>
                  <a:lnTo>
                    <a:pt x="187326" y="273050"/>
                  </a:lnTo>
                  <a:lnTo>
                    <a:pt x="187326" y="273050"/>
                  </a:lnTo>
                  <a:lnTo>
                    <a:pt x="189015" y="269486"/>
                  </a:lnTo>
                  <a:lnTo>
                    <a:pt x="182563" y="273050"/>
                  </a:lnTo>
                  <a:lnTo>
                    <a:pt x="198438" y="247650"/>
                  </a:lnTo>
                  <a:lnTo>
                    <a:pt x="195263" y="247650"/>
                  </a:lnTo>
                  <a:close/>
                  <a:moveTo>
                    <a:pt x="269876" y="236538"/>
                  </a:moveTo>
                  <a:lnTo>
                    <a:pt x="269876" y="236538"/>
                  </a:lnTo>
                  <a:lnTo>
                    <a:pt x="269876" y="239713"/>
                  </a:lnTo>
                  <a:lnTo>
                    <a:pt x="269876" y="239713"/>
                  </a:lnTo>
                  <a:lnTo>
                    <a:pt x="213301" y="285867"/>
                  </a:lnTo>
                  <a:lnTo>
                    <a:pt x="222197" y="281123"/>
                  </a:lnTo>
                  <a:lnTo>
                    <a:pt x="222188" y="281128"/>
                  </a:lnTo>
                  <a:lnTo>
                    <a:pt x="222197" y="281123"/>
                  </a:lnTo>
                  <a:lnTo>
                    <a:pt x="209551" y="288925"/>
                  </a:lnTo>
                  <a:lnTo>
                    <a:pt x="209553" y="288924"/>
                  </a:lnTo>
                  <a:lnTo>
                    <a:pt x="209551" y="288925"/>
                  </a:lnTo>
                  <a:lnTo>
                    <a:pt x="213295" y="285871"/>
                  </a:lnTo>
                  <a:lnTo>
                    <a:pt x="201613" y="292100"/>
                  </a:lnTo>
                  <a:lnTo>
                    <a:pt x="261935" y="242890"/>
                  </a:lnTo>
                  <a:lnTo>
                    <a:pt x="204237" y="276226"/>
                  </a:lnTo>
                  <a:close/>
                  <a:moveTo>
                    <a:pt x="134937" y="231776"/>
                  </a:moveTo>
                  <a:lnTo>
                    <a:pt x="137557" y="231776"/>
                  </a:lnTo>
                  <a:lnTo>
                    <a:pt x="137556" y="231776"/>
                  </a:lnTo>
                  <a:lnTo>
                    <a:pt x="137557" y="231776"/>
                  </a:lnTo>
                  <a:lnTo>
                    <a:pt x="130175" y="236538"/>
                  </a:lnTo>
                  <a:lnTo>
                    <a:pt x="134937" y="231776"/>
                  </a:lnTo>
                  <a:lnTo>
                    <a:pt x="134937" y="231776"/>
                  </a:lnTo>
                  <a:close/>
                  <a:moveTo>
                    <a:pt x="254001" y="231775"/>
                  </a:moveTo>
                  <a:lnTo>
                    <a:pt x="254001" y="236538"/>
                  </a:lnTo>
                  <a:lnTo>
                    <a:pt x="254001" y="236538"/>
                  </a:lnTo>
                  <a:lnTo>
                    <a:pt x="201951" y="277547"/>
                  </a:lnTo>
                  <a:lnTo>
                    <a:pt x="204237" y="276226"/>
                  </a:lnTo>
                  <a:lnTo>
                    <a:pt x="201613" y="277813"/>
                  </a:lnTo>
                  <a:lnTo>
                    <a:pt x="201616" y="277811"/>
                  </a:lnTo>
                  <a:lnTo>
                    <a:pt x="201613" y="277813"/>
                  </a:lnTo>
                  <a:lnTo>
                    <a:pt x="201947" y="277549"/>
                  </a:lnTo>
                  <a:lnTo>
                    <a:pt x="190501" y="284163"/>
                  </a:lnTo>
                  <a:lnTo>
                    <a:pt x="190501" y="284162"/>
                  </a:lnTo>
                  <a:lnTo>
                    <a:pt x="190501" y="284163"/>
                  </a:lnTo>
                  <a:lnTo>
                    <a:pt x="190501" y="280988"/>
                  </a:lnTo>
                  <a:lnTo>
                    <a:pt x="242886" y="239714"/>
                  </a:lnTo>
                  <a:lnTo>
                    <a:pt x="226956" y="248517"/>
                  </a:lnTo>
                  <a:close/>
                  <a:moveTo>
                    <a:pt x="336651" y="156533"/>
                  </a:moveTo>
                  <a:lnTo>
                    <a:pt x="336640" y="156539"/>
                  </a:lnTo>
                  <a:lnTo>
                    <a:pt x="336651" y="156533"/>
                  </a:lnTo>
                  <a:lnTo>
                    <a:pt x="269875" y="195263"/>
                  </a:lnTo>
                  <a:lnTo>
                    <a:pt x="297529" y="173831"/>
                  </a:lnTo>
                  <a:lnTo>
                    <a:pt x="280989" y="187325"/>
                  </a:lnTo>
                  <a:lnTo>
                    <a:pt x="305960" y="173511"/>
                  </a:lnTo>
                  <a:close/>
                  <a:moveTo>
                    <a:pt x="55562" y="155053"/>
                  </a:moveTo>
                  <a:lnTo>
                    <a:pt x="55562" y="155054"/>
                  </a:lnTo>
                  <a:lnTo>
                    <a:pt x="55562" y="155053"/>
                  </a:lnTo>
                  <a:lnTo>
                    <a:pt x="55562" y="157163"/>
                  </a:lnTo>
                  <a:lnTo>
                    <a:pt x="55562" y="157163"/>
                  </a:lnTo>
                  <a:lnTo>
                    <a:pt x="52387" y="157163"/>
                  </a:lnTo>
                  <a:lnTo>
                    <a:pt x="52387" y="157163"/>
                  </a:lnTo>
                  <a:close/>
                  <a:moveTo>
                    <a:pt x="355601" y="146050"/>
                  </a:moveTo>
                  <a:lnTo>
                    <a:pt x="355600" y="146050"/>
                  </a:lnTo>
                  <a:lnTo>
                    <a:pt x="355601" y="146050"/>
                  </a:lnTo>
                  <a:lnTo>
                    <a:pt x="303213" y="198438"/>
                  </a:lnTo>
                  <a:lnTo>
                    <a:pt x="374651" y="157162"/>
                  </a:lnTo>
                  <a:lnTo>
                    <a:pt x="377826" y="157162"/>
                  </a:lnTo>
                  <a:lnTo>
                    <a:pt x="377826" y="160337"/>
                  </a:lnTo>
                  <a:lnTo>
                    <a:pt x="333376" y="212725"/>
                  </a:lnTo>
                  <a:lnTo>
                    <a:pt x="396876" y="176212"/>
                  </a:lnTo>
                  <a:lnTo>
                    <a:pt x="401638" y="176212"/>
                  </a:lnTo>
                  <a:lnTo>
                    <a:pt x="401637" y="176212"/>
                  </a:lnTo>
                  <a:lnTo>
                    <a:pt x="401638" y="176212"/>
                  </a:lnTo>
                  <a:lnTo>
                    <a:pt x="363538" y="198438"/>
                  </a:lnTo>
                  <a:lnTo>
                    <a:pt x="401638" y="179387"/>
                  </a:lnTo>
                  <a:lnTo>
                    <a:pt x="401635" y="179389"/>
                  </a:lnTo>
                  <a:lnTo>
                    <a:pt x="401638" y="179387"/>
                  </a:lnTo>
                  <a:lnTo>
                    <a:pt x="352428" y="212724"/>
                  </a:lnTo>
                  <a:lnTo>
                    <a:pt x="404813" y="182562"/>
                  </a:lnTo>
                  <a:lnTo>
                    <a:pt x="407988" y="182562"/>
                  </a:lnTo>
                  <a:lnTo>
                    <a:pt x="407988" y="182562"/>
                  </a:lnTo>
                  <a:lnTo>
                    <a:pt x="407988" y="182562"/>
                  </a:lnTo>
                  <a:lnTo>
                    <a:pt x="384176" y="207169"/>
                  </a:lnTo>
                  <a:lnTo>
                    <a:pt x="360363" y="231776"/>
                  </a:lnTo>
                  <a:lnTo>
                    <a:pt x="355602" y="236538"/>
                  </a:lnTo>
                  <a:lnTo>
                    <a:pt x="363538" y="231776"/>
                  </a:lnTo>
                  <a:lnTo>
                    <a:pt x="363537" y="231777"/>
                  </a:lnTo>
                  <a:lnTo>
                    <a:pt x="363538" y="231776"/>
                  </a:lnTo>
                  <a:lnTo>
                    <a:pt x="358776" y="236538"/>
                  </a:lnTo>
                  <a:lnTo>
                    <a:pt x="360363" y="236538"/>
                  </a:lnTo>
                  <a:lnTo>
                    <a:pt x="355601" y="239713"/>
                  </a:lnTo>
                  <a:lnTo>
                    <a:pt x="355602" y="239712"/>
                  </a:lnTo>
                  <a:lnTo>
                    <a:pt x="355601" y="239713"/>
                  </a:lnTo>
                  <a:lnTo>
                    <a:pt x="358776" y="236538"/>
                  </a:lnTo>
                  <a:lnTo>
                    <a:pt x="355601" y="236538"/>
                  </a:lnTo>
                  <a:lnTo>
                    <a:pt x="355601" y="236538"/>
                  </a:lnTo>
                  <a:lnTo>
                    <a:pt x="352426" y="236538"/>
                  </a:lnTo>
                  <a:lnTo>
                    <a:pt x="352426" y="236538"/>
                  </a:lnTo>
                  <a:lnTo>
                    <a:pt x="376992" y="211972"/>
                  </a:lnTo>
                  <a:lnTo>
                    <a:pt x="401637" y="187326"/>
                  </a:lnTo>
                  <a:lnTo>
                    <a:pt x="359892" y="210744"/>
                  </a:lnTo>
                  <a:lnTo>
                    <a:pt x="336551" y="223838"/>
                  </a:lnTo>
                  <a:lnTo>
                    <a:pt x="336553" y="223837"/>
                  </a:lnTo>
                  <a:lnTo>
                    <a:pt x="336551" y="223838"/>
                  </a:lnTo>
                  <a:lnTo>
                    <a:pt x="355961" y="209782"/>
                  </a:lnTo>
                  <a:lnTo>
                    <a:pt x="382585" y="190502"/>
                  </a:lnTo>
                  <a:lnTo>
                    <a:pt x="349423" y="209595"/>
                  </a:lnTo>
                  <a:lnTo>
                    <a:pt x="330201" y="220663"/>
                  </a:lnTo>
                  <a:lnTo>
                    <a:pt x="330201" y="220662"/>
                  </a:lnTo>
                  <a:lnTo>
                    <a:pt x="330201" y="220663"/>
                  </a:lnTo>
                  <a:lnTo>
                    <a:pt x="330201" y="217488"/>
                  </a:lnTo>
                  <a:lnTo>
                    <a:pt x="325438" y="217488"/>
                  </a:lnTo>
                  <a:lnTo>
                    <a:pt x="374651" y="160337"/>
                  </a:lnTo>
                  <a:lnTo>
                    <a:pt x="303213" y="206375"/>
                  </a:lnTo>
                  <a:lnTo>
                    <a:pt x="300038" y="201613"/>
                  </a:lnTo>
                  <a:lnTo>
                    <a:pt x="307975" y="198438"/>
                  </a:lnTo>
                  <a:lnTo>
                    <a:pt x="304801" y="199232"/>
                  </a:lnTo>
                  <a:lnTo>
                    <a:pt x="295276" y="201613"/>
                  </a:lnTo>
                  <a:lnTo>
                    <a:pt x="295276" y="201613"/>
                  </a:lnTo>
                  <a:lnTo>
                    <a:pt x="295276" y="201613"/>
                  </a:lnTo>
                  <a:lnTo>
                    <a:pt x="321551" y="176110"/>
                  </a:lnTo>
                  <a:lnTo>
                    <a:pt x="348440" y="150011"/>
                  </a:lnTo>
                  <a:lnTo>
                    <a:pt x="340868" y="154200"/>
                  </a:lnTo>
                  <a:lnTo>
                    <a:pt x="336651" y="156533"/>
                  </a:lnTo>
                  <a:lnTo>
                    <a:pt x="336662" y="156527"/>
                  </a:lnTo>
                  <a:lnTo>
                    <a:pt x="336651" y="156533"/>
                  </a:lnTo>
                  <a:lnTo>
                    <a:pt x="349251" y="149225"/>
                  </a:lnTo>
                  <a:lnTo>
                    <a:pt x="349250" y="149225"/>
                  </a:lnTo>
                  <a:lnTo>
                    <a:pt x="349251" y="149225"/>
                  </a:lnTo>
                  <a:lnTo>
                    <a:pt x="348851" y="149613"/>
                  </a:lnTo>
                  <a:lnTo>
                    <a:pt x="348442" y="150009"/>
                  </a:lnTo>
                  <a:lnTo>
                    <a:pt x="353040" y="147466"/>
                  </a:lnTo>
                  <a:close/>
                  <a:moveTo>
                    <a:pt x="314326" y="127000"/>
                  </a:moveTo>
                  <a:lnTo>
                    <a:pt x="314325" y="127000"/>
                  </a:lnTo>
                  <a:lnTo>
                    <a:pt x="314326" y="127000"/>
                  </a:lnTo>
                  <a:lnTo>
                    <a:pt x="283442" y="156339"/>
                  </a:lnTo>
                  <a:lnTo>
                    <a:pt x="250826" y="187324"/>
                  </a:lnTo>
                  <a:lnTo>
                    <a:pt x="341313" y="138112"/>
                  </a:lnTo>
                  <a:lnTo>
                    <a:pt x="341311" y="138113"/>
                  </a:lnTo>
                  <a:lnTo>
                    <a:pt x="341313" y="138112"/>
                  </a:lnTo>
                  <a:lnTo>
                    <a:pt x="328459" y="148599"/>
                  </a:lnTo>
                  <a:lnTo>
                    <a:pt x="331689" y="146924"/>
                  </a:lnTo>
                  <a:lnTo>
                    <a:pt x="333376" y="146050"/>
                  </a:lnTo>
                  <a:lnTo>
                    <a:pt x="333375" y="146051"/>
                  </a:lnTo>
                  <a:lnTo>
                    <a:pt x="333376" y="146050"/>
                  </a:lnTo>
                  <a:lnTo>
                    <a:pt x="297529" y="173831"/>
                  </a:lnTo>
                  <a:lnTo>
                    <a:pt x="328456" y="148601"/>
                  </a:lnTo>
                  <a:lnTo>
                    <a:pt x="247650" y="190500"/>
                  </a:lnTo>
                  <a:lnTo>
                    <a:pt x="247651" y="190499"/>
                  </a:lnTo>
                  <a:lnTo>
                    <a:pt x="247650" y="190500"/>
                  </a:lnTo>
                  <a:lnTo>
                    <a:pt x="250825" y="187325"/>
                  </a:lnTo>
                  <a:lnTo>
                    <a:pt x="250826" y="187324"/>
                  </a:lnTo>
                  <a:lnTo>
                    <a:pt x="250835" y="187315"/>
                  </a:lnTo>
                  <a:lnTo>
                    <a:pt x="250825" y="187325"/>
                  </a:lnTo>
                  <a:lnTo>
                    <a:pt x="279069" y="159081"/>
                  </a:lnTo>
                  <a:lnTo>
                    <a:pt x="307219" y="130931"/>
                  </a:lnTo>
                  <a:lnTo>
                    <a:pt x="302606" y="133483"/>
                  </a:lnTo>
                  <a:lnTo>
                    <a:pt x="294237" y="138112"/>
                  </a:lnTo>
                  <a:lnTo>
                    <a:pt x="294258" y="138100"/>
                  </a:lnTo>
                  <a:lnTo>
                    <a:pt x="294237" y="138112"/>
                  </a:lnTo>
                  <a:lnTo>
                    <a:pt x="302956" y="133075"/>
                  </a:lnTo>
                  <a:lnTo>
                    <a:pt x="307976" y="130175"/>
                  </a:lnTo>
                  <a:lnTo>
                    <a:pt x="307975" y="130175"/>
                  </a:lnTo>
                  <a:lnTo>
                    <a:pt x="307976" y="130175"/>
                  </a:lnTo>
                  <a:lnTo>
                    <a:pt x="307221" y="130930"/>
                  </a:lnTo>
                  <a:close/>
                  <a:moveTo>
                    <a:pt x="212725" y="115888"/>
                  </a:moveTo>
                  <a:lnTo>
                    <a:pt x="217488" y="115888"/>
                  </a:lnTo>
                  <a:lnTo>
                    <a:pt x="217488" y="115888"/>
                  </a:lnTo>
                  <a:lnTo>
                    <a:pt x="217488" y="119063"/>
                  </a:lnTo>
                  <a:lnTo>
                    <a:pt x="187179" y="139727"/>
                  </a:lnTo>
                  <a:lnTo>
                    <a:pt x="112721" y="190495"/>
                  </a:lnTo>
                  <a:lnTo>
                    <a:pt x="205663" y="135892"/>
                  </a:lnTo>
                  <a:lnTo>
                    <a:pt x="239713" y="115888"/>
                  </a:lnTo>
                  <a:lnTo>
                    <a:pt x="239710" y="115889"/>
                  </a:lnTo>
                  <a:lnTo>
                    <a:pt x="239713" y="115888"/>
                  </a:lnTo>
                  <a:lnTo>
                    <a:pt x="179821" y="158442"/>
                  </a:lnTo>
                  <a:lnTo>
                    <a:pt x="119065" y="201611"/>
                  </a:lnTo>
                  <a:lnTo>
                    <a:pt x="192088" y="158750"/>
                  </a:lnTo>
                  <a:lnTo>
                    <a:pt x="265113" y="115888"/>
                  </a:lnTo>
                  <a:lnTo>
                    <a:pt x="265113" y="115888"/>
                  </a:lnTo>
                  <a:lnTo>
                    <a:pt x="269875" y="115888"/>
                  </a:lnTo>
                  <a:lnTo>
                    <a:pt x="138116" y="201610"/>
                  </a:lnTo>
                  <a:lnTo>
                    <a:pt x="209550" y="160338"/>
                  </a:lnTo>
                  <a:lnTo>
                    <a:pt x="280988" y="119063"/>
                  </a:lnTo>
                  <a:lnTo>
                    <a:pt x="280988" y="119063"/>
                  </a:lnTo>
                  <a:lnTo>
                    <a:pt x="284163" y="119063"/>
                  </a:lnTo>
                  <a:lnTo>
                    <a:pt x="284163" y="119063"/>
                  </a:lnTo>
                  <a:lnTo>
                    <a:pt x="211138" y="168275"/>
                  </a:lnTo>
                  <a:lnTo>
                    <a:pt x="138115" y="217486"/>
                  </a:lnTo>
                  <a:lnTo>
                    <a:pt x="303213" y="123825"/>
                  </a:lnTo>
                  <a:lnTo>
                    <a:pt x="307975" y="123825"/>
                  </a:lnTo>
                  <a:lnTo>
                    <a:pt x="307974" y="123825"/>
                  </a:lnTo>
                  <a:lnTo>
                    <a:pt x="307975" y="123825"/>
                  </a:lnTo>
                  <a:lnTo>
                    <a:pt x="240147" y="168035"/>
                  </a:lnTo>
                  <a:lnTo>
                    <a:pt x="294237" y="138112"/>
                  </a:lnTo>
                  <a:lnTo>
                    <a:pt x="294217" y="138124"/>
                  </a:lnTo>
                  <a:lnTo>
                    <a:pt x="294237" y="138112"/>
                  </a:lnTo>
                  <a:lnTo>
                    <a:pt x="248510" y="164533"/>
                  </a:lnTo>
                  <a:lnTo>
                    <a:pt x="222177" y="179748"/>
                  </a:lnTo>
                  <a:lnTo>
                    <a:pt x="130175" y="239713"/>
                  </a:lnTo>
                  <a:lnTo>
                    <a:pt x="134937" y="236538"/>
                  </a:lnTo>
                  <a:lnTo>
                    <a:pt x="138112" y="231776"/>
                  </a:lnTo>
                  <a:lnTo>
                    <a:pt x="137557" y="231776"/>
                  </a:lnTo>
                  <a:lnTo>
                    <a:pt x="137558" y="231776"/>
                  </a:lnTo>
                  <a:lnTo>
                    <a:pt x="137557" y="231776"/>
                  </a:lnTo>
                  <a:lnTo>
                    <a:pt x="172020" y="209541"/>
                  </a:lnTo>
                  <a:lnTo>
                    <a:pt x="184098" y="201749"/>
                  </a:lnTo>
                  <a:lnTo>
                    <a:pt x="165100" y="212725"/>
                  </a:lnTo>
                  <a:lnTo>
                    <a:pt x="165100" y="212725"/>
                  </a:lnTo>
                  <a:lnTo>
                    <a:pt x="165100" y="209550"/>
                  </a:lnTo>
                  <a:lnTo>
                    <a:pt x="165100" y="209550"/>
                  </a:lnTo>
                  <a:lnTo>
                    <a:pt x="196217" y="192337"/>
                  </a:lnTo>
                  <a:lnTo>
                    <a:pt x="213545" y="182751"/>
                  </a:lnTo>
                  <a:lnTo>
                    <a:pt x="277809" y="141290"/>
                  </a:lnTo>
                  <a:lnTo>
                    <a:pt x="119062" y="231776"/>
                  </a:lnTo>
                  <a:lnTo>
                    <a:pt x="119062" y="228600"/>
                  </a:lnTo>
                  <a:lnTo>
                    <a:pt x="261936" y="130176"/>
                  </a:lnTo>
                  <a:lnTo>
                    <a:pt x="107950" y="220663"/>
                  </a:lnTo>
                  <a:lnTo>
                    <a:pt x="107950" y="217488"/>
                  </a:lnTo>
                  <a:lnTo>
                    <a:pt x="239707" y="134941"/>
                  </a:lnTo>
                  <a:lnTo>
                    <a:pt x="190612" y="163243"/>
                  </a:lnTo>
                  <a:lnTo>
                    <a:pt x="104775" y="212725"/>
                  </a:lnTo>
                  <a:lnTo>
                    <a:pt x="100012" y="212725"/>
                  </a:lnTo>
                  <a:lnTo>
                    <a:pt x="100013" y="212725"/>
                  </a:lnTo>
                  <a:lnTo>
                    <a:pt x="100012" y="212725"/>
                  </a:lnTo>
                  <a:lnTo>
                    <a:pt x="223836" y="127001"/>
                  </a:lnTo>
                  <a:lnTo>
                    <a:pt x="93662" y="201613"/>
                  </a:lnTo>
                  <a:lnTo>
                    <a:pt x="93662" y="201613"/>
                  </a:lnTo>
                  <a:lnTo>
                    <a:pt x="88900" y="201613"/>
                  </a:lnTo>
                  <a:lnTo>
                    <a:pt x="198436" y="127001"/>
                  </a:lnTo>
                  <a:lnTo>
                    <a:pt x="82550" y="195263"/>
                  </a:lnTo>
                  <a:lnTo>
                    <a:pt x="82550" y="190500"/>
                  </a:lnTo>
                  <a:lnTo>
                    <a:pt x="82550" y="190500"/>
                  </a:lnTo>
                  <a:lnTo>
                    <a:pt x="141286" y="141288"/>
                  </a:lnTo>
                  <a:lnTo>
                    <a:pt x="107950" y="157163"/>
                  </a:lnTo>
                  <a:lnTo>
                    <a:pt x="146050" y="134938"/>
                  </a:lnTo>
                  <a:lnTo>
                    <a:pt x="149225" y="134938"/>
                  </a:lnTo>
                  <a:lnTo>
                    <a:pt x="88901" y="187324"/>
                  </a:lnTo>
                  <a:close/>
                  <a:moveTo>
                    <a:pt x="259907" y="70755"/>
                  </a:moveTo>
                  <a:lnTo>
                    <a:pt x="259894" y="70762"/>
                  </a:lnTo>
                  <a:lnTo>
                    <a:pt x="259907" y="70755"/>
                  </a:lnTo>
                  <a:lnTo>
                    <a:pt x="259227" y="71160"/>
                  </a:lnTo>
                  <a:lnTo>
                    <a:pt x="258763" y="71437"/>
                  </a:lnTo>
                  <a:lnTo>
                    <a:pt x="258764" y="71436"/>
                  </a:lnTo>
                  <a:lnTo>
                    <a:pt x="258763" y="71437"/>
                  </a:lnTo>
                  <a:lnTo>
                    <a:pt x="258898" y="71334"/>
                  </a:lnTo>
                  <a:close/>
                  <a:moveTo>
                    <a:pt x="431801" y="63500"/>
                  </a:moveTo>
                  <a:lnTo>
                    <a:pt x="431800" y="63500"/>
                  </a:lnTo>
                  <a:lnTo>
                    <a:pt x="431801" y="63500"/>
                  </a:lnTo>
                  <a:lnTo>
                    <a:pt x="407643" y="86947"/>
                  </a:lnTo>
                  <a:lnTo>
                    <a:pt x="406828" y="87738"/>
                  </a:lnTo>
                  <a:lnTo>
                    <a:pt x="382588" y="112713"/>
                  </a:lnTo>
                  <a:lnTo>
                    <a:pt x="454026" y="71437"/>
                  </a:lnTo>
                  <a:lnTo>
                    <a:pt x="454026" y="74612"/>
                  </a:lnTo>
                  <a:lnTo>
                    <a:pt x="451170" y="77653"/>
                  </a:lnTo>
                  <a:lnTo>
                    <a:pt x="404814" y="126999"/>
                  </a:lnTo>
                  <a:lnTo>
                    <a:pt x="473076" y="88900"/>
                  </a:lnTo>
                  <a:lnTo>
                    <a:pt x="473069" y="88904"/>
                  </a:lnTo>
                  <a:lnTo>
                    <a:pt x="473076" y="88900"/>
                  </a:lnTo>
                  <a:lnTo>
                    <a:pt x="446096" y="104771"/>
                  </a:lnTo>
                  <a:lnTo>
                    <a:pt x="476251" y="88900"/>
                  </a:lnTo>
                  <a:lnTo>
                    <a:pt x="476250" y="88901"/>
                  </a:lnTo>
                  <a:lnTo>
                    <a:pt x="476251" y="88900"/>
                  </a:lnTo>
                  <a:lnTo>
                    <a:pt x="442913" y="112713"/>
                  </a:lnTo>
                  <a:lnTo>
                    <a:pt x="476251" y="93663"/>
                  </a:lnTo>
                  <a:lnTo>
                    <a:pt x="476251" y="93663"/>
                  </a:lnTo>
                  <a:lnTo>
                    <a:pt x="479426" y="93663"/>
                  </a:lnTo>
                  <a:lnTo>
                    <a:pt x="479426" y="93663"/>
                  </a:lnTo>
                  <a:lnTo>
                    <a:pt x="453276" y="119813"/>
                  </a:lnTo>
                  <a:lnTo>
                    <a:pt x="427040" y="146049"/>
                  </a:lnTo>
                  <a:lnTo>
                    <a:pt x="459094" y="125651"/>
                  </a:lnTo>
                  <a:lnTo>
                    <a:pt x="479426" y="112713"/>
                  </a:lnTo>
                  <a:lnTo>
                    <a:pt x="479410" y="112723"/>
                  </a:lnTo>
                  <a:lnTo>
                    <a:pt x="479426" y="112713"/>
                  </a:lnTo>
                  <a:lnTo>
                    <a:pt x="457437" y="127163"/>
                  </a:lnTo>
                  <a:lnTo>
                    <a:pt x="423887" y="149209"/>
                  </a:lnTo>
                  <a:lnTo>
                    <a:pt x="455919" y="128826"/>
                  </a:lnTo>
                  <a:lnTo>
                    <a:pt x="476251" y="115888"/>
                  </a:lnTo>
                  <a:lnTo>
                    <a:pt x="476251" y="115888"/>
                  </a:lnTo>
                  <a:lnTo>
                    <a:pt x="479426" y="115888"/>
                  </a:lnTo>
                  <a:lnTo>
                    <a:pt x="479426" y="115888"/>
                  </a:lnTo>
                  <a:lnTo>
                    <a:pt x="479426" y="118520"/>
                  </a:lnTo>
                  <a:lnTo>
                    <a:pt x="479426" y="119063"/>
                  </a:lnTo>
                  <a:lnTo>
                    <a:pt x="438680" y="153988"/>
                  </a:lnTo>
                  <a:lnTo>
                    <a:pt x="442913" y="153988"/>
                  </a:lnTo>
                  <a:lnTo>
                    <a:pt x="442913" y="157163"/>
                  </a:lnTo>
                  <a:lnTo>
                    <a:pt x="434976" y="157163"/>
                  </a:lnTo>
                  <a:lnTo>
                    <a:pt x="434976" y="157163"/>
                  </a:lnTo>
                  <a:lnTo>
                    <a:pt x="434979" y="157160"/>
                  </a:lnTo>
                  <a:lnTo>
                    <a:pt x="434980" y="157159"/>
                  </a:lnTo>
                  <a:lnTo>
                    <a:pt x="434976" y="157163"/>
                  </a:lnTo>
                  <a:lnTo>
                    <a:pt x="438151" y="153988"/>
                  </a:lnTo>
                  <a:lnTo>
                    <a:pt x="438151" y="153988"/>
                  </a:lnTo>
                  <a:lnTo>
                    <a:pt x="438604" y="153988"/>
                  </a:lnTo>
                  <a:lnTo>
                    <a:pt x="435000" y="157142"/>
                  </a:lnTo>
                  <a:lnTo>
                    <a:pt x="438680" y="153988"/>
                  </a:lnTo>
                  <a:lnTo>
                    <a:pt x="438604" y="153988"/>
                  </a:lnTo>
                  <a:lnTo>
                    <a:pt x="473076" y="123825"/>
                  </a:lnTo>
                  <a:lnTo>
                    <a:pt x="423863" y="149225"/>
                  </a:lnTo>
                  <a:lnTo>
                    <a:pt x="423867" y="149223"/>
                  </a:lnTo>
                  <a:lnTo>
                    <a:pt x="423867" y="149223"/>
                  </a:lnTo>
                  <a:lnTo>
                    <a:pt x="423863" y="149225"/>
                  </a:lnTo>
                  <a:lnTo>
                    <a:pt x="419101" y="149225"/>
                  </a:lnTo>
                  <a:lnTo>
                    <a:pt x="419101" y="146050"/>
                  </a:lnTo>
                  <a:lnTo>
                    <a:pt x="419101" y="146050"/>
                  </a:lnTo>
                  <a:lnTo>
                    <a:pt x="419101" y="146050"/>
                  </a:lnTo>
                  <a:lnTo>
                    <a:pt x="424091" y="141500"/>
                  </a:lnTo>
                  <a:lnTo>
                    <a:pt x="473075" y="96838"/>
                  </a:lnTo>
                  <a:lnTo>
                    <a:pt x="404813" y="134938"/>
                  </a:lnTo>
                  <a:lnTo>
                    <a:pt x="401638" y="130175"/>
                  </a:lnTo>
                  <a:lnTo>
                    <a:pt x="401638" y="130175"/>
                  </a:lnTo>
                  <a:lnTo>
                    <a:pt x="401638" y="130175"/>
                  </a:lnTo>
                  <a:lnTo>
                    <a:pt x="449262" y="74613"/>
                  </a:lnTo>
                  <a:lnTo>
                    <a:pt x="403932" y="100804"/>
                  </a:lnTo>
                  <a:lnTo>
                    <a:pt x="377826" y="115888"/>
                  </a:lnTo>
                  <a:lnTo>
                    <a:pt x="377827" y="115887"/>
                  </a:lnTo>
                  <a:lnTo>
                    <a:pt x="377826" y="115888"/>
                  </a:lnTo>
                  <a:lnTo>
                    <a:pt x="405883" y="88655"/>
                  </a:lnTo>
                  <a:lnTo>
                    <a:pt x="406828" y="87738"/>
                  </a:lnTo>
                  <a:lnTo>
                    <a:pt x="428505" y="65404"/>
                  </a:lnTo>
                  <a:close/>
                  <a:moveTo>
                    <a:pt x="434976" y="58737"/>
                  </a:moveTo>
                  <a:lnTo>
                    <a:pt x="428505" y="65404"/>
                  </a:lnTo>
                  <a:lnTo>
                    <a:pt x="360363" y="104775"/>
                  </a:lnTo>
                  <a:lnTo>
                    <a:pt x="355601" y="104775"/>
                  </a:lnTo>
                  <a:lnTo>
                    <a:pt x="355601" y="104775"/>
                  </a:lnTo>
                  <a:lnTo>
                    <a:pt x="355601" y="104775"/>
                  </a:lnTo>
                  <a:lnTo>
                    <a:pt x="393701" y="69849"/>
                  </a:lnTo>
                  <a:lnTo>
                    <a:pt x="393695" y="69855"/>
                  </a:lnTo>
                  <a:lnTo>
                    <a:pt x="393701" y="69849"/>
                  </a:lnTo>
                  <a:lnTo>
                    <a:pt x="363538" y="100013"/>
                  </a:lnTo>
                  <a:close/>
                  <a:moveTo>
                    <a:pt x="88900" y="33337"/>
                  </a:moveTo>
                  <a:lnTo>
                    <a:pt x="88900" y="33337"/>
                  </a:lnTo>
                  <a:lnTo>
                    <a:pt x="88900" y="36512"/>
                  </a:lnTo>
                  <a:lnTo>
                    <a:pt x="88900" y="36512"/>
                  </a:lnTo>
                  <a:lnTo>
                    <a:pt x="8225" y="103225"/>
                  </a:lnTo>
                  <a:lnTo>
                    <a:pt x="101477" y="49654"/>
                  </a:lnTo>
                  <a:lnTo>
                    <a:pt x="101318" y="49746"/>
                  </a:lnTo>
                  <a:lnTo>
                    <a:pt x="101477" y="49654"/>
                  </a:lnTo>
                  <a:lnTo>
                    <a:pt x="6350" y="104775"/>
                  </a:lnTo>
                  <a:lnTo>
                    <a:pt x="6352" y="104774"/>
                  </a:lnTo>
                  <a:lnTo>
                    <a:pt x="6350" y="104775"/>
                  </a:lnTo>
                  <a:lnTo>
                    <a:pt x="8221" y="103227"/>
                  </a:lnTo>
                  <a:lnTo>
                    <a:pt x="0" y="107950"/>
                  </a:lnTo>
                  <a:lnTo>
                    <a:pt x="2" y="107949"/>
                  </a:lnTo>
                  <a:lnTo>
                    <a:pt x="0" y="107950"/>
                  </a:lnTo>
                  <a:lnTo>
                    <a:pt x="82550" y="41275"/>
                  </a:lnTo>
                  <a:lnTo>
                    <a:pt x="69850" y="47625"/>
                  </a:lnTo>
                  <a:close/>
                  <a:moveTo>
                    <a:pt x="374651" y="25400"/>
                  </a:moveTo>
                  <a:lnTo>
                    <a:pt x="370030" y="28700"/>
                  </a:lnTo>
                  <a:lnTo>
                    <a:pt x="363539" y="33336"/>
                  </a:lnTo>
                  <a:lnTo>
                    <a:pt x="374651" y="30162"/>
                  </a:lnTo>
                  <a:close/>
                  <a:moveTo>
                    <a:pt x="374651" y="25400"/>
                  </a:moveTo>
                  <a:lnTo>
                    <a:pt x="374651" y="25400"/>
                  </a:lnTo>
                  <a:lnTo>
                    <a:pt x="377826" y="25400"/>
                  </a:lnTo>
                  <a:lnTo>
                    <a:pt x="377826" y="25400"/>
                  </a:lnTo>
                  <a:lnTo>
                    <a:pt x="377826" y="30162"/>
                  </a:lnTo>
                  <a:lnTo>
                    <a:pt x="374996" y="33164"/>
                  </a:lnTo>
                  <a:lnTo>
                    <a:pt x="325439" y="85724"/>
                  </a:lnTo>
                  <a:lnTo>
                    <a:pt x="404813" y="41275"/>
                  </a:lnTo>
                  <a:lnTo>
                    <a:pt x="407988" y="41275"/>
                  </a:lnTo>
                  <a:lnTo>
                    <a:pt x="407988" y="44450"/>
                  </a:lnTo>
                  <a:lnTo>
                    <a:pt x="355602" y="82549"/>
                  </a:lnTo>
                  <a:lnTo>
                    <a:pt x="381116" y="67778"/>
                  </a:lnTo>
                  <a:lnTo>
                    <a:pt x="415926" y="47625"/>
                  </a:lnTo>
                  <a:lnTo>
                    <a:pt x="415925" y="47625"/>
                  </a:lnTo>
                  <a:lnTo>
                    <a:pt x="415926" y="47625"/>
                  </a:lnTo>
                  <a:lnTo>
                    <a:pt x="409144" y="54407"/>
                  </a:lnTo>
                  <a:lnTo>
                    <a:pt x="411157" y="53280"/>
                  </a:lnTo>
                  <a:lnTo>
                    <a:pt x="412751" y="52387"/>
                  </a:lnTo>
                  <a:lnTo>
                    <a:pt x="412751" y="52387"/>
                  </a:lnTo>
                  <a:lnTo>
                    <a:pt x="412751" y="52387"/>
                  </a:lnTo>
                  <a:lnTo>
                    <a:pt x="393701" y="69849"/>
                  </a:lnTo>
                  <a:lnTo>
                    <a:pt x="393707" y="69843"/>
                  </a:lnTo>
                  <a:lnTo>
                    <a:pt x="393701" y="69849"/>
                  </a:lnTo>
                  <a:lnTo>
                    <a:pt x="401397" y="62154"/>
                  </a:lnTo>
                  <a:lnTo>
                    <a:pt x="409142" y="54408"/>
                  </a:lnTo>
                  <a:lnTo>
                    <a:pt x="333376" y="96838"/>
                  </a:lnTo>
                  <a:lnTo>
                    <a:pt x="333376" y="96837"/>
                  </a:lnTo>
                  <a:lnTo>
                    <a:pt x="333376" y="96838"/>
                  </a:lnTo>
                  <a:lnTo>
                    <a:pt x="333376" y="93663"/>
                  </a:lnTo>
                  <a:lnTo>
                    <a:pt x="371351" y="68346"/>
                  </a:lnTo>
                  <a:lnTo>
                    <a:pt x="390524" y="55563"/>
                  </a:lnTo>
                  <a:lnTo>
                    <a:pt x="325438" y="93663"/>
                  </a:lnTo>
                  <a:lnTo>
                    <a:pt x="325438" y="88900"/>
                  </a:lnTo>
                  <a:lnTo>
                    <a:pt x="325438" y="88900"/>
                  </a:lnTo>
                  <a:lnTo>
                    <a:pt x="366713" y="66675"/>
                  </a:lnTo>
                  <a:lnTo>
                    <a:pt x="322263" y="88900"/>
                  </a:lnTo>
                  <a:lnTo>
                    <a:pt x="322264" y="88899"/>
                  </a:lnTo>
                  <a:lnTo>
                    <a:pt x="322263" y="88900"/>
                  </a:lnTo>
                  <a:lnTo>
                    <a:pt x="371821" y="36339"/>
                  </a:lnTo>
                  <a:lnTo>
                    <a:pt x="374651" y="33337"/>
                  </a:lnTo>
                  <a:lnTo>
                    <a:pt x="288925" y="82550"/>
                  </a:lnTo>
                  <a:lnTo>
                    <a:pt x="288929" y="82548"/>
                  </a:lnTo>
                  <a:lnTo>
                    <a:pt x="288925" y="82550"/>
                  </a:lnTo>
                  <a:lnTo>
                    <a:pt x="301908" y="73277"/>
                  </a:lnTo>
                  <a:lnTo>
                    <a:pt x="311148" y="66676"/>
                  </a:lnTo>
                  <a:lnTo>
                    <a:pt x="295328" y="75982"/>
                  </a:lnTo>
                  <a:lnTo>
                    <a:pt x="284163" y="82550"/>
                  </a:lnTo>
                  <a:lnTo>
                    <a:pt x="284163" y="82550"/>
                  </a:lnTo>
                  <a:lnTo>
                    <a:pt x="284163" y="82550"/>
                  </a:lnTo>
                  <a:lnTo>
                    <a:pt x="292098" y="74614"/>
                  </a:lnTo>
                  <a:lnTo>
                    <a:pt x="280988" y="82550"/>
                  </a:lnTo>
                  <a:lnTo>
                    <a:pt x="280988" y="82550"/>
                  </a:lnTo>
                  <a:lnTo>
                    <a:pt x="280988" y="82550"/>
                  </a:lnTo>
                  <a:lnTo>
                    <a:pt x="289981" y="74006"/>
                  </a:lnTo>
                  <a:lnTo>
                    <a:pt x="288925" y="74612"/>
                  </a:lnTo>
                  <a:lnTo>
                    <a:pt x="288927" y="74611"/>
                  </a:lnTo>
                  <a:lnTo>
                    <a:pt x="288925" y="74612"/>
                  </a:lnTo>
                  <a:lnTo>
                    <a:pt x="293115" y="70842"/>
                  </a:lnTo>
                  <a:lnTo>
                    <a:pt x="296872" y="67461"/>
                  </a:lnTo>
                  <a:lnTo>
                    <a:pt x="296863" y="67469"/>
                  </a:lnTo>
                  <a:lnTo>
                    <a:pt x="296872" y="67461"/>
                  </a:lnTo>
                  <a:lnTo>
                    <a:pt x="293504" y="70660"/>
                  </a:lnTo>
                  <a:lnTo>
                    <a:pt x="289984" y="74004"/>
                  </a:lnTo>
                  <a:lnTo>
                    <a:pt x="343642" y="43201"/>
                  </a:lnTo>
                  <a:lnTo>
                    <a:pt x="374651" y="25400"/>
                  </a:lnTo>
                  <a:lnTo>
                    <a:pt x="374649" y="25401"/>
                  </a:lnTo>
                  <a:lnTo>
                    <a:pt x="374651" y="25400"/>
                  </a:lnTo>
                  <a:close/>
                  <a:moveTo>
                    <a:pt x="349251" y="17462"/>
                  </a:moveTo>
                  <a:lnTo>
                    <a:pt x="352426" y="17462"/>
                  </a:lnTo>
                  <a:lnTo>
                    <a:pt x="352426" y="17462"/>
                  </a:lnTo>
                  <a:lnTo>
                    <a:pt x="352426" y="17462"/>
                  </a:lnTo>
                  <a:lnTo>
                    <a:pt x="347204" y="22162"/>
                  </a:lnTo>
                  <a:lnTo>
                    <a:pt x="296872" y="67461"/>
                  </a:lnTo>
                  <a:lnTo>
                    <a:pt x="296881" y="67452"/>
                  </a:lnTo>
                  <a:lnTo>
                    <a:pt x="296872" y="67461"/>
                  </a:lnTo>
                  <a:lnTo>
                    <a:pt x="344488" y="22225"/>
                  </a:lnTo>
                  <a:lnTo>
                    <a:pt x="259907" y="70755"/>
                  </a:lnTo>
                  <a:lnTo>
                    <a:pt x="259920" y="70747"/>
                  </a:lnTo>
                  <a:lnTo>
                    <a:pt x="259907" y="70755"/>
                  </a:lnTo>
                  <a:lnTo>
                    <a:pt x="313555" y="38754"/>
                  </a:lnTo>
                  <a:close/>
                  <a:moveTo>
                    <a:pt x="333376" y="11112"/>
                  </a:moveTo>
                  <a:lnTo>
                    <a:pt x="333376" y="14287"/>
                  </a:lnTo>
                  <a:lnTo>
                    <a:pt x="333376" y="14287"/>
                  </a:lnTo>
                  <a:lnTo>
                    <a:pt x="333376" y="14287"/>
                  </a:lnTo>
                  <a:lnTo>
                    <a:pt x="258898" y="71334"/>
                  </a:lnTo>
                  <a:lnTo>
                    <a:pt x="247650" y="77787"/>
                  </a:lnTo>
                  <a:lnTo>
                    <a:pt x="242888" y="77787"/>
                  </a:lnTo>
                  <a:lnTo>
                    <a:pt x="242888" y="77787"/>
                  </a:lnTo>
                  <a:lnTo>
                    <a:pt x="242888" y="77787"/>
                  </a:lnTo>
                  <a:lnTo>
                    <a:pt x="322263" y="22225"/>
                  </a:lnTo>
                  <a:lnTo>
                    <a:pt x="217488" y="82550"/>
                  </a:lnTo>
                  <a:lnTo>
                    <a:pt x="212725" y="82550"/>
                  </a:lnTo>
                  <a:lnTo>
                    <a:pt x="212726" y="82550"/>
                  </a:lnTo>
                  <a:lnTo>
                    <a:pt x="212725" y="82550"/>
                  </a:lnTo>
                  <a:lnTo>
                    <a:pt x="217457" y="77818"/>
                  </a:lnTo>
                  <a:lnTo>
                    <a:pt x="217488" y="77787"/>
                  </a:lnTo>
                  <a:lnTo>
                    <a:pt x="217488" y="77787"/>
                  </a:lnTo>
                  <a:lnTo>
                    <a:pt x="217488" y="77787"/>
                  </a:lnTo>
                  <a:lnTo>
                    <a:pt x="221686" y="74036"/>
                  </a:lnTo>
                  <a:lnTo>
                    <a:pt x="220663" y="74612"/>
                  </a:lnTo>
                  <a:lnTo>
                    <a:pt x="220663" y="74612"/>
                  </a:lnTo>
                  <a:lnTo>
                    <a:pt x="220663" y="74612"/>
                  </a:lnTo>
                  <a:lnTo>
                    <a:pt x="230708" y="65973"/>
                  </a:lnTo>
                  <a:lnTo>
                    <a:pt x="230693" y="65986"/>
                  </a:lnTo>
                  <a:lnTo>
                    <a:pt x="230708" y="65973"/>
                  </a:lnTo>
                  <a:lnTo>
                    <a:pt x="221686" y="74036"/>
                  </a:lnTo>
                  <a:close/>
                  <a:moveTo>
                    <a:pt x="284163" y="3175"/>
                  </a:moveTo>
                  <a:lnTo>
                    <a:pt x="163475" y="83357"/>
                  </a:lnTo>
                  <a:lnTo>
                    <a:pt x="300038" y="3175"/>
                  </a:lnTo>
                  <a:lnTo>
                    <a:pt x="300038" y="6350"/>
                  </a:lnTo>
                  <a:lnTo>
                    <a:pt x="230708" y="65973"/>
                  </a:lnTo>
                  <a:lnTo>
                    <a:pt x="230723" y="65960"/>
                  </a:lnTo>
                  <a:lnTo>
                    <a:pt x="230708" y="65973"/>
                  </a:lnTo>
                  <a:lnTo>
                    <a:pt x="292099" y="11113"/>
                  </a:lnTo>
                  <a:lnTo>
                    <a:pt x="156010" y="88317"/>
                  </a:lnTo>
                  <a:lnTo>
                    <a:pt x="55562" y="155053"/>
                  </a:lnTo>
                  <a:lnTo>
                    <a:pt x="55562" y="155052"/>
                  </a:lnTo>
                  <a:lnTo>
                    <a:pt x="55562" y="155053"/>
                  </a:lnTo>
                  <a:lnTo>
                    <a:pt x="55562" y="153988"/>
                  </a:lnTo>
                  <a:lnTo>
                    <a:pt x="47625" y="157163"/>
                  </a:lnTo>
                  <a:lnTo>
                    <a:pt x="254915" y="20008"/>
                  </a:lnTo>
                  <a:lnTo>
                    <a:pt x="149514" y="80671"/>
                  </a:lnTo>
                  <a:lnTo>
                    <a:pt x="258763" y="17462"/>
                  </a:lnTo>
                  <a:lnTo>
                    <a:pt x="258757" y="17466"/>
                  </a:lnTo>
                  <a:lnTo>
                    <a:pt x="258763" y="17462"/>
                  </a:lnTo>
                  <a:lnTo>
                    <a:pt x="254919" y="20006"/>
                  </a:lnTo>
                  <a:close/>
                  <a:moveTo>
                    <a:pt x="239713" y="0"/>
                  </a:moveTo>
                  <a:lnTo>
                    <a:pt x="63500" y="112713"/>
                  </a:lnTo>
                  <a:lnTo>
                    <a:pt x="258763" y="0"/>
                  </a:lnTo>
                  <a:lnTo>
                    <a:pt x="258763" y="3175"/>
                  </a:lnTo>
                  <a:lnTo>
                    <a:pt x="63506" y="130171"/>
                  </a:lnTo>
                  <a:lnTo>
                    <a:pt x="149514" y="80671"/>
                  </a:lnTo>
                  <a:lnTo>
                    <a:pt x="36512" y="146050"/>
                  </a:lnTo>
                  <a:lnTo>
                    <a:pt x="36522" y="146044"/>
                  </a:lnTo>
                  <a:lnTo>
                    <a:pt x="36512" y="146050"/>
                  </a:lnTo>
                  <a:lnTo>
                    <a:pt x="231774" y="17463"/>
                  </a:lnTo>
                  <a:lnTo>
                    <a:pt x="25400" y="134938"/>
                  </a:lnTo>
                  <a:lnTo>
                    <a:pt x="201147" y="22522"/>
                  </a:lnTo>
                  <a:lnTo>
                    <a:pt x="41275" y="115888"/>
                  </a:lnTo>
                  <a:lnTo>
                    <a:pt x="62690" y="101267"/>
                  </a:lnTo>
                  <a:lnTo>
                    <a:pt x="17462" y="127000"/>
                  </a:lnTo>
                  <a:lnTo>
                    <a:pt x="17471" y="126995"/>
                  </a:lnTo>
                  <a:lnTo>
                    <a:pt x="17462" y="127000"/>
                  </a:lnTo>
                  <a:lnTo>
                    <a:pt x="182557" y="17466"/>
                  </a:lnTo>
                  <a:lnTo>
                    <a:pt x="6350" y="119063"/>
                  </a:lnTo>
                  <a:lnTo>
                    <a:pt x="6350" y="115888"/>
                  </a:lnTo>
                  <a:lnTo>
                    <a:pt x="149221" y="22227"/>
                  </a:lnTo>
                  <a:lnTo>
                    <a:pt x="101477" y="49654"/>
                  </a:lnTo>
                  <a:lnTo>
                    <a:pt x="101636" y="49563"/>
                  </a:lnTo>
                  <a:lnTo>
                    <a:pt x="101477" y="49654"/>
                  </a:lnTo>
                  <a:lnTo>
                    <a:pt x="176213" y="6350"/>
                  </a:lnTo>
                  <a:lnTo>
                    <a:pt x="33340" y="100011"/>
                  </a:lnTo>
                  <a:lnTo>
                    <a:pt x="119856" y="51594"/>
                  </a:lnTo>
                  <a:lnTo>
                    <a:pt x="206376" y="3175"/>
                  </a:lnTo>
                  <a:lnTo>
                    <a:pt x="206373" y="3176"/>
                  </a:lnTo>
                  <a:lnTo>
                    <a:pt x="206376" y="3175"/>
                  </a:lnTo>
                  <a:lnTo>
                    <a:pt x="148197" y="42893"/>
                  </a:lnTo>
                  <a:lnTo>
                    <a:pt x="62699" y="101261"/>
                  </a:lnTo>
                  <a:lnTo>
                    <a:pt x="201613" y="22225"/>
                  </a:lnTo>
                  <a:lnTo>
                    <a:pt x="201165" y="225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99" name="PA_任意多边形 98"/>
            <p:cNvSpPr/>
            <p:nvPr>
              <p:custDataLst>
                <p:tags r:id="rId17"/>
              </p:custDataLst>
            </p:nvPr>
          </p:nvSpPr>
          <p:spPr bwMode="auto">
            <a:xfrm>
              <a:off x="3615" y="2976"/>
              <a:ext cx="265" cy="875"/>
            </a:xfrm>
            <a:custGeom>
              <a:avLst/>
              <a:gdLst>
                <a:gd name="connsiteX0" fmla="*/ 168275 w 168276"/>
                <a:gd name="connsiteY0" fmla="*/ 550864 h 555626"/>
                <a:gd name="connsiteX1" fmla="*/ 168275 w 168276"/>
                <a:gd name="connsiteY1" fmla="*/ 555626 h 555626"/>
                <a:gd name="connsiteX2" fmla="*/ 165100 w 168276"/>
                <a:gd name="connsiteY2" fmla="*/ 555626 h 555626"/>
                <a:gd name="connsiteX3" fmla="*/ 22226 w 168276"/>
                <a:gd name="connsiteY3" fmla="*/ 550864 h 555626"/>
                <a:gd name="connsiteX4" fmla="*/ 26988 w 168276"/>
                <a:gd name="connsiteY4" fmla="*/ 555626 h 555626"/>
                <a:gd name="connsiteX5" fmla="*/ 22226 w 168276"/>
                <a:gd name="connsiteY5" fmla="*/ 555626 h 555626"/>
                <a:gd name="connsiteX6" fmla="*/ 168275 w 168276"/>
                <a:gd name="connsiteY6" fmla="*/ 547689 h 555626"/>
                <a:gd name="connsiteX7" fmla="*/ 168275 w 168276"/>
                <a:gd name="connsiteY7" fmla="*/ 550864 h 555626"/>
                <a:gd name="connsiteX8" fmla="*/ 161925 w 168276"/>
                <a:gd name="connsiteY8" fmla="*/ 555626 h 555626"/>
                <a:gd name="connsiteX9" fmla="*/ 157163 w 168276"/>
                <a:gd name="connsiteY9" fmla="*/ 555626 h 555626"/>
                <a:gd name="connsiteX10" fmla="*/ 22226 w 168276"/>
                <a:gd name="connsiteY10" fmla="*/ 547689 h 555626"/>
                <a:gd name="connsiteX11" fmla="*/ 14288 w 168276"/>
                <a:gd name="connsiteY11" fmla="*/ 555626 h 555626"/>
                <a:gd name="connsiteX12" fmla="*/ 15689 w 168276"/>
                <a:gd name="connsiteY12" fmla="*/ 550303 h 555626"/>
                <a:gd name="connsiteX13" fmla="*/ 168275 w 168276"/>
                <a:gd name="connsiteY13" fmla="*/ 544514 h 555626"/>
                <a:gd name="connsiteX14" fmla="*/ 153988 w 168276"/>
                <a:gd name="connsiteY14" fmla="*/ 555626 h 555626"/>
                <a:gd name="connsiteX15" fmla="*/ 155753 w 168276"/>
                <a:gd name="connsiteY15" fmla="*/ 550079 h 555626"/>
                <a:gd name="connsiteX16" fmla="*/ 17630 w 168276"/>
                <a:gd name="connsiteY16" fmla="*/ 542926 h 555626"/>
                <a:gd name="connsiteX17" fmla="*/ 15689 w 168276"/>
                <a:gd name="connsiteY17" fmla="*/ 550303 h 555626"/>
                <a:gd name="connsiteX18" fmla="*/ 14288 w 168276"/>
                <a:gd name="connsiteY18" fmla="*/ 550864 h 555626"/>
                <a:gd name="connsiteX19" fmla="*/ 159871 w 168276"/>
                <a:gd name="connsiteY19" fmla="*/ 537137 h 555626"/>
                <a:gd name="connsiteX20" fmla="*/ 155753 w 168276"/>
                <a:gd name="connsiteY20" fmla="*/ 550079 h 555626"/>
                <a:gd name="connsiteX21" fmla="*/ 153988 w 168276"/>
                <a:gd name="connsiteY21" fmla="*/ 550864 h 555626"/>
                <a:gd name="connsiteX22" fmla="*/ 112713 w 168276"/>
                <a:gd name="connsiteY22" fmla="*/ 531814 h 555626"/>
                <a:gd name="connsiteX23" fmla="*/ 112713 w 168276"/>
                <a:gd name="connsiteY23" fmla="*/ 555626 h 555626"/>
                <a:gd name="connsiteX24" fmla="*/ 109538 w 168276"/>
                <a:gd name="connsiteY24" fmla="*/ 555626 h 555626"/>
                <a:gd name="connsiteX25" fmla="*/ 109538 w 168276"/>
                <a:gd name="connsiteY25" fmla="*/ 533719 h 555626"/>
                <a:gd name="connsiteX26" fmla="*/ 109538 w 168276"/>
                <a:gd name="connsiteY26" fmla="*/ 531814 h 555626"/>
                <a:gd name="connsiteX27" fmla="*/ 109538 w 168276"/>
                <a:gd name="connsiteY27" fmla="*/ 533719 h 555626"/>
                <a:gd name="connsiteX28" fmla="*/ 104776 w 168276"/>
                <a:gd name="connsiteY28" fmla="*/ 536576 h 555626"/>
                <a:gd name="connsiteX29" fmla="*/ 22226 w 168276"/>
                <a:gd name="connsiteY29" fmla="*/ 520701 h 555626"/>
                <a:gd name="connsiteX30" fmla="*/ 26988 w 168276"/>
                <a:gd name="connsiteY30" fmla="*/ 520701 h 555626"/>
                <a:gd name="connsiteX31" fmla="*/ 17630 w 168276"/>
                <a:gd name="connsiteY31" fmla="*/ 542926 h 555626"/>
                <a:gd name="connsiteX32" fmla="*/ 22226 w 168276"/>
                <a:gd name="connsiteY32" fmla="*/ 525464 h 555626"/>
                <a:gd name="connsiteX33" fmla="*/ 0 w 168276"/>
                <a:gd name="connsiteY33" fmla="*/ 536576 h 555626"/>
                <a:gd name="connsiteX34" fmla="*/ 3175 w 168276"/>
                <a:gd name="connsiteY34" fmla="*/ 531814 h 555626"/>
                <a:gd name="connsiteX35" fmla="*/ 168275 w 168276"/>
                <a:gd name="connsiteY35" fmla="*/ 517526 h 555626"/>
                <a:gd name="connsiteX36" fmla="*/ 159871 w 168276"/>
                <a:gd name="connsiteY36" fmla="*/ 537137 h 555626"/>
                <a:gd name="connsiteX37" fmla="*/ 165100 w 168276"/>
                <a:gd name="connsiteY37" fmla="*/ 520701 h 555626"/>
                <a:gd name="connsiteX38" fmla="*/ 142875 w 168276"/>
                <a:gd name="connsiteY38" fmla="*/ 536576 h 555626"/>
                <a:gd name="connsiteX39" fmla="*/ 139700 w 168276"/>
                <a:gd name="connsiteY39" fmla="*/ 536576 h 555626"/>
                <a:gd name="connsiteX40" fmla="*/ 142875 w 168276"/>
                <a:gd name="connsiteY40" fmla="*/ 531814 h 555626"/>
                <a:gd name="connsiteX41" fmla="*/ 12701 w 168276"/>
                <a:gd name="connsiteY41" fmla="*/ 494771 h 555626"/>
                <a:gd name="connsiteX42" fmla="*/ 7938 w 168276"/>
                <a:gd name="connsiteY42" fmla="*/ 498476 h 555626"/>
                <a:gd name="connsiteX43" fmla="*/ 8732 w 168276"/>
                <a:gd name="connsiteY43" fmla="*/ 497418 h 555626"/>
                <a:gd name="connsiteX44" fmla="*/ 22226 w 168276"/>
                <a:gd name="connsiteY44" fmla="*/ 487364 h 555626"/>
                <a:gd name="connsiteX45" fmla="*/ 7938 w 168276"/>
                <a:gd name="connsiteY45" fmla="*/ 506414 h 555626"/>
                <a:gd name="connsiteX46" fmla="*/ 22226 w 168276"/>
                <a:gd name="connsiteY46" fmla="*/ 498476 h 555626"/>
                <a:gd name="connsiteX47" fmla="*/ 22226 w 168276"/>
                <a:gd name="connsiteY47" fmla="*/ 503239 h 555626"/>
                <a:gd name="connsiteX48" fmla="*/ 0 w 168276"/>
                <a:gd name="connsiteY48" fmla="*/ 514351 h 555626"/>
                <a:gd name="connsiteX49" fmla="*/ 0 w 168276"/>
                <a:gd name="connsiteY49" fmla="*/ 509589 h 555626"/>
                <a:gd name="connsiteX50" fmla="*/ 19050 w 168276"/>
                <a:gd name="connsiteY50" fmla="*/ 490539 h 555626"/>
                <a:gd name="connsiteX51" fmla="*/ 12701 w 168276"/>
                <a:gd name="connsiteY51" fmla="*/ 494771 h 555626"/>
                <a:gd name="connsiteX52" fmla="*/ 18144 w 168276"/>
                <a:gd name="connsiteY52" fmla="*/ 484869 h 555626"/>
                <a:gd name="connsiteX53" fmla="*/ 8732 w 168276"/>
                <a:gd name="connsiteY53" fmla="*/ 497418 h 555626"/>
                <a:gd name="connsiteX54" fmla="*/ 0 w 168276"/>
                <a:gd name="connsiteY54" fmla="*/ 503239 h 555626"/>
                <a:gd name="connsiteX55" fmla="*/ 0 w 168276"/>
                <a:gd name="connsiteY55" fmla="*/ 498476 h 555626"/>
                <a:gd name="connsiteX56" fmla="*/ 19050 w 168276"/>
                <a:gd name="connsiteY56" fmla="*/ 484189 h 555626"/>
                <a:gd name="connsiteX57" fmla="*/ 18144 w 168276"/>
                <a:gd name="connsiteY57" fmla="*/ 484869 h 555626"/>
                <a:gd name="connsiteX58" fmla="*/ 18521 w 168276"/>
                <a:gd name="connsiteY58" fmla="*/ 484365 h 555626"/>
                <a:gd name="connsiteX59" fmla="*/ 109538 w 168276"/>
                <a:gd name="connsiteY59" fmla="*/ 476251 h 555626"/>
                <a:gd name="connsiteX60" fmla="*/ 52388 w 168276"/>
                <a:gd name="connsiteY60" fmla="*/ 514351 h 555626"/>
                <a:gd name="connsiteX61" fmla="*/ 52388 w 168276"/>
                <a:gd name="connsiteY61" fmla="*/ 509589 h 555626"/>
                <a:gd name="connsiteX62" fmla="*/ 100013 w 168276"/>
                <a:gd name="connsiteY62" fmla="*/ 477327 h 555626"/>
                <a:gd name="connsiteX63" fmla="*/ 63501 w 168276"/>
                <a:gd name="connsiteY63" fmla="*/ 503239 h 555626"/>
                <a:gd name="connsiteX64" fmla="*/ 109538 w 168276"/>
                <a:gd name="connsiteY64" fmla="*/ 476251 h 555626"/>
                <a:gd name="connsiteX65" fmla="*/ 112713 w 168276"/>
                <a:gd name="connsiteY65" fmla="*/ 479426 h 555626"/>
                <a:gd name="connsiteX66" fmla="*/ 60326 w 168276"/>
                <a:gd name="connsiteY66" fmla="*/ 531814 h 555626"/>
                <a:gd name="connsiteX67" fmla="*/ 109538 w 168276"/>
                <a:gd name="connsiteY67" fmla="*/ 503239 h 555626"/>
                <a:gd name="connsiteX68" fmla="*/ 112713 w 168276"/>
                <a:gd name="connsiteY68" fmla="*/ 503239 h 555626"/>
                <a:gd name="connsiteX69" fmla="*/ 71438 w 168276"/>
                <a:gd name="connsiteY69" fmla="*/ 550864 h 555626"/>
                <a:gd name="connsiteX70" fmla="*/ 109538 w 168276"/>
                <a:gd name="connsiteY70" fmla="*/ 528639 h 555626"/>
                <a:gd name="connsiteX71" fmla="*/ 112713 w 168276"/>
                <a:gd name="connsiteY71" fmla="*/ 528639 h 555626"/>
                <a:gd name="connsiteX72" fmla="*/ 112713 w 168276"/>
                <a:gd name="connsiteY72" fmla="*/ 531814 h 555626"/>
                <a:gd name="connsiteX73" fmla="*/ 109538 w 168276"/>
                <a:gd name="connsiteY73" fmla="*/ 531814 h 555626"/>
                <a:gd name="connsiteX74" fmla="*/ 71438 w 168276"/>
                <a:gd name="connsiteY74" fmla="*/ 555626 h 555626"/>
                <a:gd name="connsiteX75" fmla="*/ 76345 w 168276"/>
                <a:gd name="connsiteY75" fmla="*/ 550719 h 555626"/>
                <a:gd name="connsiteX76" fmla="*/ 77435 w 168276"/>
                <a:gd name="connsiteY76" fmla="*/ 549629 h 555626"/>
                <a:gd name="connsiteX77" fmla="*/ 79376 w 168276"/>
                <a:gd name="connsiteY77" fmla="*/ 547689 h 555626"/>
                <a:gd name="connsiteX78" fmla="*/ 68263 w 168276"/>
                <a:gd name="connsiteY78" fmla="*/ 555626 h 555626"/>
                <a:gd name="connsiteX79" fmla="*/ 63501 w 168276"/>
                <a:gd name="connsiteY79" fmla="*/ 555626 h 555626"/>
                <a:gd name="connsiteX80" fmla="*/ 104776 w 168276"/>
                <a:gd name="connsiteY80" fmla="*/ 506414 h 555626"/>
                <a:gd name="connsiteX81" fmla="*/ 52388 w 168276"/>
                <a:gd name="connsiteY81" fmla="*/ 536576 h 555626"/>
                <a:gd name="connsiteX82" fmla="*/ 104776 w 168276"/>
                <a:gd name="connsiteY82" fmla="*/ 484189 h 555626"/>
                <a:gd name="connsiteX83" fmla="*/ 52388 w 168276"/>
                <a:gd name="connsiteY83" fmla="*/ 514351 h 555626"/>
                <a:gd name="connsiteX84" fmla="*/ 109538 w 168276"/>
                <a:gd name="connsiteY84" fmla="*/ 479426 h 555626"/>
                <a:gd name="connsiteX85" fmla="*/ 101601 w 168276"/>
                <a:gd name="connsiteY85" fmla="*/ 476251 h 555626"/>
                <a:gd name="connsiteX86" fmla="*/ 100013 w 168276"/>
                <a:gd name="connsiteY86" fmla="*/ 477327 h 555626"/>
                <a:gd name="connsiteX87" fmla="*/ 101283 w 168276"/>
                <a:gd name="connsiteY87" fmla="*/ 476425 h 555626"/>
                <a:gd name="connsiteX88" fmla="*/ 80011 w 168276"/>
                <a:gd name="connsiteY88" fmla="*/ 475299 h 555626"/>
                <a:gd name="connsiteX89" fmla="*/ 60326 w 168276"/>
                <a:gd name="connsiteY89" fmla="*/ 487364 h 555626"/>
                <a:gd name="connsiteX90" fmla="*/ 63012 w 168276"/>
                <a:gd name="connsiteY90" fmla="*/ 484677 h 555626"/>
                <a:gd name="connsiteX91" fmla="*/ 109538 w 168276"/>
                <a:gd name="connsiteY91" fmla="*/ 457201 h 555626"/>
                <a:gd name="connsiteX92" fmla="*/ 112713 w 168276"/>
                <a:gd name="connsiteY92" fmla="*/ 457201 h 555626"/>
                <a:gd name="connsiteX93" fmla="*/ 63501 w 168276"/>
                <a:gd name="connsiteY93" fmla="*/ 495301 h 555626"/>
                <a:gd name="connsiteX94" fmla="*/ 109538 w 168276"/>
                <a:gd name="connsiteY94" fmla="*/ 468314 h 555626"/>
                <a:gd name="connsiteX95" fmla="*/ 112713 w 168276"/>
                <a:gd name="connsiteY95" fmla="*/ 468314 h 555626"/>
                <a:gd name="connsiteX96" fmla="*/ 101283 w 168276"/>
                <a:gd name="connsiteY96" fmla="*/ 476425 h 555626"/>
                <a:gd name="connsiteX97" fmla="*/ 52388 w 168276"/>
                <a:gd name="connsiteY97" fmla="*/ 503239 h 555626"/>
                <a:gd name="connsiteX98" fmla="*/ 52388 w 168276"/>
                <a:gd name="connsiteY98" fmla="*/ 498476 h 555626"/>
                <a:gd name="connsiteX99" fmla="*/ 98426 w 168276"/>
                <a:gd name="connsiteY99" fmla="*/ 465139 h 555626"/>
                <a:gd name="connsiteX100" fmla="*/ 80011 w 168276"/>
                <a:gd name="connsiteY100" fmla="*/ 475299 h 555626"/>
                <a:gd name="connsiteX101" fmla="*/ 165100 w 168276"/>
                <a:gd name="connsiteY101" fmla="*/ 454026 h 555626"/>
                <a:gd name="connsiteX102" fmla="*/ 142875 w 168276"/>
                <a:gd name="connsiteY102" fmla="*/ 487364 h 555626"/>
                <a:gd name="connsiteX103" fmla="*/ 168275 w 168276"/>
                <a:gd name="connsiteY103" fmla="*/ 473076 h 555626"/>
                <a:gd name="connsiteX104" fmla="*/ 168275 w 168276"/>
                <a:gd name="connsiteY104" fmla="*/ 476251 h 555626"/>
                <a:gd name="connsiteX105" fmla="*/ 146050 w 168276"/>
                <a:gd name="connsiteY105" fmla="*/ 495301 h 555626"/>
                <a:gd name="connsiteX106" fmla="*/ 168275 w 168276"/>
                <a:gd name="connsiteY106" fmla="*/ 484189 h 555626"/>
                <a:gd name="connsiteX107" fmla="*/ 146050 w 168276"/>
                <a:gd name="connsiteY107" fmla="*/ 506414 h 555626"/>
                <a:gd name="connsiteX108" fmla="*/ 168275 w 168276"/>
                <a:gd name="connsiteY108" fmla="*/ 495301 h 555626"/>
                <a:gd name="connsiteX109" fmla="*/ 168275 w 168276"/>
                <a:gd name="connsiteY109" fmla="*/ 498476 h 555626"/>
                <a:gd name="connsiteX110" fmla="*/ 142875 w 168276"/>
                <a:gd name="connsiteY110" fmla="*/ 531814 h 555626"/>
                <a:gd name="connsiteX111" fmla="*/ 165100 w 168276"/>
                <a:gd name="connsiteY111" fmla="*/ 498476 h 555626"/>
                <a:gd name="connsiteX112" fmla="*/ 142875 w 168276"/>
                <a:gd name="connsiteY112" fmla="*/ 514351 h 555626"/>
                <a:gd name="connsiteX113" fmla="*/ 139700 w 168276"/>
                <a:gd name="connsiteY113" fmla="*/ 514351 h 555626"/>
                <a:gd name="connsiteX114" fmla="*/ 139700 w 168276"/>
                <a:gd name="connsiteY114" fmla="*/ 509589 h 555626"/>
                <a:gd name="connsiteX115" fmla="*/ 161925 w 168276"/>
                <a:gd name="connsiteY115" fmla="*/ 487364 h 555626"/>
                <a:gd name="connsiteX116" fmla="*/ 142875 w 168276"/>
                <a:gd name="connsiteY116" fmla="*/ 503239 h 555626"/>
                <a:gd name="connsiteX117" fmla="*/ 139700 w 168276"/>
                <a:gd name="connsiteY117" fmla="*/ 503239 h 555626"/>
                <a:gd name="connsiteX118" fmla="*/ 139700 w 168276"/>
                <a:gd name="connsiteY118" fmla="*/ 498476 h 555626"/>
                <a:gd name="connsiteX119" fmla="*/ 161925 w 168276"/>
                <a:gd name="connsiteY119" fmla="*/ 479426 h 555626"/>
                <a:gd name="connsiteX120" fmla="*/ 142875 w 168276"/>
                <a:gd name="connsiteY120" fmla="*/ 490539 h 555626"/>
                <a:gd name="connsiteX121" fmla="*/ 139700 w 168276"/>
                <a:gd name="connsiteY121" fmla="*/ 490539 h 555626"/>
                <a:gd name="connsiteX122" fmla="*/ 22226 w 168276"/>
                <a:gd name="connsiteY122" fmla="*/ 454026 h 555626"/>
                <a:gd name="connsiteX123" fmla="*/ 7938 w 168276"/>
                <a:gd name="connsiteY123" fmla="*/ 461964 h 555626"/>
                <a:gd name="connsiteX124" fmla="*/ 9237 w 168276"/>
                <a:gd name="connsiteY124" fmla="*/ 460521 h 555626"/>
                <a:gd name="connsiteX125" fmla="*/ 22226 w 168276"/>
                <a:gd name="connsiteY125" fmla="*/ 454026 h 555626"/>
                <a:gd name="connsiteX126" fmla="*/ 3175 w 168276"/>
                <a:gd name="connsiteY126" fmla="*/ 487364 h 555626"/>
                <a:gd name="connsiteX127" fmla="*/ 22226 w 168276"/>
                <a:gd name="connsiteY127" fmla="*/ 476251 h 555626"/>
                <a:gd name="connsiteX128" fmla="*/ 22226 w 168276"/>
                <a:gd name="connsiteY128" fmla="*/ 479426 h 555626"/>
                <a:gd name="connsiteX129" fmla="*/ 18521 w 168276"/>
                <a:gd name="connsiteY129" fmla="*/ 484365 h 555626"/>
                <a:gd name="connsiteX130" fmla="*/ 0 w 168276"/>
                <a:gd name="connsiteY130" fmla="*/ 490539 h 555626"/>
                <a:gd name="connsiteX131" fmla="*/ 22226 w 168276"/>
                <a:gd name="connsiteY131" fmla="*/ 442914 h 555626"/>
                <a:gd name="connsiteX132" fmla="*/ 22226 w 168276"/>
                <a:gd name="connsiteY132" fmla="*/ 446089 h 555626"/>
                <a:gd name="connsiteX133" fmla="*/ 9237 w 168276"/>
                <a:gd name="connsiteY133" fmla="*/ 460521 h 555626"/>
                <a:gd name="connsiteX134" fmla="*/ 0 w 168276"/>
                <a:gd name="connsiteY134" fmla="*/ 465139 h 555626"/>
                <a:gd name="connsiteX135" fmla="*/ 19050 w 168276"/>
                <a:gd name="connsiteY135" fmla="*/ 449264 h 555626"/>
                <a:gd name="connsiteX136" fmla="*/ 0 w 168276"/>
                <a:gd name="connsiteY136" fmla="*/ 457201 h 555626"/>
                <a:gd name="connsiteX137" fmla="*/ 9525 w 168276"/>
                <a:gd name="connsiteY137" fmla="*/ 442914 h 555626"/>
                <a:gd name="connsiteX138" fmla="*/ 3175 w 168276"/>
                <a:gd name="connsiteY138" fmla="*/ 454026 h 555626"/>
                <a:gd name="connsiteX139" fmla="*/ 80011 w 168276"/>
                <a:gd name="connsiteY139" fmla="*/ 441961 h 555626"/>
                <a:gd name="connsiteX140" fmla="*/ 60326 w 168276"/>
                <a:gd name="connsiteY140" fmla="*/ 454026 h 555626"/>
                <a:gd name="connsiteX141" fmla="*/ 63012 w 168276"/>
                <a:gd name="connsiteY141" fmla="*/ 451340 h 555626"/>
                <a:gd name="connsiteX142" fmla="*/ 98612 w 168276"/>
                <a:gd name="connsiteY142" fmla="*/ 438525 h 555626"/>
                <a:gd name="connsiteX143" fmla="*/ 68263 w 168276"/>
                <a:gd name="connsiteY143" fmla="*/ 457201 h 555626"/>
                <a:gd name="connsiteX144" fmla="*/ 75165 w 168276"/>
                <a:gd name="connsiteY144" fmla="*/ 452025 h 555626"/>
                <a:gd name="connsiteX145" fmla="*/ 109538 w 168276"/>
                <a:gd name="connsiteY145" fmla="*/ 431801 h 555626"/>
                <a:gd name="connsiteX146" fmla="*/ 112713 w 168276"/>
                <a:gd name="connsiteY146" fmla="*/ 431801 h 555626"/>
                <a:gd name="connsiteX147" fmla="*/ 112713 w 168276"/>
                <a:gd name="connsiteY147" fmla="*/ 434976 h 555626"/>
                <a:gd name="connsiteX148" fmla="*/ 63012 w 168276"/>
                <a:gd name="connsiteY148" fmla="*/ 484677 h 555626"/>
                <a:gd name="connsiteX149" fmla="*/ 52388 w 168276"/>
                <a:gd name="connsiteY149" fmla="*/ 490539 h 555626"/>
                <a:gd name="connsiteX150" fmla="*/ 104776 w 168276"/>
                <a:gd name="connsiteY150" fmla="*/ 434976 h 555626"/>
                <a:gd name="connsiteX151" fmla="*/ 98612 w 168276"/>
                <a:gd name="connsiteY151" fmla="*/ 438525 h 555626"/>
                <a:gd name="connsiteX152" fmla="*/ 109538 w 168276"/>
                <a:gd name="connsiteY152" fmla="*/ 423864 h 555626"/>
                <a:gd name="connsiteX153" fmla="*/ 112713 w 168276"/>
                <a:gd name="connsiteY153" fmla="*/ 423864 h 555626"/>
                <a:gd name="connsiteX154" fmla="*/ 75165 w 168276"/>
                <a:gd name="connsiteY154" fmla="*/ 452025 h 555626"/>
                <a:gd name="connsiteX155" fmla="*/ 52388 w 168276"/>
                <a:gd name="connsiteY155" fmla="*/ 465139 h 555626"/>
                <a:gd name="connsiteX156" fmla="*/ 98426 w 168276"/>
                <a:gd name="connsiteY156" fmla="*/ 431801 h 555626"/>
                <a:gd name="connsiteX157" fmla="*/ 80011 w 168276"/>
                <a:gd name="connsiteY157" fmla="*/ 441961 h 555626"/>
                <a:gd name="connsiteX158" fmla="*/ 22226 w 168276"/>
                <a:gd name="connsiteY158" fmla="*/ 423864 h 555626"/>
                <a:gd name="connsiteX159" fmla="*/ 9525 w 168276"/>
                <a:gd name="connsiteY159" fmla="*/ 442914 h 555626"/>
                <a:gd name="connsiteX160" fmla="*/ 19686 w 168276"/>
                <a:gd name="connsiteY160" fmla="*/ 425134 h 555626"/>
                <a:gd name="connsiteX161" fmla="*/ 165100 w 168276"/>
                <a:gd name="connsiteY161" fmla="*/ 420689 h 555626"/>
                <a:gd name="connsiteX162" fmla="*/ 142875 w 168276"/>
                <a:gd name="connsiteY162" fmla="*/ 454026 h 555626"/>
                <a:gd name="connsiteX163" fmla="*/ 168275 w 168276"/>
                <a:gd name="connsiteY163" fmla="*/ 438151 h 555626"/>
                <a:gd name="connsiteX164" fmla="*/ 168275 w 168276"/>
                <a:gd name="connsiteY164" fmla="*/ 442914 h 555626"/>
                <a:gd name="connsiteX165" fmla="*/ 146050 w 168276"/>
                <a:gd name="connsiteY165" fmla="*/ 461964 h 555626"/>
                <a:gd name="connsiteX166" fmla="*/ 168275 w 168276"/>
                <a:gd name="connsiteY166" fmla="*/ 449264 h 555626"/>
                <a:gd name="connsiteX167" fmla="*/ 165100 w 168276"/>
                <a:gd name="connsiteY167" fmla="*/ 454026 h 555626"/>
                <a:gd name="connsiteX168" fmla="*/ 142875 w 168276"/>
                <a:gd name="connsiteY168" fmla="*/ 465139 h 555626"/>
                <a:gd name="connsiteX169" fmla="*/ 139700 w 168276"/>
                <a:gd name="connsiteY169" fmla="*/ 465139 h 555626"/>
                <a:gd name="connsiteX170" fmla="*/ 161925 w 168276"/>
                <a:gd name="connsiteY170" fmla="*/ 446089 h 555626"/>
                <a:gd name="connsiteX171" fmla="*/ 142875 w 168276"/>
                <a:gd name="connsiteY171" fmla="*/ 457201 h 555626"/>
                <a:gd name="connsiteX172" fmla="*/ 139700 w 168276"/>
                <a:gd name="connsiteY172" fmla="*/ 457201 h 555626"/>
                <a:gd name="connsiteX173" fmla="*/ 22226 w 168276"/>
                <a:gd name="connsiteY173" fmla="*/ 420689 h 555626"/>
                <a:gd name="connsiteX174" fmla="*/ 19686 w 168276"/>
                <a:gd name="connsiteY174" fmla="*/ 425134 h 555626"/>
                <a:gd name="connsiteX175" fmla="*/ 0 w 168276"/>
                <a:gd name="connsiteY175" fmla="*/ 434976 h 555626"/>
                <a:gd name="connsiteX176" fmla="*/ 0 w 168276"/>
                <a:gd name="connsiteY176" fmla="*/ 431801 h 555626"/>
                <a:gd name="connsiteX177" fmla="*/ 4041 w 168276"/>
                <a:gd name="connsiteY177" fmla="*/ 426750 h 555626"/>
                <a:gd name="connsiteX178" fmla="*/ 12699 w 168276"/>
                <a:gd name="connsiteY178" fmla="*/ 415928 h 555626"/>
                <a:gd name="connsiteX179" fmla="*/ 4041 w 168276"/>
                <a:gd name="connsiteY179" fmla="*/ 426750 h 555626"/>
                <a:gd name="connsiteX180" fmla="*/ 3175 w 168276"/>
                <a:gd name="connsiteY180" fmla="*/ 427039 h 555626"/>
                <a:gd name="connsiteX181" fmla="*/ 12701 w 168276"/>
                <a:gd name="connsiteY181" fmla="*/ 412221 h 555626"/>
                <a:gd name="connsiteX182" fmla="*/ 7938 w 168276"/>
                <a:gd name="connsiteY182" fmla="*/ 415926 h 555626"/>
                <a:gd name="connsiteX183" fmla="*/ 8732 w 168276"/>
                <a:gd name="connsiteY183" fmla="*/ 414868 h 555626"/>
                <a:gd name="connsiteX184" fmla="*/ 22226 w 168276"/>
                <a:gd name="connsiteY184" fmla="*/ 404814 h 555626"/>
                <a:gd name="connsiteX185" fmla="*/ 12699 w 168276"/>
                <a:gd name="connsiteY185" fmla="*/ 415928 h 555626"/>
                <a:gd name="connsiteX186" fmla="*/ 19050 w 168276"/>
                <a:gd name="connsiteY186" fmla="*/ 407989 h 555626"/>
                <a:gd name="connsiteX187" fmla="*/ 12701 w 168276"/>
                <a:gd name="connsiteY187" fmla="*/ 412221 h 555626"/>
                <a:gd name="connsiteX188" fmla="*/ 17464 w 168276"/>
                <a:gd name="connsiteY188" fmla="*/ 403225 h 555626"/>
                <a:gd name="connsiteX189" fmla="*/ 8732 w 168276"/>
                <a:gd name="connsiteY189" fmla="*/ 414868 h 555626"/>
                <a:gd name="connsiteX190" fmla="*/ 0 w 168276"/>
                <a:gd name="connsiteY190" fmla="*/ 420689 h 555626"/>
                <a:gd name="connsiteX191" fmla="*/ 19050 w 168276"/>
                <a:gd name="connsiteY191" fmla="*/ 401639 h 555626"/>
                <a:gd name="connsiteX192" fmla="*/ 17464 w 168276"/>
                <a:gd name="connsiteY192" fmla="*/ 403225 h 555626"/>
                <a:gd name="connsiteX193" fmla="*/ 18521 w 168276"/>
                <a:gd name="connsiteY193" fmla="*/ 401815 h 555626"/>
                <a:gd name="connsiteX194" fmla="*/ 6349 w 168276"/>
                <a:gd name="connsiteY194" fmla="*/ 392644 h 555626"/>
                <a:gd name="connsiteX195" fmla="*/ 3419 w 168276"/>
                <a:gd name="connsiteY195" fmla="*/ 396795 h 555626"/>
                <a:gd name="connsiteX196" fmla="*/ 3175 w 168276"/>
                <a:gd name="connsiteY196" fmla="*/ 396876 h 555626"/>
                <a:gd name="connsiteX197" fmla="*/ 22226 w 168276"/>
                <a:gd name="connsiteY197" fmla="*/ 390526 h 555626"/>
                <a:gd name="connsiteX198" fmla="*/ 7938 w 168276"/>
                <a:gd name="connsiteY198" fmla="*/ 404814 h 555626"/>
                <a:gd name="connsiteX199" fmla="*/ 22226 w 168276"/>
                <a:gd name="connsiteY199" fmla="*/ 393701 h 555626"/>
                <a:gd name="connsiteX200" fmla="*/ 22226 w 168276"/>
                <a:gd name="connsiteY200" fmla="*/ 396876 h 555626"/>
                <a:gd name="connsiteX201" fmla="*/ 18521 w 168276"/>
                <a:gd name="connsiteY201" fmla="*/ 401815 h 555626"/>
                <a:gd name="connsiteX202" fmla="*/ 0 w 168276"/>
                <a:gd name="connsiteY202" fmla="*/ 407989 h 555626"/>
                <a:gd name="connsiteX203" fmla="*/ 14288 w 168276"/>
                <a:gd name="connsiteY203" fmla="*/ 393701 h 555626"/>
                <a:gd name="connsiteX204" fmla="*/ 0 w 168276"/>
                <a:gd name="connsiteY204" fmla="*/ 401639 h 555626"/>
                <a:gd name="connsiteX205" fmla="*/ 3419 w 168276"/>
                <a:gd name="connsiteY205" fmla="*/ 396795 h 555626"/>
                <a:gd name="connsiteX206" fmla="*/ 168275 w 168276"/>
                <a:gd name="connsiteY206" fmla="*/ 385763 h 555626"/>
                <a:gd name="connsiteX207" fmla="*/ 150813 w 168276"/>
                <a:gd name="connsiteY207" fmla="*/ 401639 h 555626"/>
                <a:gd name="connsiteX208" fmla="*/ 168275 w 168276"/>
                <a:gd name="connsiteY208" fmla="*/ 390526 h 555626"/>
                <a:gd name="connsiteX209" fmla="*/ 168275 w 168276"/>
                <a:gd name="connsiteY209" fmla="*/ 393701 h 555626"/>
                <a:gd name="connsiteX210" fmla="*/ 146050 w 168276"/>
                <a:gd name="connsiteY210" fmla="*/ 415926 h 555626"/>
                <a:gd name="connsiteX211" fmla="*/ 168275 w 168276"/>
                <a:gd name="connsiteY211" fmla="*/ 401639 h 555626"/>
                <a:gd name="connsiteX212" fmla="*/ 168275 w 168276"/>
                <a:gd name="connsiteY212" fmla="*/ 404814 h 555626"/>
                <a:gd name="connsiteX213" fmla="*/ 146050 w 168276"/>
                <a:gd name="connsiteY213" fmla="*/ 427039 h 555626"/>
                <a:gd name="connsiteX214" fmla="*/ 168275 w 168276"/>
                <a:gd name="connsiteY214" fmla="*/ 415926 h 555626"/>
                <a:gd name="connsiteX215" fmla="*/ 165100 w 168276"/>
                <a:gd name="connsiteY215" fmla="*/ 420689 h 555626"/>
                <a:gd name="connsiteX216" fmla="*/ 142875 w 168276"/>
                <a:gd name="connsiteY216" fmla="*/ 434976 h 555626"/>
                <a:gd name="connsiteX217" fmla="*/ 139700 w 168276"/>
                <a:gd name="connsiteY217" fmla="*/ 431801 h 555626"/>
                <a:gd name="connsiteX218" fmla="*/ 165100 w 168276"/>
                <a:gd name="connsiteY218" fmla="*/ 404814 h 555626"/>
                <a:gd name="connsiteX219" fmla="*/ 142875 w 168276"/>
                <a:gd name="connsiteY219" fmla="*/ 420689 h 555626"/>
                <a:gd name="connsiteX220" fmla="*/ 139700 w 168276"/>
                <a:gd name="connsiteY220" fmla="*/ 420689 h 555626"/>
                <a:gd name="connsiteX221" fmla="*/ 161925 w 168276"/>
                <a:gd name="connsiteY221" fmla="*/ 396876 h 555626"/>
                <a:gd name="connsiteX222" fmla="*/ 142875 w 168276"/>
                <a:gd name="connsiteY222" fmla="*/ 407989 h 555626"/>
                <a:gd name="connsiteX223" fmla="*/ 139700 w 168276"/>
                <a:gd name="connsiteY223" fmla="*/ 407989 h 555626"/>
                <a:gd name="connsiteX224" fmla="*/ 161925 w 168276"/>
                <a:gd name="connsiteY224" fmla="*/ 390526 h 555626"/>
                <a:gd name="connsiteX225" fmla="*/ 142875 w 168276"/>
                <a:gd name="connsiteY225" fmla="*/ 401639 h 555626"/>
                <a:gd name="connsiteX226" fmla="*/ 139700 w 168276"/>
                <a:gd name="connsiteY226" fmla="*/ 401639 h 555626"/>
                <a:gd name="connsiteX227" fmla="*/ 144198 w 168276"/>
                <a:gd name="connsiteY227" fmla="*/ 396297 h 555626"/>
                <a:gd name="connsiteX228" fmla="*/ 165100 w 168276"/>
                <a:gd name="connsiteY228" fmla="*/ 371476 h 555626"/>
                <a:gd name="connsiteX229" fmla="*/ 144198 w 168276"/>
                <a:gd name="connsiteY229" fmla="*/ 396297 h 555626"/>
                <a:gd name="connsiteX230" fmla="*/ 142875 w 168276"/>
                <a:gd name="connsiteY230" fmla="*/ 396876 h 555626"/>
                <a:gd name="connsiteX231" fmla="*/ 163279 w 168276"/>
                <a:gd name="connsiteY231" fmla="*/ 372647 h 555626"/>
                <a:gd name="connsiteX232" fmla="*/ 69851 w 168276"/>
                <a:gd name="connsiteY232" fmla="*/ 357700 h 555626"/>
                <a:gd name="connsiteX233" fmla="*/ 60326 w 168276"/>
                <a:gd name="connsiteY233" fmla="*/ 363538 h 555626"/>
                <a:gd name="connsiteX234" fmla="*/ 63099 w 168276"/>
                <a:gd name="connsiteY234" fmla="*/ 361185 h 555626"/>
                <a:gd name="connsiteX235" fmla="*/ 168275 w 168276"/>
                <a:gd name="connsiteY235" fmla="*/ 352426 h 555626"/>
                <a:gd name="connsiteX236" fmla="*/ 145666 w 168276"/>
                <a:gd name="connsiteY236" fmla="*/ 379274 h 555626"/>
                <a:gd name="connsiteX237" fmla="*/ 142875 w 168276"/>
                <a:gd name="connsiteY237" fmla="*/ 382588 h 555626"/>
                <a:gd name="connsiteX238" fmla="*/ 168275 w 168276"/>
                <a:gd name="connsiteY238" fmla="*/ 366713 h 555626"/>
                <a:gd name="connsiteX239" fmla="*/ 163279 w 168276"/>
                <a:gd name="connsiteY239" fmla="*/ 372647 h 555626"/>
                <a:gd name="connsiteX240" fmla="*/ 142875 w 168276"/>
                <a:gd name="connsiteY240" fmla="*/ 385763 h 555626"/>
                <a:gd name="connsiteX241" fmla="*/ 139700 w 168276"/>
                <a:gd name="connsiteY241" fmla="*/ 385763 h 555626"/>
                <a:gd name="connsiteX242" fmla="*/ 139700 w 168276"/>
                <a:gd name="connsiteY242" fmla="*/ 382588 h 555626"/>
                <a:gd name="connsiteX243" fmla="*/ 165100 w 168276"/>
                <a:gd name="connsiteY243" fmla="*/ 355601 h 555626"/>
                <a:gd name="connsiteX244" fmla="*/ 142875 w 168276"/>
                <a:gd name="connsiteY244" fmla="*/ 366713 h 555626"/>
                <a:gd name="connsiteX245" fmla="*/ 139700 w 168276"/>
                <a:gd name="connsiteY245" fmla="*/ 366713 h 555626"/>
                <a:gd name="connsiteX246" fmla="*/ 149225 w 168276"/>
                <a:gd name="connsiteY246" fmla="*/ 355998 h 555626"/>
                <a:gd name="connsiteX247" fmla="*/ 142875 w 168276"/>
                <a:gd name="connsiteY247" fmla="*/ 363538 h 555626"/>
                <a:gd name="connsiteX248" fmla="*/ 109538 w 168276"/>
                <a:gd name="connsiteY248" fmla="*/ 352426 h 555626"/>
                <a:gd name="connsiteX249" fmla="*/ 112713 w 168276"/>
                <a:gd name="connsiteY249" fmla="*/ 352426 h 555626"/>
                <a:gd name="connsiteX250" fmla="*/ 60326 w 168276"/>
                <a:gd name="connsiteY250" fmla="*/ 396876 h 555626"/>
                <a:gd name="connsiteX251" fmla="*/ 109538 w 168276"/>
                <a:gd name="connsiteY251" fmla="*/ 366713 h 555626"/>
                <a:gd name="connsiteX252" fmla="*/ 112713 w 168276"/>
                <a:gd name="connsiteY252" fmla="*/ 366713 h 555626"/>
                <a:gd name="connsiteX253" fmla="*/ 112713 w 168276"/>
                <a:gd name="connsiteY253" fmla="*/ 371476 h 555626"/>
                <a:gd name="connsiteX254" fmla="*/ 71438 w 168276"/>
                <a:gd name="connsiteY254" fmla="*/ 396876 h 555626"/>
                <a:gd name="connsiteX255" fmla="*/ 109538 w 168276"/>
                <a:gd name="connsiteY255" fmla="*/ 374651 h 555626"/>
                <a:gd name="connsiteX256" fmla="*/ 112713 w 168276"/>
                <a:gd name="connsiteY256" fmla="*/ 374651 h 555626"/>
                <a:gd name="connsiteX257" fmla="*/ 63501 w 168276"/>
                <a:gd name="connsiteY257" fmla="*/ 412751 h 555626"/>
                <a:gd name="connsiteX258" fmla="*/ 109538 w 168276"/>
                <a:gd name="connsiteY258" fmla="*/ 385763 h 555626"/>
                <a:gd name="connsiteX259" fmla="*/ 112713 w 168276"/>
                <a:gd name="connsiteY259" fmla="*/ 385763 h 555626"/>
                <a:gd name="connsiteX260" fmla="*/ 63501 w 168276"/>
                <a:gd name="connsiteY260" fmla="*/ 427039 h 555626"/>
                <a:gd name="connsiteX261" fmla="*/ 109538 w 168276"/>
                <a:gd name="connsiteY261" fmla="*/ 396876 h 555626"/>
                <a:gd name="connsiteX262" fmla="*/ 112713 w 168276"/>
                <a:gd name="connsiteY262" fmla="*/ 396876 h 555626"/>
                <a:gd name="connsiteX263" fmla="*/ 112713 w 168276"/>
                <a:gd name="connsiteY263" fmla="*/ 401639 h 555626"/>
                <a:gd name="connsiteX264" fmla="*/ 63012 w 168276"/>
                <a:gd name="connsiteY264" fmla="*/ 451340 h 555626"/>
                <a:gd name="connsiteX265" fmla="*/ 52388 w 168276"/>
                <a:gd name="connsiteY265" fmla="*/ 457201 h 555626"/>
                <a:gd name="connsiteX266" fmla="*/ 104776 w 168276"/>
                <a:gd name="connsiteY266" fmla="*/ 404814 h 555626"/>
                <a:gd name="connsiteX267" fmla="*/ 52388 w 168276"/>
                <a:gd name="connsiteY267" fmla="*/ 434976 h 555626"/>
                <a:gd name="connsiteX268" fmla="*/ 52388 w 168276"/>
                <a:gd name="connsiteY268" fmla="*/ 431801 h 555626"/>
                <a:gd name="connsiteX269" fmla="*/ 101601 w 168276"/>
                <a:gd name="connsiteY269" fmla="*/ 393701 h 555626"/>
                <a:gd name="connsiteX270" fmla="*/ 52388 w 168276"/>
                <a:gd name="connsiteY270" fmla="*/ 420689 h 555626"/>
                <a:gd name="connsiteX271" fmla="*/ 98426 w 168276"/>
                <a:gd name="connsiteY271" fmla="*/ 382588 h 555626"/>
                <a:gd name="connsiteX272" fmla="*/ 52388 w 168276"/>
                <a:gd name="connsiteY272" fmla="*/ 407989 h 555626"/>
                <a:gd name="connsiteX273" fmla="*/ 93663 w 168276"/>
                <a:gd name="connsiteY273" fmla="*/ 379413 h 555626"/>
                <a:gd name="connsiteX274" fmla="*/ 52388 w 168276"/>
                <a:gd name="connsiteY274" fmla="*/ 401639 h 555626"/>
                <a:gd name="connsiteX275" fmla="*/ 101061 w 168276"/>
                <a:gd name="connsiteY275" fmla="*/ 358865 h 555626"/>
                <a:gd name="connsiteX276" fmla="*/ 104776 w 168276"/>
                <a:gd name="connsiteY276" fmla="*/ 355601 h 555626"/>
                <a:gd name="connsiteX277" fmla="*/ 52388 w 168276"/>
                <a:gd name="connsiteY277" fmla="*/ 385763 h 555626"/>
                <a:gd name="connsiteX278" fmla="*/ 52388 w 168276"/>
                <a:gd name="connsiteY278" fmla="*/ 382588 h 555626"/>
                <a:gd name="connsiteX279" fmla="*/ 63215 w 168276"/>
                <a:gd name="connsiteY279" fmla="*/ 376874 h 555626"/>
                <a:gd name="connsiteX280" fmla="*/ 60326 w 168276"/>
                <a:gd name="connsiteY280" fmla="*/ 379413 h 555626"/>
                <a:gd name="connsiteX281" fmla="*/ 72240 w 168276"/>
                <a:gd name="connsiteY281" fmla="*/ 372111 h 555626"/>
                <a:gd name="connsiteX282" fmla="*/ 109538 w 168276"/>
                <a:gd name="connsiteY282" fmla="*/ 349251 h 555626"/>
                <a:gd name="connsiteX283" fmla="*/ 72240 w 168276"/>
                <a:gd name="connsiteY283" fmla="*/ 372111 h 555626"/>
                <a:gd name="connsiteX284" fmla="*/ 63215 w 168276"/>
                <a:gd name="connsiteY284" fmla="*/ 376874 h 555626"/>
                <a:gd name="connsiteX285" fmla="*/ 65251 w 168276"/>
                <a:gd name="connsiteY285" fmla="*/ 375085 h 555626"/>
                <a:gd name="connsiteX286" fmla="*/ 6350 w 168276"/>
                <a:gd name="connsiteY286" fmla="*/ 341313 h 555626"/>
                <a:gd name="connsiteX287" fmla="*/ 4041 w 168276"/>
                <a:gd name="connsiteY287" fmla="*/ 344200 h 555626"/>
                <a:gd name="connsiteX288" fmla="*/ 3175 w 168276"/>
                <a:gd name="connsiteY288" fmla="*/ 344488 h 555626"/>
                <a:gd name="connsiteX289" fmla="*/ 70372 w 168276"/>
                <a:gd name="connsiteY289" fmla="*/ 339986 h 555626"/>
                <a:gd name="connsiteX290" fmla="*/ 63501 w 168276"/>
                <a:gd name="connsiteY290" fmla="*/ 344488 h 555626"/>
                <a:gd name="connsiteX291" fmla="*/ 66474 w 168276"/>
                <a:gd name="connsiteY291" fmla="*/ 341994 h 555626"/>
                <a:gd name="connsiteX292" fmla="*/ 165100 w 168276"/>
                <a:gd name="connsiteY292" fmla="*/ 338138 h 555626"/>
                <a:gd name="connsiteX293" fmla="*/ 149225 w 168276"/>
                <a:gd name="connsiteY293" fmla="*/ 355998 h 555626"/>
                <a:gd name="connsiteX294" fmla="*/ 163657 w 168276"/>
                <a:gd name="connsiteY294" fmla="*/ 338860 h 555626"/>
                <a:gd name="connsiteX295" fmla="*/ 22226 w 168276"/>
                <a:gd name="connsiteY295" fmla="*/ 338138 h 555626"/>
                <a:gd name="connsiteX296" fmla="*/ 3175 w 168276"/>
                <a:gd name="connsiteY296" fmla="*/ 363538 h 555626"/>
                <a:gd name="connsiteX297" fmla="*/ 22226 w 168276"/>
                <a:gd name="connsiteY297" fmla="*/ 352426 h 555626"/>
                <a:gd name="connsiteX298" fmla="*/ 22226 w 168276"/>
                <a:gd name="connsiteY298" fmla="*/ 355601 h 555626"/>
                <a:gd name="connsiteX299" fmla="*/ 4907 w 168276"/>
                <a:gd name="connsiteY299" fmla="*/ 380135 h 555626"/>
                <a:gd name="connsiteX300" fmla="*/ 3175 w 168276"/>
                <a:gd name="connsiteY300" fmla="*/ 382588 h 555626"/>
                <a:gd name="connsiteX301" fmla="*/ 22226 w 168276"/>
                <a:gd name="connsiteY301" fmla="*/ 371476 h 555626"/>
                <a:gd name="connsiteX302" fmla="*/ 6349 w 168276"/>
                <a:gd name="connsiteY302" fmla="*/ 392644 h 555626"/>
                <a:gd name="connsiteX303" fmla="*/ 19050 w 168276"/>
                <a:gd name="connsiteY303" fmla="*/ 374651 h 555626"/>
                <a:gd name="connsiteX304" fmla="*/ 0 w 168276"/>
                <a:gd name="connsiteY304" fmla="*/ 385763 h 555626"/>
                <a:gd name="connsiteX305" fmla="*/ 0 w 168276"/>
                <a:gd name="connsiteY305" fmla="*/ 382588 h 555626"/>
                <a:gd name="connsiteX306" fmla="*/ 19050 w 168276"/>
                <a:gd name="connsiteY306" fmla="*/ 355601 h 555626"/>
                <a:gd name="connsiteX307" fmla="*/ 0 w 168276"/>
                <a:gd name="connsiteY307" fmla="*/ 366713 h 555626"/>
                <a:gd name="connsiteX308" fmla="*/ 19050 w 168276"/>
                <a:gd name="connsiteY308" fmla="*/ 341313 h 555626"/>
                <a:gd name="connsiteX309" fmla="*/ 0 w 168276"/>
                <a:gd name="connsiteY309" fmla="*/ 349251 h 555626"/>
                <a:gd name="connsiteX310" fmla="*/ 4041 w 168276"/>
                <a:gd name="connsiteY310" fmla="*/ 344200 h 555626"/>
                <a:gd name="connsiteX311" fmla="*/ 109538 w 168276"/>
                <a:gd name="connsiteY311" fmla="*/ 333376 h 555626"/>
                <a:gd name="connsiteX312" fmla="*/ 112713 w 168276"/>
                <a:gd name="connsiteY312" fmla="*/ 333376 h 555626"/>
                <a:gd name="connsiteX313" fmla="*/ 65251 w 168276"/>
                <a:gd name="connsiteY313" fmla="*/ 375085 h 555626"/>
                <a:gd name="connsiteX314" fmla="*/ 52388 w 168276"/>
                <a:gd name="connsiteY314" fmla="*/ 382588 h 555626"/>
                <a:gd name="connsiteX315" fmla="*/ 101601 w 168276"/>
                <a:gd name="connsiteY315" fmla="*/ 341313 h 555626"/>
                <a:gd name="connsiteX316" fmla="*/ 69851 w 168276"/>
                <a:gd name="connsiteY316" fmla="*/ 357700 h 555626"/>
                <a:gd name="connsiteX317" fmla="*/ 109538 w 168276"/>
                <a:gd name="connsiteY317" fmla="*/ 314326 h 555626"/>
                <a:gd name="connsiteX318" fmla="*/ 112713 w 168276"/>
                <a:gd name="connsiteY318" fmla="*/ 314326 h 555626"/>
                <a:gd name="connsiteX319" fmla="*/ 112713 w 168276"/>
                <a:gd name="connsiteY319" fmla="*/ 319088 h 555626"/>
                <a:gd name="connsiteX320" fmla="*/ 63099 w 168276"/>
                <a:gd name="connsiteY320" fmla="*/ 361185 h 555626"/>
                <a:gd name="connsiteX321" fmla="*/ 52388 w 168276"/>
                <a:gd name="connsiteY321" fmla="*/ 366713 h 555626"/>
                <a:gd name="connsiteX322" fmla="*/ 104776 w 168276"/>
                <a:gd name="connsiteY322" fmla="*/ 322263 h 555626"/>
                <a:gd name="connsiteX323" fmla="*/ 70372 w 168276"/>
                <a:gd name="connsiteY323" fmla="*/ 339986 h 555626"/>
                <a:gd name="connsiteX324" fmla="*/ 22226 w 168276"/>
                <a:gd name="connsiteY324" fmla="*/ 300038 h 555626"/>
                <a:gd name="connsiteX325" fmla="*/ 3175 w 168276"/>
                <a:gd name="connsiteY325" fmla="*/ 333376 h 555626"/>
                <a:gd name="connsiteX326" fmla="*/ 22226 w 168276"/>
                <a:gd name="connsiteY326" fmla="*/ 322263 h 555626"/>
                <a:gd name="connsiteX327" fmla="*/ 22226 w 168276"/>
                <a:gd name="connsiteY327" fmla="*/ 325438 h 555626"/>
                <a:gd name="connsiteX328" fmla="*/ 6350 w 168276"/>
                <a:gd name="connsiteY328" fmla="*/ 341313 h 555626"/>
                <a:gd name="connsiteX329" fmla="*/ 19050 w 168276"/>
                <a:gd name="connsiteY329" fmla="*/ 325438 h 555626"/>
                <a:gd name="connsiteX330" fmla="*/ 0 w 168276"/>
                <a:gd name="connsiteY330" fmla="*/ 338138 h 555626"/>
                <a:gd name="connsiteX331" fmla="*/ 168275 w 168276"/>
                <a:gd name="connsiteY331" fmla="*/ 296863 h 555626"/>
                <a:gd name="connsiteX332" fmla="*/ 142875 w 168276"/>
                <a:gd name="connsiteY332" fmla="*/ 333376 h 555626"/>
                <a:gd name="connsiteX333" fmla="*/ 168275 w 168276"/>
                <a:gd name="connsiteY333" fmla="*/ 319088 h 555626"/>
                <a:gd name="connsiteX334" fmla="*/ 168275 w 168276"/>
                <a:gd name="connsiteY334" fmla="*/ 322263 h 555626"/>
                <a:gd name="connsiteX335" fmla="*/ 146050 w 168276"/>
                <a:gd name="connsiteY335" fmla="*/ 344488 h 555626"/>
                <a:gd name="connsiteX336" fmla="*/ 168275 w 168276"/>
                <a:gd name="connsiteY336" fmla="*/ 333376 h 555626"/>
                <a:gd name="connsiteX337" fmla="*/ 163657 w 168276"/>
                <a:gd name="connsiteY337" fmla="*/ 338860 h 555626"/>
                <a:gd name="connsiteX338" fmla="*/ 142875 w 168276"/>
                <a:gd name="connsiteY338" fmla="*/ 349251 h 555626"/>
                <a:gd name="connsiteX339" fmla="*/ 139700 w 168276"/>
                <a:gd name="connsiteY339" fmla="*/ 349251 h 555626"/>
                <a:gd name="connsiteX340" fmla="*/ 165100 w 168276"/>
                <a:gd name="connsiteY340" fmla="*/ 325438 h 555626"/>
                <a:gd name="connsiteX341" fmla="*/ 142875 w 168276"/>
                <a:gd name="connsiteY341" fmla="*/ 338138 h 555626"/>
                <a:gd name="connsiteX342" fmla="*/ 139700 w 168276"/>
                <a:gd name="connsiteY342" fmla="*/ 338138 h 555626"/>
                <a:gd name="connsiteX343" fmla="*/ 163905 w 168276"/>
                <a:gd name="connsiteY343" fmla="*/ 298806 h 555626"/>
                <a:gd name="connsiteX344" fmla="*/ 165100 w 168276"/>
                <a:gd name="connsiteY344" fmla="*/ 296863 h 555626"/>
                <a:gd name="connsiteX345" fmla="*/ 163905 w 168276"/>
                <a:gd name="connsiteY345" fmla="*/ 298806 h 555626"/>
                <a:gd name="connsiteX346" fmla="*/ 157988 w 168276"/>
                <a:gd name="connsiteY346" fmla="*/ 301435 h 555626"/>
                <a:gd name="connsiteX347" fmla="*/ 17464 w 168276"/>
                <a:gd name="connsiteY347" fmla="*/ 290513 h 555626"/>
                <a:gd name="connsiteX348" fmla="*/ 7938 w 168276"/>
                <a:gd name="connsiteY348" fmla="*/ 303213 h 555626"/>
                <a:gd name="connsiteX349" fmla="*/ 22226 w 168276"/>
                <a:gd name="connsiteY349" fmla="*/ 292101 h 555626"/>
                <a:gd name="connsiteX350" fmla="*/ 22226 w 168276"/>
                <a:gd name="connsiteY350" fmla="*/ 296863 h 555626"/>
                <a:gd name="connsiteX351" fmla="*/ 11113 w 168276"/>
                <a:gd name="connsiteY351" fmla="*/ 303213 h 555626"/>
                <a:gd name="connsiteX352" fmla="*/ 22226 w 168276"/>
                <a:gd name="connsiteY352" fmla="*/ 300038 h 555626"/>
                <a:gd name="connsiteX353" fmla="*/ 0 w 168276"/>
                <a:gd name="connsiteY353" fmla="*/ 311151 h 555626"/>
                <a:gd name="connsiteX354" fmla="*/ 14288 w 168276"/>
                <a:gd name="connsiteY354" fmla="*/ 300038 h 555626"/>
                <a:gd name="connsiteX355" fmla="*/ 0 w 168276"/>
                <a:gd name="connsiteY355" fmla="*/ 307976 h 555626"/>
                <a:gd name="connsiteX356" fmla="*/ 168275 w 168276"/>
                <a:gd name="connsiteY356" fmla="*/ 288926 h 555626"/>
                <a:gd name="connsiteX357" fmla="*/ 168275 w 168276"/>
                <a:gd name="connsiteY357" fmla="*/ 292101 h 555626"/>
                <a:gd name="connsiteX358" fmla="*/ 153988 w 168276"/>
                <a:gd name="connsiteY358" fmla="*/ 303213 h 555626"/>
                <a:gd name="connsiteX359" fmla="*/ 157988 w 168276"/>
                <a:gd name="connsiteY359" fmla="*/ 301435 h 555626"/>
                <a:gd name="connsiteX360" fmla="*/ 142875 w 168276"/>
                <a:gd name="connsiteY360" fmla="*/ 311151 h 555626"/>
                <a:gd name="connsiteX361" fmla="*/ 139700 w 168276"/>
                <a:gd name="connsiteY361" fmla="*/ 311151 h 555626"/>
                <a:gd name="connsiteX362" fmla="*/ 157163 w 168276"/>
                <a:gd name="connsiteY362" fmla="*/ 300038 h 555626"/>
                <a:gd name="connsiteX363" fmla="*/ 142875 w 168276"/>
                <a:gd name="connsiteY363" fmla="*/ 307976 h 555626"/>
                <a:gd name="connsiteX364" fmla="*/ 139700 w 168276"/>
                <a:gd name="connsiteY364" fmla="*/ 307976 h 555626"/>
                <a:gd name="connsiteX365" fmla="*/ 153035 w 168276"/>
                <a:gd name="connsiteY365" fmla="*/ 296546 h 555626"/>
                <a:gd name="connsiteX366" fmla="*/ 161925 w 168276"/>
                <a:gd name="connsiteY366" fmla="*/ 288926 h 555626"/>
                <a:gd name="connsiteX367" fmla="*/ 153035 w 168276"/>
                <a:gd name="connsiteY367" fmla="*/ 296546 h 555626"/>
                <a:gd name="connsiteX368" fmla="*/ 146050 w 168276"/>
                <a:gd name="connsiteY368" fmla="*/ 300038 h 555626"/>
                <a:gd name="connsiteX369" fmla="*/ 160193 w 168276"/>
                <a:gd name="connsiteY369" fmla="*/ 289936 h 555626"/>
                <a:gd name="connsiteX370" fmla="*/ 19050 w 168276"/>
                <a:gd name="connsiteY370" fmla="*/ 288926 h 555626"/>
                <a:gd name="connsiteX371" fmla="*/ 17464 w 168276"/>
                <a:gd name="connsiteY371" fmla="*/ 290513 h 555626"/>
                <a:gd name="connsiteX372" fmla="*/ 18345 w 168276"/>
                <a:gd name="connsiteY372" fmla="*/ 289337 h 555626"/>
                <a:gd name="connsiteX373" fmla="*/ 101782 w 168276"/>
                <a:gd name="connsiteY373" fmla="*/ 282712 h 555626"/>
                <a:gd name="connsiteX374" fmla="*/ 79376 w 168276"/>
                <a:gd name="connsiteY374" fmla="*/ 296863 h 555626"/>
                <a:gd name="connsiteX375" fmla="*/ 88405 w 168276"/>
                <a:gd name="connsiteY375" fmla="*/ 290414 h 555626"/>
                <a:gd name="connsiteX376" fmla="*/ 109538 w 168276"/>
                <a:gd name="connsiteY376" fmla="*/ 277813 h 555626"/>
                <a:gd name="connsiteX377" fmla="*/ 112713 w 168276"/>
                <a:gd name="connsiteY377" fmla="*/ 277813 h 555626"/>
                <a:gd name="connsiteX378" fmla="*/ 60326 w 168276"/>
                <a:gd name="connsiteY378" fmla="*/ 333376 h 555626"/>
                <a:gd name="connsiteX379" fmla="*/ 109538 w 168276"/>
                <a:gd name="connsiteY379" fmla="*/ 303213 h 555626"/>
                <a:gd name="connsiteX380" fmla="*/ 112713 w 168276"/>
                <a:gd name="connsiteY380" fmla="*/ 303213 h 555626"/>
                <a:gd name="connsiteX381" fmla="*/ 66474 w 168276"/>
                <a:gd name="connsiteY381" fmla="*/ 341994 h 555626"/>
                <a:gd name="connsiteX382" fmla="*/ 52388 w 168276"/>
                <a:gd name="connsiteY382" fmla="*/ 349251 h 555626"/>
                <a:gd name="connsiteX383" fmla="*/ 101601 w 168276"/>
                <a:gd name="connsiteY383" fmla="*/ 311151 h 555626"/>
                <a:gd name="connsiteX384" fmla="*/ 52388 w 168276"/>
                <a:gd name="connsiteY384" fmla="*/ 338138 h 555626"/>
                <a:gd name="connsiteX385" fmla="*/ 104776 w 168276"/>
                <a:gd name="connsiteY385" fmla="*/ 280988 h 555626"/>
                <a:gd name="connsiteX386" fmla="*/ 101782 w 168276"/>
                <a:gd name="connsiteY386" fmla="*/ 282712 h 555626"/>
                <a:gd name="connsiteX387" fmla="*/ 158750 w 168276"/>
                <a:gd name="connsiteY387" fmla="*/ 275035 h 555626"/>
                <a:gd name="connsiteX388" fmla="*/ 142875 w 168276"/>
                <a:gd name="connsiteY388" fmla="*/ 296863 h 555626"/>
                <a:gd name="connsiteX389" fmla="*/ 168275 w 168276"/>
                <a:gd name="connsiteY389" fmla="*/ 280988 h 555626"/>
                <a:gd name="connsiteX390" fmla="*/ 168275 w 168276"/>
                <a:gd name="connsiteY390" fmla="*/ 284163 h 555626"/>
                <a:gd name="connsiteX391" fmla="*/ 160193 w 168276"/>
                <a:gd name="connsiteY391" fmla="*/ 289936 h 555626"/>
                <a:gd name="connsiteX392" fmla="*/ 142875 w 168276"/>
                <a:gd name="connsiteY392" fmla="*/ 300038 h 555626"/>
                <a:gd name="connsiteX393" fmla="*/ 139700 w 168276"/>
                <a:gd name="connsiteY393" fmla="*/ 300038 h 555626"/>
                <a:gd name="connsiteX394" fmla="*/ 98426 w 168276"/>
                <a:gd name="connsiteY394" fmla="*/ 273051 h 555626"/>
                <a:gd name="connsiteX395" fmla="*/ 95263 w 168276"/>
                <a:gd name="connsiteY395" fmla="*/ 275450 h 555626"/>
                <a:gd name="connsiteX396" fmla="*/ 60326 w 168276"/>
                <a:gd name="connsiteY396" fmla="*/ 296863 h 555626"/>
                <a:gd name="connsiteX397" fmla="*/ 63654 w 168276"/>
                <a:gd name="connsiteY397" fmla="*/ 293434 h 555626"/>
                <a:gd name="connsiteX398" fmla="*/ 165100 w 168276"/>
                <a:gd name="connsiteY398" fmla="*/ 266701 h 555626"/>
                <a:gd name="connsiteX399" fmla="*/ 158750 w 168276"/>
                <a:gd name="connsiteY399" fmla="*/ 275035 h 555626"/>
                <a:gd name="connsiteX400" fmla="*/ 164647 w 168276"/>
                <a:gd name="connsiteY400" fmla="*/ 266928 h 555626"/>
                <a:gd name="connsiteX401" fmla="*/ 109538 w 168276"/>
                <a:gd name="connsiteY401" fmla="*/ 266701 h 555626"/>
                <a:gd name="connsiteX402" fmla="*/ 112713 w 168276"/>
                <a:gd name="connsiteY402" fmla="*/ 266701 h 555626"/>
                <a:gd name="connsiteX403" fmla="*/ 68263 w 168276"/>
                <a:gd name="connsiteY403" fmla="*/ 296863 h 555626"/>
                <a:gd name="connsiteX404" fmla="*/ 109538 w 168276"/>
                <a:gd name="connsiteY404" fmla="*/ 273051 h 555626"/>
                <a:gd name="connsiteX405" fmla="*/ 112713 w 168276"/>
                <a:gd name="connsiteY405" fmla="*/ 273051 h 555626"/>
                <a:gd name="connsiteX406" fmla="*/ 88405 w 168276"/>
                <a:gd name="connsiteY406" fmla="*/ 290414 h 555626"/>
                <a:gd name="connsiteX407" fmla="*/ 52388 w 168276"/>
                <a:gd name="connsiteY407" fmla="*/ 311151 h 555626"/>
                <a:gd name="connsiteX408" fmla="*/ 85726 w 168276"/>
                <a:gd name="connsiteY408" fmla="*/ 288926 h 555626"/>
                <a:gd name="connsiteX409" fmla="*/ 52388 w 168276"/>
                <a:gd name="connsiteY409" fmla="*/ 307976 h 555626"/>
                <a:gd name="connsiteX410" fmla="*/ 95263 w 168276"/>
                <a:gd name="connsiteY410" fmla="*/ 275450 h 555626"/>
                <a:gd name="connsiteX411" fmla="*/ 60326 w 168276"/>
                <a:gd name="connsiteY411" fmla="*/ 266607 h 555626"/>
                <a:gd name="connsiteX412" fmla="*/ 55892 w 168276"/>
                <a:gd name="connsiteY412" fmla="*/ 272867 h 555626"/>
                <a:gd name="connsiteX413" fmla="*/ 55563 w 168276"/>
                <a:gd name="connsiteY413" fmla="*/ 273051 h 555626"/>
                <a:gd name="connsiteX414" fmla="*/ 168275 w 168276"/>
                <a:gd name="connsiteY414" fmla="*/ 261938 h 555626"/>
                <a:gd name="connsiteX415" fmla="*/ 164647 w 168276"/>
                <a:gd name="connsiteY415" fmla="*/ 266928 h 555626"/>
                <a:gd name="connsiteX416" fmla="*/ 142875 w 168276"/>
                <a:gd name="connsiteY416" fmla="*/ 277813 h 555626"/>
                <a:gd name="connsiteX417" fmla="*/ 139700 w 168276"/>
                <a:gd name="connsiteY417" fmla="*/ 277813 h 555626"/>
                <a:gd name="connsiteX418" fmla="*/ 142875 w 168276"/>
                <a:gd name="connsiteY418" fmla="*/ 273051 h 555626"/>
                <a:gd name="connsiteX419" fmla="*/ 22226 w 168276"/>
                <a:gd name="connsiteY419" fmla="*/ 261938 h 555626"/>
                <a:gd name="connsiteX420" fmla="*/ 22226 w 168276"/>
                <a:gd name="connsiteY420" fmla="*/ 266701 h 555626"/>
                <a:gd name="connsiteX421" fmla="*/ 3175 w 168276"/>
                <a:gd name="connsiteY421" fmla="*/ 296863 h 555626"/>
                <a:gd name="connsiteX422" fmla="*/ 22226 w 168276"/>
                <a:gd name="connsiteY422" fmla="*/ 284163 h 555626"/>
                <a:gd name="connsiteX423" fmla="*/ 18345 w 168276"/>
                <a:gd name="connsiteY423" fmla="*/ 289337 h 555626"/>
                <a:gd name="connsiteX424" fmla="*/ 0 w 168276"/>
                <a:gd name="connsiteY424" fmla="*/ 300038 h 555626"/>
                <a:gd name="connsiteX425" fmla="*/ 19050 w 168276"/>
                <a:gd name="connsiteY425" fmla="*/ 266701 h 555626"/>
                <a:gd name="connsiteX426" fmla="*/ 0 w 168276"/>
                <a:gd name="connsiteY426" fmla="*/ 277813 h 555626"/>
                <a:gd name="connsiteX427" fmla="*/ 4445 w 168276"/>
                <a:gd name="connsiteY427" fmla="*/ 270829 h 555626"/>
                <a:gd name="connsiteX428" fmla="*/ 3175 w 168276"/>
                <a:gd name="connsiteY428" fmla="*/ 273051 h 555626"/>
                <a:gd name="connsiteX429" fmla="*/ 109538 w 168276"/>
                <a:gd name="connsiteY429" fmla="*/ 242888 h 555626"/>
                <a:gd name="connsiteX430" fmla="*/ 112713 w 168276"/>
                <a:gd name="connsiteY430" fmla="*/ 242888 h 555626"/>
                <a:gd name="connsiteX431" fmla="*/ 63654 w 168276"/>
                <a:gd name="connsiteY431" fmla="*/ 293434 h 555626"/>
                <a:gd name="connsiteX432" fmla="*/ 52388 w 168276"/>
                <a:gd name="connsiteY432" fmla="*/ 300038 h 555626"/>
                <a:gd name="connsiteX433" fmla="*/ 104776 w 168276"/>
                <a:gd name="connsiteY433" fmla="*/ 247651 h 555626"/>
                <a:gd name="connsiteX434" fmla="*/ 52388 w 168276"/>
                <a:gd name="connsiteY434" fmla="*/ 277813 h 555626"/>
                <a:gd name="connsiteX435" fmla="*/ 55892 w 168276"/>
                <a:gd name="connsiteY435" fmla="*/ 272867 h 555626"/>
                <a:gd name="connsiteX436" fmla="*/ 22226 w 168276"/>
                <a:gd name="connsiteY436" fmla="*/ 242888 h 555626"/>
                <a:gd name="connsiteX437" fmla="*/ 4445 w 168276"/>
                <a:gd name="connsiteY437" fmla="*/ 270829 h 555626"/>
                <a:gd name="connsiteX438" fmla="*/ 19532 w 168276"/>
                <a:gd name="connsiteY438" fmla="*/ 244428 h 555626"/>
                <a:gd name="connsiteX439" fmla="*/ 146050 w 168276"/>
                <a:gd name="connsiteY439" fmla="*/ 236538 h 555626"/>
                <a:gd name="connsiteX440" fmla="*/ 142875 w 168276"/>
                <a:gd name="connsiteY440" fmla="*/ 250826 h 555626"/>
                <a:gd name="connsiteX441" fmla="*/ 168275 w 168276"/>
                <a:gd name="connsiteY441" fmla="*/ 236538 h 555626"/>
                <a:gd name="connsiteX442" fmla="*/ 142875 w 168276"/>
                <a:gd name="connsiteY442" fmla="*/ 273051 h 555626"/>
                <a:gd name="connsiteX443" fmla="*/ 165100 w 168276"/>
                <a:gd name="connsiteY443" fmla="*/ 239713 h 555626"/>
                <a:gd name="connsiteX444" fmla="*/ 142875 w 168276"/>
                <a:gd name="connsiteY444" fmla="*/ 255588 h 555626"/>
                <a:gd name="connsiteX445" fmla="*/ 139700 w 168276"/>
                <a:gd name="connsiteY445" fmla="*/ 255588 h 555626"/>
                <a:gd name="connsiteX446" fmla="*/ 139700 w 168276"/>
                <a:gd name="connsiteY446" fmla="*/ 250826 h 555626"/>
                <a:gd name="connsiteX447" fmla="*/ 139700 w 168276"/>
                <a:gd name="connsiteY447" fmla="*/ 236538 h 555626"/>
                <a:gd name="connsiteX448" fmla="*/ 142875 w 168276"/>
                <a:gd name="connsiteY448" fmla="*/ 236538 h 555626"/>
                <a:gd name="connsiteX449" fmla="*/ 146050 w 168276"/>
                <a:gd name="connsiteY449" fmla="*/ 236538 h 555626"/>
                <a:gd name="connsiteX450" fmla="*/ 142875 w 168276"/>
                <a:gd name="connsiteY450" fmla="*/ 239713 h 555626"/>
                <a:gd name="connsiteX451" fmla="*/ 139700 w 168276"/>
                <a:gd name="connsiteY451" fmla="*/ 239713 h 555626"/>
                <a:gd name="connsiteX452" fmla="*/ 55563 w 168276"/>
                <a:gd name="connsiteY452" fmla="*/ 236538 h 555626"/>
                <a:gd name="connsiteX453" fmla="*/ 60326 w 168276"/>
                <a:gd name="connsiteY453" fmla="*/ 236538 h 555626"/>
                <a:gd name="connsiteX454" fmla="*/ 55563 w 168276"/>
                <a:gd name="connsiteY454" fmla="*/ 250826 h 555626"/>
                <a:gd name="connsiteX455" fmla="*/ 82551 w 168276"/>
                <a:gd name="connsiteY455" fmla="*/ 236538 h 555626"/>
                <a:gd name="connsiteX456" fmla="*/ 60326 w 168276"/>
                <a:gd name="connsiteY456" fmla="*/ 266607 h 555626"/>
                <a:gd name="connsiteX457" fmla="*/ 79376 w 168276"/>
                <a:gd name="connsiteY457" fmla="*/ 239713 h 555626"/>
                <a:gd name="connsiteX458" fmla="*/ 52388 w 168276"/>
                <a:gd name="connsiteY458" fmla="*/ 255588 h 555626"/>
                <a:gd name="connsiteX459" fmla="*/ 52388 w 168276"/>
                <a:gd name="connsiteY459" fmla="*/ 250826 h 555626"/>
                <a:gd name="connsiteX460" fmla="*/ 52388 w 168276"/>
                <a:gd name="connsiteY460" fmla="*/ 236538 h 555626"/>
                <a:gd name="connsiteX461" fmla="*/ 55563 w 168276"/>
                <a:gd name="connsiteY461" fmla="*/ 236538 h 555626"/>
                <a:gd name="connsiteX462" fmla="*/ 52388 w 168276"/>
                <a:gd name="connsiteY462" fmla="*/ 239713 h 555626"/>
                <a:gd name="connsiteX463" fmla="*/ 7938 w 168276"/>
                <a:gd name="connsiteY463" fmla="*/ 236538 h 555626"/>
                <a:gd name="connsiteX464" fmla="*/ 3175 w 168276"/>
                <a:gd name="connsiteY464" fmla="*/ 250826 h 555626"/>
                <a:gd name="connsiteX465" fmla="*/ 22226 w 168276"/>
                <a:gd name="connsiteY465" fmla="*/ 239713 h 555626"/>
                <a:gd name="connsiteX466" fmla="*/ 19532 w 168276"/>
                <a:gd name="connsiteY466" fmla="*/ 244428 h 555626"/>
                <a:gd name="connsiteX467" fmla="*/ 0 w 168276"/>
                <a:gd name="connsiteY467" fmla="*/ 255588 h 555626"/>
                <a:gd name="connsiteX468" fmla="*/ 0 w 168276"/>
                <a:gd name="connsiteY468" fmla="*/ 250826 h 555626"/>
                <a:gd name="connsiteX469" fmla="*/ 0 w 168276"/>
                <a:gd name="connsiteY469" fmla="*/ 236538 h 555626"/>
                <a:gd name="connsiteX470" fmla="*/ 3175 w 168276"/>
                <a:gd name="connsiteY470" fmla="*/ 236538 h 555626"/>
                <a:gd name="connsiteX471" fmla="*/ 7938 w 168276"/>
                <a:gd name="connsiteY471" fmla="*/ 236538 h 555626"/>
                <a:gd name="connsiteX472" fmla="*/ 0 w 168276"/>
                <a:gd name="connsiteY472" fmla="*/ 239713 h 555626"/>
                <a:gd name="connsiteX473" fmla="*/ 165101 w 168276"/>
                <a:gd name="connsiteY473" fmla="*/ 209550 h 555626"/>
                <a:gd name="connsiteX474" fmla="*/ 168276 w 168276"/>
                <a:gd name="connsiteY474" fmla="*/ 209550 h 555626"/>
                <a:gd name="connsiteX475" fmla="*/ 168276 w 168276"/>
                <a:gd name="connsiteY475" fmla="*/ 214313 h 555626"/>
                <a:gd name="connsiteX476" fmla="*/ 165101 w 168276"/>
                <a:gd name="connsiteY476" fmla="*/ 214313 h 555626"/>
                <a:gd name="connsiteX477" fmla="*/ 137055 w 168276"/>
                <a:gd name="connsiteY477" fmla="*/ 207131 h 555626"/>
                <a:gd name="connsiteX478" fmla="*/ 135487 w 168276"/>
                <a:gd name="connsiteY478" fmla="*/ 209260 h 555626"/>
                <a:gd name="connsiteX479" fmla="*/ 134939 w 168276"/>
                <a:gd name="connsiteY479" fmla="*/ 209550 h 555626"/>
                <a:gd name="connsiteX480" fmla="*/ 165101 w 168276"/>
                <a:gd name="connsiteY480" fmla="*/ 201613 h 555626"/>
                <a:gd name="connsiteX481" fmla="*/ 165101 w 168276"/>
                <a:gd name="connsiteY481" fmla="*/ 209550 h 555626"/>
                <a:gd name="connsiteX482" fmla="*/ 161926 w 168276"/>
                <a:gd name="connsiteY482" fmla="*/ 214313 h 555626"/>
                <a:gd name="connsiteX483" fmla="*/ 161926 w 168276"/>
                <a:gd name="connsiteY483" fmla="*/ 203377 h 555626"/>
                <a:gd name="connsiteX484" fmla="*/ 161926 w 168276"/>
                <a:gd name="connsiteY484" fmla="*/ 201613 h 555626"/>
                <a:gd name="connsiteX485" fmla="*/ 161926 w 168276"/>
                <a:gd name="connsiteY485" fmla="*/ 203377 h 555626"/>
                <a:gd name="connsiteX486" fmla="*/ 154710 w 168276"/>
                <a:gd name="connsiteY486" fmla="*/ 207385 h 555626"/>
                <a:gd name="connsiteX487" fmla="*/ 161926 w 168276"/>
                <a:gd name="connsiteY487" fmla="*/ 195263 h 555626"/>
                <a:gd name="connsiteX488" fmla="*/ 150814 w 168276"/>
                <a:gd name="connsiteY488" fmla="*/ 209550 h 555626"/>
                <a:gd name="connsiteX489" fmla="*/ 154710 w 168276"/>
                <a:gd name="connsiteY489" fmla="*/ 207385 h 555626"/>
                <a:gd name="connsiteX490" fmla="*/ 146051 w 168276"/>
                <a:gd name="connsiteY490" fmla="*/ 214313 h 555626"/>
                <a:gd name="connsiteX491" fmla="*/ 142876 w 168276"/>
                <a:gd name="connsiteY491" fmla="*/ 214313 h 555626"/>
                <a:gd name="connsiteX492" fmla="*/ 157164 w 168276"/>
                <a:gd name="connsiteY492" fmla="*/ 198438 h 555626"/>
                <a:gd name="connsiteX493" fmla="*/ 131764 w 168276"/>
                <a:gd name="connsiteY493" fmla="*/ 214313 h 555626"/>
                <a:gd name="connsiteX494" fmla="*/ 135487 w 168276"/>
                <a:gd name="connsiteY494" fmla="*/ 209260 h 555626"/>
                <a:gd name="connsiteX495" fmla="*/ 94483 w 168276"/>
                <a:gd name="connsiteY495" fmla="*/ 175430 h 555626"/>
                <a:gd name="connsiteX496" fmla="*/ 66612 w 168276"/>
                <a:gd name="connsiteY496" fmla="*/ 195798 h 555626"/>
                <a:gd name="connsiteX497" fmla="*/ 55563 w 168276"/>
                <a:gd name="connsiteY497" fmla="*/ 201613 h 555626"/>
                <a:gd name="connsiteX498" fmla="*/ 146051 w 168276"/>
                <a:gd name="connsiteY498" fmla="*/ 173038 h 555626"/>
                <a:gd name="connsiteX499" fmla="*/ 110149 w 168276"/>
                <a:gd name="connsiteY499" fmla="*/ 208940 h 555626"/>
                <a:gd name="connsiteX500" fmla="*/ 109538 w 168276"/>
                <a:gd name="connsiteY500" fmla="*/ 209550 h 555626"/>
                <a:gd name="connsiteX501" fmla="*/ 157164 w 168276"/>
                <a:gd name="connsiteY501" fmla="*/ 179388 h 555626"/>
                <a:gd name="connsiteX502" fmla="*/ 157164 w 168276"/>
                <a:gd name="connsiteY502" fmla="*/ 184150 h 555626"/>
                <a:gd name="connsiteX503" fmla="*/ 137055 w 168276"/>
                <a:gd name="connsiteY503" fmla="*/ 207131 h 555626"/>
                <a:gd name="connsiteX504" fmla="*/ 151872 w 168276"/>
                <a:gd name="connsiteY504" fmla="*/ 187023 h 555626"/>
                <a:gd name="connsiteX505" fmla="*/ 153989 w 168276"/>
                <a:gd name="connsiteY505" fmla="*/ 184150 h 555626"/>
                <a:gd name="connsiteX506" fmla="*/ 101601 w 168276"/>
                <a:gd name="connsiteY506" fmla="*/ 214313 h 555626"/>
                <a:gd name="connsiteX507" fmla="*/ 49572 w 168276"/>
                <a:gd name="connsiteY507" fmla="*/ 159416 h 555626"/>
                <a:gd name="connsiteX508" fmla="*/ 26988 w 168276"/>
                <a:gd name="connsiteY508" fmla="*/ 173038 h 555626"/>
                <a:gd name="connsiteX509" fmla="*/ 30376 w 168276"/>
                <a:gd name="connsiteY509" fmla="*/ 170281 h 555626"/>
                <a:gd name="connsiteX510" fmla="*/ 146051 w 168276"/>
                <a:gd name="connsiteY510" fmla="*/ 153988 h 555626"/>
                <a:gd name="connsiteX511" fmla="*/ 82551 w 168276"/>
                <a:gd name="connsiteY511" fmla="*/ 206375 h 555626"/>
                <a:gd name="connsiteX512" fmla="*/ 150814 w 168276"/>
                <a:gd name="connsiteY512" fmla="*/ 168275 h 555626"/>
                <a:gd name="connsiteX513" fmla="*/ 146051 w 168276"/>
                <a:gd name="connsiteY513" fmla="*/ 173038 h 555626"/>
                <a:gd name="connsiteX514" fmla="*/ 74613 w 168276"/>
                <a:gd name="connsiteY514" fmla="*/ 214313 h 555626"/>
                <a:gd name="connsiteX515" fmla="*/ 71438 w 168276"/>
                <a:gd name="connsiteY515" fmla="*/ 214313 h 555626"/>
                <a:gd name="connsiteX516" fmla="*/ 134939 w 168276"/>
                <a:gd name="connsiteY516" fmla="*/ 160338 h 555626"/>
                <a:gd name="connsiteX517" fmla="*/ 41276 w 168276"/>
                <a:gd name="connsiteY517" fmla="*/ 214313 h 555626"/>
                <a:gd name="connsiteX518" fmla="*/ 66612 w 168276"/>
                <a:gd name="connsiteY518" fmla="*/ 195798 h 555626"/>
                <a:gd name="connsiteX519" fmla="*/ 98426 w 168276"/>
                <a:gd name="connsiteY519" fmla="*/ 131763 h 555626"/>
                <a:gd name="connsiteX520" fmla="*/ 53519 w 168276"/>
                <a:gd name="connsiteY520" fmla="*/ 160339 h 555626"/>
                <a:gd name="connsiteX521" fmla="*/ 91982 w 168276"/>
                <a:gd name="connsiteY521" fmla="*/ 135410 h 555626"/>
                <a:gd name="connsiteX522" fmla="*/ 123826 w 168276"/>
                <a:gd name="connsiteY522" fmla="*/ 127000 h 555626"/>
                <a:gd name="connsiteX523" fmla="*/ 118304 w 168276"/>
                <a:gd name="connsiteY523" fmla="*/ 131602 h 555626"/>
                <a:gd name="connsiteX524" fmla="*/ 60326 w 168276"/>
                <a:gd name="connsiteY524" fmla="*/ 165100 h 555626"/>
                <a:gd name="connsiteX525" fmla="*/ 81301 w 168276"/>
                <a:gd name="connsiteY525" fmla="*/ 152049 h 555626"/>
                <a:gd name="connsiteX526" fmla="*/ 131764 w 168276"/>
                <a:gd name="connsiteY526" fmla="*/ 123825 h 555626"/>
                <a:gd name="connsiteX527" fmla="*/ 134939 w 168276"/>
                <a:gd name="connsiteY527" fmla="*/ 123825 h 555626"/>
                <a:gd name="connsiteX528" fmla="*/ 30163 w 168276"/>
                <a:gd name="connsiteY528" fmla="*/ 206375 h 555626"/>
                <a:gd name="connsiteX529" fmla="*/ 139701 w 168276"/>
                <a:gd name="connsiteY529" fmla="*/ 142875 h 555626"/>
                <a:gd name="connsiteX530" fmla="*/ 142876 w 168276"/>
                <a:gd name="connsiteY530" fmla="*/ 142875 h 555626"/>
                <a:gd name="connsiteX531" fmla="*/ 94483 w 168276"/>
                <a:gd name="connsiteY531" fmla="*/ 175430 h 555626"/>
                <a:gd name="connsiteX532" fmla="*/ 123826 w 168276"/>
                <a:gd name="connsiteY532" fmla="*/ 153988 h 555626"/>
                <a:gd name="connsiteX533" fmla="*/ 19051 w 168276"/>
                <a:gd name="connsiteY533" fmla="*/ 214313 h 555626"/>
                <a:gd name="connsiteX534" fmla="*/ 118304 w 168276"/>
                <a:gd name="connsiteY534" fmla="*/ 131602 h 555626"/>
                <a:gd name="connsiteX535" fmla="*/ 131764 w 168276"/>
                <a:gd name="connsiteY535" fmla="*/ 120650 h 555626"/>
                <a:gd name="connsiteX536" fmla="*/ 81301 w 168276"/>
                <a:gd name="connsiteY536" fmla="*/ 152049 h 555626"/>
                <a:gd name="connsiteX537" fmla="*/ 7938 w 168276"/>
                <a:gd name="connsiteY537" fmla="*/ 195263 h 555626"/>
                <a:gd name="connsiteX538" fmla="*/ 79376 w 168276"/>
                <a:gd name="connsiteY538" fmla="*/ 149225 h 555626"/>
                <a:gd name="connsiteX539" fmla="*/ 11113 w 168276"/>
                <a:gd name="connsiteY539" fmla="*/ 187325 h 555626"/>
                <a:gd name="connsiteX540" fmla="*/ 53519 w 168276"/>
                <a:gd name="connsiteY540" fmla="*/ 160339 h 555626"/>
                <a:gd name="connsiteX541" fmla="*/ 41276 w 168276"/>
                <a:gd name="connsiteY541" fmla="*/ 168275 h 555626"/>
                <a:gd name="connsiteX542" fmla="*/ 127001 w 168276"/>
                <a:gd name="connsiteY542" fmla="*/ 112713 h 555626"/>
                <a:gd name="connsiteX543" fmla="*/ 91982 w 168276"/>
                <a:gd name="connsiteY543" fmla="*/ 135410 h 555626"/>
                <a:gd name="connsiteX544" fmla="*/ 49572 w 168276"/>
                <a:gd name="connsiteY544" fmla="*/ 159416 h 555626"/>
                <a:gd name="connsiteX545" fmla="*/ 71438 w 168276"/>
                <a:gd name="connsiteY545" fmla="*/ 101600 h 555626"/>
                <a:gd name="connsiteX546" fmla="*/ 36513 w 168276"/>
                <a:gd name="connsiteY546" fmla="*/ 139020 h 555626"/>
                <a:gd name="connsiteX547" fmla="*/ 69110 w 168276"/>
                <a:gd name="connsiteY547" fmla="*/ 102931 h 555626"/>
                <a:gd name="connsiteX548" fmla="*/ 120651 w 168276"/>
                <a:gd name="connsiteY548" fmla="*/ 96838 h 555626"/>
                <a:gd name="connsiteX549" fmla="*/ 30376 w 168276"/>
                <a:gd name="connsiteY549" fmla="*/ 170281 h 555626"/>
                <a:gd name="connsiteX550" fmla="*/ 14288 w 168276"/>
                <a:gd name="connsiteY550" fmla="*/ 179388 h 555626"/>
                <a:gd name="connsiteX551" fmla="*/ 14288 w 168276"/>
                <a:gd name="connsiteY551" fmla="*/ 176213 h 555626"/>
                <a:gd name="connsiteX552" fmla="*/ 109538 w 168276"/>
                <a:gd name="connsiteY552" fmla="*/ 104775 h 555626"/>
                <a:gd name="connsiteX553" fmla="*/ 26988 w 168276"/>
                <a:gd name="connsiteY553" fmla="*/ 149225 h 555626"/>
                <a:gd name="connsiteX554" fmla="*/ 36513 w 168276"/>
                <a:gd name="connsiteY554" fmla="*/ 139020 h 555626"/>
                <a:gd name="connsiteX555" fmla="*/ 30163 w 168276"/>
                <a:gd name="connsiteY555" fmla="*/ 146050 h 555626"/>
                <a:gd name="connsiteX556" fmla="*/ 49213 w 168276"/>
                <a:gd name="connsiteY556" fmla="*/ 96838 h 555626"/>
                <a:gd name="connsiteX557" fmla="*/ 52388 w 168276"/>
                <a:gd name="connsiteY557" fmla="*/ 96838 h 555626"/>
                <a:gd name="connsiteX558" fmla="*/ 41276 w 168276"/>
                <a:gd name="connsiteY558" fmla="*/ 115888 h 555626"/>
                <a:gd name="connsiteX559" fmla="*/ 74613 w 168276"/>
                <a:gd name="connsiteY559" fmla="*/ 96838 h 555626"/>
                <a:gd name="connsiteX560" fmla="*/ 69110 w 168276"/>
                <a:gd name="connsiteY560" fmla="*/ 102931 h 555626"/>
                <a:gd name="connsiteX561" fmla="*/ 38101 w 168276"/>
                <a:gd name="connsiteY561" fmla="*/ 120650 h 555626"/>
                <a:gd name="connsiteX562" fmla="*/ 38101 w 168276"/>
                <a:gd name="connsiteY562" fmla="*/ 115888 h 555626"/>
                <a:gd name="connsiteX563" fmla="*/ 98426 w 168276"/>
                <a:gd name="connsiteY563" fmla="*/ 60325 h 555626"/>
                <a:gd name="connsiteX564" fmla="*/ 88643 w 168276"/>
                <a:gd name="connsiteY564" fmla="*/ 66503 h 555626"/>
                <a:gd name="connsiteX565" fmla="*/ 91746 w 168276"/>
                <a:gd name="connsiteY565" fmla="*/ 63788 h 555626"/>
                <a:gd name="connsiteX566" fmla="*/ 109538 w 168276"/>
                <a:gd name="connsiteY566" fmla="*/ 55562 h 555626"/>
                <a:gd name="connsiteX567" fmla="*/ 109538 w 168276"/>
                <a:gd name="connsiteY567" fmla="*/ 60325 h 555626"/>
                <a:gd name="connsiteX568" fmla="*/ 115888 w 168276"/>
                <a:gd name="connsiteY568" fmla="*/ 79375 h 555626"/>
                <a:gd name="connsiteX569" fmla="*/ 109538 w 168276"/>
                <a:gd name="connsiteY569" fmla="*/ 63500 h 555626"/>
                <a:gd name="connsiteX570" fmla="*/ 79376 w 168276"/>
                <a:gd name="connsiteY570" fmla="*/ 82550 h 555626"/>
                <a:gd name="connsiteX571" fmla="*/ 74613 w 168276"/>
                <a:gd name="connsiteY571" fmla="*/ 82550 h 555626"/>
                <a:gd name="connsiteX572" fmla="*/ 74613 w 168276"/>
                <a:gd name="connsiteY572" fmla="*/ 79375 h 555626"/>
                <a:gd name="connsiteX573" fmla="*/ 93663 w 168276"/>
                <a:gd name="connsiteY573" fmla="*/ 66675 h 555626"/>
                <a:gd name="connsiteX574" fmla="*/ 68263 w 168276"/>
                <a:gd name="connsiteY574" fmla="*/ 82550 h 555626"/>
                <a:gd name="connsiteX575" fmla="*/ 68263 w 168276"/>
                <a:gd name="connsiteY575" fmla="*/ 79375 h 555626"/>
                <a:gd name="connsiteX576" fmla="*/ 88643 w 168276"/>
                <a:gd name="connsiteY576" fmla="*/ 66503 h 555626"/>
                <a:gd name="connsiteX577" fmla="*/ 79376 w 168276"/>
                <a:gd name="connsiteY577" fmla="*/ 74612 h 555626"/>
                <a:gd name="connsiteX578" fmla="*/ 90488 w 168276"/>
                <a:gd name="connsiteY578" fmla="*/ 14287 h 555626"/>
                <a:gd name="connsiteX579" fmla="*/ 68263 w 168276"/>
                <a:gd name="connsiteY579" fmla="*/ 52387 h 555626"/>
                <a:gd name="connsiteX580" fmla="*/ 98426 w 168276"/>
                <a:gd name="connsiteY580" fmla="*/ 33337 h 555626"/>
                <a:gd name="connsiteX581" fmla="*/ 60326 w 168276"/>
                <a:gd name="connsiteY581" fmla="*/ 79375 h 555626"/>
                <a:gd name="connsiteX582" fmla="*/ 104776 w 168276"/>
                <a:gd name="connsiteY582" fmla="*/ 52387 h 555626"/>
                <a:gd name="connsiteX583" fmla="*/ 91746 w 168276"/>
                <a:gd name="connsiteY583" fmla="*/ 63788 h 555626"/>
                <a:gd name="connsiteX584" fmla="*/ 55563 w 168276"/>
                <a:gd name="connsiteY584" fmla="*/ 82550 h 555626"/>
                <a:gd name="connsiteX585" fmla="*/ 52388 w 168276"/>
                <a:gd name="connsiteY585" fmla="*/ 82550 h 555626"/>
                <a:gd name="connsiteX586" fmla="*/ 52388 w 168276"/>
                <a:gd name="connsiteY586" fmla="*/ 79375 h 555626"/>
                <a:gd name="connsiteX587" fmla="*/ 93663 w 168276"/>
                <a:gd name="connsiteY587" fmla="*/ 38100 h 555626"/>
                <a:gd name="connsiteX588" fmla="*/ 63501 w 168276"/>
                <a:gd name="connsiteY588" fmla="*/ 55562 h 555626"/>
                <a:gd name="connsiteX589" fmla="*/ 63501 w 168276"/>
                <a:gd name="connsiteY589" fmla="*/ 52387 h 555626"/>
                <a:gd name="connsiteX590" fmla="*/ 84138 w 168276"/>
                <a:gd name="connsiteY590" fmla="*/ 17009 h 555626"/>
                <a:gd name="connsiteX591" fmla="*/ 85726 w 168276"/>
                <a:gd name="connsiteY591" fmla="*/ 14287 h 555626"/>
                <a:gd name="connsiteX592" fmla="*/ 84138 w 168276"/>
                <a:gd name="connsiteY592" fmla="*/ 17009 h 555626"/>
                <a:gd name="connsiteX593" fmla="*/ 79376 w 168276"/>
                <a:gd name="connsiteY593" fmla="*/ 19050 h 555626"/>
                <a:gd name="connsiteX594" fmla="*/ 79503 w 168276"/>
                <a:gd name="connsiteY594" fmla="*/ 18732 h 555626"/>
                <a:gd name="connsiteX595" fmla="*/ 82551 w 168276"/>
                <a:gd name="connsiteY595" fmla="*/ 0 h 555626"/>
                <a:gd name="connsiteX596" fmla="*/ 85726 w 168276"/>
                <a:gd name="connsiteY596" fmla="*/ 3175 h 555626"/>
                <a:gd name="connsiteX597" fmla="*/ 79503 w 168276"/>
                <a:gd name="connsiteY597" fmla="*/ 18732 h 555626"/>
                <a:gd name="connsiteX598" fmla="*/ 74613 w 168276"/>
                <a:gd name="connsiteY598" fmla="*/ 22225 h 555626"/>
                <a:gd name="connsiteX599" fmla="*/ 82551 w 168276"/>
                <a:gd name="connsiteY599" fmla="*/ 7937 h 555626"/>
                <a:gd name="connsiteX600" fmla="*/ 82551 w 168276"/>
                <a:gd name="connsiteY600" fmla="*/ 3175 h 555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</a:cxnLst>
              <a:rect l="l" t="t" r="r" b="b"/>
              <a:pathLst>
                <a:path w="168276" h="555626">
                  <a:moveTo>
                    <a:pt x="168275" y="550864"/>
                  </a:moveTo>
                  <a:lnTo>
                    <a:pt x="168275" y="555626"/>
                  </a:lnTo>
                  <a:lnTo>
                    <a:pt x="165100" y="555626"/>
                  </a:lnTo>
                  <a:close/>
                  <a:moveTo>
                    <a:pt x="22226" y="550864"/>
                  </a:moveTo>
                  <a:lnTo>
                    <a:pt x="26988" y="555626"/>
                  </a:lnTo>
                  <a:lnTo>
                    <a:pt x="22226" y="555626"/>
                  </a:lnTo>
                  <a:close/>
                  <a:moveTo>
                    <a:pt x="168275" y="547689"/>
                  </a:moveTo>
                  <a:lnTo>
                    <a:pt x="168275" y="550864"/>
                  </a:lnTo>
                  <a:lnTo>
                    <a:pt x="161925" y="555626"/>
                  </a:lnTo>
                  <a:lnTo>
                    <a:pt x="157163" y="555626"/>
                  </a:lnTo>
                  <a:close/>
                  <a:moveTo>
                    <a:pt x="22226" y="547689"/>
                  </a:moveTo>
                  <a:lnTo>
                    <a:pt x="14288" y="555626"/>
                  </a:lnTo>
                  <a:lnTo>
                    <a:pt x="15689" y="550303"/>
                  </a:lnTo>
                  <a:close/>
                  <a:moveTo>
                    <a:pt x="168275" y="544514"/>
                  </a:moveTo>
                  <a:lnTo>
                    <a:pt x="153988" y="555626"/>
                  </a:lnTo>
                  <a:lnTo>
                    <a:pt x="155753" y="550079"/>
                  </a:lnTo>
                  <a:close/>
                  <a:moveTo>
                    <a:pt x="17630" y="542926"/>
                  </a:moveTo>
                  <a:lnTo>
                    <a:pt x="15689" y="550303"/>
                  </a:lnTo>
                  <a:lnTo>
                    <a:pt x="14288" y="550864"/>
                  </a:lnTo>
                  <a:close/>
                  <a:moveTo>
                    <a:pt x="159871" y="537137"/>
                  </a:moveTo>
                  <a:lnTo>
                    <a:pt x="155753" y="550079"/>
                  </a:lnTo>
                  <a:lnTo>
                    <a:pt x="153988" y="550864"/>
                  </a:lnTo>
                  <a:close/>
                  <a:moveTo>
                    <a:pt x="112713" y="531814"/>
                  </a:moveTo>
                  <a:lnTo>
                    <a:pt x="112713" y="555626"/>
                  </a:lnTo>
                  <a:lnTo>
                    <a:pt x="109538" y="555626"/>
                  </a:lnTo>
                  <a:lnTo>
                    <a:pt x="109538" y="533719"/>
                  </a:lnTo>
                  <a:close/>
                  <a:moveTo>
                    <a:pt x="109538" y="531814"/>
                  </a:moveTo>
                  <a:lnTo>
                    <a:pt x="109538" y="533719"/>
                  </a:lnTo>
                  <a:lnTo>
                    <a:pt x="104776" y="536576"/>
                  </a:lnTo>
                  <a:close/>
                  <a:moveTo>
                    <a:pt x="22226" y="520701"/>
                  </a:moveTo>
                  <a:lnTo>
                    <a:pt x="26988" y="520701"/>
                  </a:lnTo>
                  <a:lnTo>
                    <a:pt x="17630" y="542926"/>
                  </a:lnTo>
                  <a:lnTo>
                    <a:pt x="22226" y="525464"/>
                  </a:lnTo>
                  <a:lnTo>
                    <a:pt x="0" y="536576"/>
                  </a:lnTo>
                  <a:lnTo>
                    <a:pt x="3175" y="531814"/>
                  </a:lnTo>
                  <a:close/>
                  <a:moveTo>
                    <a:pt x="168275" y="517526"/>
                  </a:moveTo>
                  <a:lnTo>
                    <a:pt x="159871" y="537137"/>
                  </a:lnTo>
                  <a:lnTo>
                    <a:pt x="165100" y="520701"/>
                  </a:lnTo>
                  <a:lnTo>
                    <a:pt x="142875" y="536576"/>
                  </a:lnTo>
                  <a:lnTo>
                    <a:pt x="139700" y="536576"/>
                  </a:lnTo>
                  <a:lnTo>
                    <a:pt x="142875" y="531814"/>
                  </a:lnTo>
                  <a:close/>
                  <a:moveTo>
                    <a:pt x="12701" y="494771"/>
                  </a:moveTo>
                  <a:lnTo>
                    <a:pt x="7938" y="498476"/>
                  </a:lnTo>
                  <a:lnTo>
                    <a:pt x="8732" y="497418"/>
                  </a:lnTo>
                  <a:close/>
                  <a:moveTo>
                    <a:pt x="22226" y="487364"/>
                  </a:moveTo>
                  <a:lnTo>
                    <a:pt x="7938" y="506414"/>
                  </a:lnTo>
                  <a:lnTo>
                    <a:pt x="22226" y="498476"/>
                  </a:lnTo>
                  <a:lnTo>
                    <a:pt x="22226" y="503239"/>
                  </a:lnTo>
                  <a:lnTo>
                    <a:pt x="0" y="514351"/>
                  </a:lnTo>
                  <a:lnTo>
                    <a:pt x="0" y="509589"/>
                  </a:lnTo>
                  <a:lnTo>
                    <a:pt x="19050" y="490539"/>
                  </a:lnTo>
                  <a:lnTo>
                    <a:pt x="12701" y="494771"/>
                  </a:lnTo>
                  <a:close/>
                  <a:moveTo>
                    <a:pt x="18144" y="484869"/>
                  </a:moveTo>
                  <a:lnTo>
                    <a:pt x="8732" y="497418"/>
                  </a:lnTo>
                  <a:lnTo>
                    <a:pt x="0" y="503239"/>
                  </a:lnTo>
                  <a:lnTo>
                    <a:pt x="0" y="498476"/>
                  </a:lnTo>
                  <a:close/>
                  <a:moveTo>
                    <a:pt x="19050" y="484189"/>
                  </a:moveTo>
                  <a:lnTo>
                    <a:pt x="18144" y="484869"/>
                  </a:lnTo>
                  <a:lnTo>
                    <a:pt x="18521" y="484365"/>
                  </a:lnTo>
                  <a:close/>
                  <a:moveTo>
                    <a:pt x="109538" y="476251"/>
                  </a:moveTo>
                  <a:lnTo>
                    <a:pt x="52388" y="514351"/>
                  </a:lnTo>
                  <a:lnTo>
                    <a:pt x="52388" y="509589"/>
                  </a:lnTo>
                  <a:lnTo>
                    <a:pt x="100013" y="477327"/>
                  </a:lnTo>
                  <a:lnTo>
                    <a:pt x="63501" y="503239"/>
                  </a:lnTo>
                  <a:close/>
                  <a:moveTo>
                    <a:pt x="109538" y="476251"/>
                  </a:moveTo>
                  <a:lnTo>
                    <a:pt x="112713" y="479426"/>
                  </a:lnTo>
                  <a:lnTo>
                    <a:pt x="60326" y="531814"/>
                  </a:lnTo>
                  <a:lnTo>
                    <a:pt x="109538" y="503239"/>
                  </a:lnTo>
                  <a:lnTo>
                    <a:pt x="112713" y="503239"/>
                  </a:lnTo>
                  <a:lnTo>
                    <a:pt x="71438" y="550864"/>
                  </a:lnTo>
                  <a:lnTo>
                    <a:pt x="109538" y="528639"/>
                  </a:lnTo>
                  <a:lnTo>
                    <a:pt x="112713" y="528639"/>
                  </a:lnTo>
                  <a:lnTo>
                    <a:pt x="112713" y="531814"/>
                  </a:lnTo>
                  <a:lnTo>
                    <a:pt x="109538" y="531814"/>
                  </a:lnTo>
                  <a:lnTo>
                    <a:pt x="71438" y="555626"/>
                  </a:lnTo>
                  <a:lnTo>
                    <a:pt x="76345" y="550719"/>
                  </a:lnTo>
                  <a:lnTo>
                    <a:pt x="77435" y="549629"/>
                  </a:lnTo>
                  <a:lnTo>
                    <a:pt x="79376" y="547689"/>
                  </a:lnTo>
                  <a:lnTo>
                    <a:pt x="68263" y="555626"/>
                  </a:lnTo>
                  <a:lnTo>
                    <a:pt x="63501" y="555626"/>
                  </a:lnTo>
                  <a:lnTo>
                    <a:pt x="104776" y="506414"/>
                  </a:lnTo>
                  <a:lnTo>
                    <a:pt x="52388" y="536576"/>
                  </a:lnTo>
                  <a:lnTo>
                    <a:pt x="104776" y="484189"/>
                  </a:lnTo>
                  <a:lnTo>
                    <a:pt x="52388" y="514351"/>
                  </a:lnTo>
                  <a:lnTo>
                    <a:pt x="109538" y="479426"/>
                  </a:lnTo>
                  <a:close/>
                  <a:moveTo>
                    <a:pt x="101601" y="476251"/>
                  </a:moveTo>
                  <a:lnTo>
                    <a:pt x="100013" y="477327"/>
                  </a:lnTo>
                  <a:lnTo>
                    <a:pt x="101283" y="476425"/>
                  </a:lnTo>
                  <a:close/>
                  <a:moveTo>
                    <a:pt x="80011" y="475299"/>
                  </a:moveTo>
                  <a:lnTo>
                    <a:pt x="60326" y="487364"/>
                  </a:lnTo>
                  <a:lnTo>
                    <a:pt x="63012" y="484677"/>
                  </a:lnTo>
                  <a:close/>
                  <a:moveTo>
                    <a:pt x="109538" y="457201"/>
                  </a:moveTo>
                  <a:lnTo>
                    <a:pt x="112713" y="457201"/>
                  </a:lnTo>
                  <a:lnTo>
                    <a:pt x="63501" y="495301"/>
                  </a:lnTo>
                  <a:lnTo>
                    <a:pt x="109538" y="468314"/>
                  </a:lnTo>
                  <a:lnTo>
                    <a:pt x="112713" y="468314"/>
                  </a:lnTo>
                  <a:lnTo>
                    <a:pt x="101283" y="476425"/>
                  </a:lnTo>
                  <a:lnTo>
                    <a:pt x="52388" y="503239"/>
                  </a:lnTo>
                  <a:lnTo>
                    <a:pt x="52388" y="498476"/>
                  </a:lnTo>
                  <a:lnTo>
                    <a:pt x="98426" y="465139"/>
                  </a:lnTo>
                  <a:lnTo>
                    <a:pt x="80011" y="475299"/>
                  </a:lnTo>
                  <a:close/>
                  <a:moveTo>
                    <a:pt x="165100" y="454026"/>
                  </a:moveTo>
                  <a:lnTo>
                    <a:pt x="142875" y="487364"/>
                  </a:lnTo>
                  <a:lnTo>
                    <a:pt x="168275" y="473076"/>
                  </a:lnTo>
                  <a:lnTo>
                    <a:pt x="168275" y="476251"/>
                  </a:lnTo>
                  <a:lnTo>
                    <a:pt x="146050" y="495301"/>
                  </a:lnTo>
                  <a:lnTo>
                    <a:pt x="168275" y="484189"/>
                  </a:lnTo>
                  <a:lnTo>
                    <a:pt x="146050" y="506414"/>
                  </a:lnTo>
                  <a:lnTo>
                    <a:pt x="168275" y="495301"/>
                  </a:lnTo>
                  <a:lnTo>
                    <a:pt x="168275" y="498476"/>
                  </a:lnTo>
                  <a:lnTo>
                    <a:pt x="142875" y="531814"/>
                  </a:lnTo>
                  <a:lnTo>
                    <a:pt x="165100" y="498476"/>
                  </a:lnTo>
                  <a:lnTo>
                    <a:pt x="142875" y="514351"/>
                  </a:lnTo>
                  <a:lnTo>
                    <a:pt x="139700" y="514351"/>
                  </a:lnTo>
                  <a:lnTo>
                    <a:pt x="139700" y="509589"/>
                  </a:lnTo>
                  <a:lnTo>
                    <a:pt x="161925" y="487364"/>
                  </a:lnTo>
                  <a:lnTo>
                    <a:pt x="142875" y="503239"/>
                  </a:lnTo>
                  <a:lnTo>
                    <a:pt x="139700" y="503239"/>
                  </a:lnTo>
                  <a:lnTo>
                    <a:pt x="139700" y="498476"/>
                  </a:lnTo>
                  <a:lnTo>
                    <a:pt x="161925" y="479426"/>
                  </a:lnTo>
                  <a:lnTo>
                    <a:pt x="142875" y="490539"/>
                  </a:lnTo>
                  <a:lnTo>
                    <a:pt x="139700" y="490539"/>
                  </a:lnTo>
                  <a:close/>
                  <a:moveTo>
                    <a:pt x="22226" y="454026"/>
                  </a:moveTo>
                  <a:lnTo>
                    <a:pt x="7938" y="461964"/>
                  </a:lnTo>
                  <a:lnTo>
                    <a:pt x="9237" y="460521"/>
                  </a:lnTo>
                  <a:close/>
                  <a:moveTo>
                    <a:pt x="22226" y="454026"/>
                  </a:moveTo>
                  <a:lnTo>
                    <a:pt x="3175" y="487364"/>
                  </a:lnTo>
                  <a:lnTo>
                    <a:pt x="22226" y="476251"/>
                  </a:lnTo>
                  <a:lnTo>
                    <a:pt x="22226" y="479426"/>
                  </a:lnTo>
                  <a:lnTo>
                    <a:pt x="18521" y="484365"/>
                  </a:lnTo>
                  <a:lnTo>
                    <a:pt x="0" y="490539"/>
                  </a:lnTo>
                  <a:close/>
                  <a:moveTo>
                    <a:pt x="22226" y="442914"/>
                  </a:moveTo>
                  <a:lnTo>
                    <a:pt x="22226" y="446089"/>
                  </a:lnTo>
                  <a:lnTo>
                    <a:pt x="9237" y="460521"/>
                  </a:lnTo>
                  <a:lnTo>
                    <a:pt x="0" y="465139"/>
                  </a:lnTo>
                  <a:lnTo>
                    <a:pt x="19050" y="449264"/>
                  </a:lnTo>
                  <a:lnTo>
                    <a:pt x="0" y="457201"/>
                  </a:lnTo>
                  <a:lnTo>
                    <a:pt x="9525" y="442914"/>
                  </a:lnTo>
                  <a:lnTo>
                    <a:pt x="3175" y="454026"/>
                  </a:lnTo>
                  <a:close/>
                  <a:moveTo>
                    <a:pt x="80011" y="441961"/>
                  </a:moveTo>
                  <a:lnTo>
                    <a:pt x="60326" y="454026"/>
                  </a:lnTo>
                  <a:lnTo>
                    <a:pt x="63012" y="451340"/>
                  </a:lnTo>
                  <a:close/>
                  <a:moveTo>
                    <a:pt x="98612" y="438525"/>
                  </a:moveTo>
                  <a:lnTo>
                    <a:pt x="68263" y="457201"/>
                  </a:lnTo>
                  <a:lnTo>
                    <a:pt x="75165" y="452025"/>
                  </a:lnTo>
                  <a:close/>
                  <a:moveTo>
                    <a:pt x="109538" y="431801"/>
                  </a:moveTo>
                  <a:lnTo>
                    <a:pt x="112713" y="431801"/>
                  </a:lnTo>
                  <a:lnTo>
                    <a:pt x="112713" y="434976"/>
                  </a:lnTo>
                  <a:lnTo>
                    <a:pt x="63012" y="484677"/>
                  </a:lnTo>
                  <a:lnTo>
                    <a:pt x="52388" y="490539"/>
                  </a:lnTo>
                  <a:lnTo>
                    <a:pt x="104776" y="434976"/>
                  </a:lnTo>
                  <a:lnTo>
                    <a:pt x="98612" y="438525"/>
                  </a:lnTo>
                  <a:close/>
                  <a:moveTo>
                    <a:pt x="109538" y="423864"/>
                  </a:moveTo>
                  <a:lnTo>
                    <a:pt x="112713" y="423864"/>
                  </a:lnTo>
                  <a:lnTo>
                    <a:pt x="75165" y="452025"/>
                  </a:lnTo>
                  <a:lnTo>
                    <a:pt x="52388" y="465139"/>
                  </a:lnTo>
                  <a:lnTo>
                    <a:pt x="98426" y="431801"/>
                  </a:lnTo>
                  <a:lnTo>
                    <a:pt x="80011" y="441961"/>
                  </a:lnTo>
                  <a:close/>
                  <a:moveTo>
                    <a:pt x="22226" y="423864"/>
                  </a:moveTo>
                  <a:lnTo>
                    <a:pt x="9525" y="442914"/>
                  </a:lnTo>
                  <a:lnTo>
                    <a:pt x="19686" y="425134"/>
                  </a:lnTo>
                  <a:close/>
                  <a:moveTo>
                    <a:pt x="165100" y="420689"/>
                  </a:moveTo>
                  <a:lnTo>
                    <a:pt x="142875" y="454026"/>
                  </a:lnTo>
                  <a:lnTo>
                    <a:pt x="168275" y="438151"/>
                  </a:lnTo>
                  <a:lnTo>
                    <a:pt x="168275" y="442914"/>
                  </a:lnTo>
                  <a:lnTo>
                    <a:pt x="146050" y="461964"/>
                  </a:lnTo>
                  <a:lnTo>
                    <a:pt x="168275" y="449264"/>
                  </a:lnTo>
                  <a:lnTo>
                    <a:pt x="165100" y="454026"/>
                  </a:lnTo>
                  <a:lnTo>
                    <a:pt x="142875" y="465139"/>
                  </a:lnTo>
                  <a:lnTo>
                    <a:pt x="139700" y="465139"/>
                  </a:lnTo>
                  <a:lnTo>
                    <a:pt x="161925" y="446089"/>
                  </a:lnTo>
                  <a:lnTo>
                    <a:pt x="142875" y="457201"/>
                  </a:lnTo>
                  <a:lnTo>
                    <a:pt x="139700" y="457201"/>
                  </a:lnTo>
                  <a:close/>
                  <a:moveTo>
                    <a:pt x="22226" y="420689"/>
                  </a:moveTo>
                  <a:lnTo>
                    <a:pt x="19686" y="425134"/>
                  </a:lnTo>
                  <a:lnTo>
                    <a:pt x="0" y="434976"/>
                  </a:lnTo>
                  <a:lnTo>
                    <a:pt x="0" y="431801"/>
                  </a:lnTo>
                  <a:lnTo>
                    <a:pt x="4041" y="426750"/>
                  </a:lnTo>
                  <a:close/>
                  <a:moveTo>
                    <a:pt x="12699" y="415928"/>
                  </a:moveTo>
                  <a:lnTo>
                    <a:pt x="4041" y="426750"/>
                  </a:lnTo>
                  <a:lnTo>
                    <a:pt x="3175" y="427039"/>
                  </a:lnTo>
                  <a:close/>
                  <a:moveTo>
                    <a:pt x="12701" y="412221"/>
                  </a:moveTo>
                  <a:lnTo>
                    <a:pt x="7938" y="415926"/>
                  </a:lnTo>
                  <a:lnTo>
                    <a:pt x="8732" y="414868"/>
                  </a:lnTo>
                  <a:close/>
                  <a:moveTo>
                    <a:pt x="22226" y="404814"/>
                  </a:moveTo>
                  <a:lnTo>
                    <a:pt x="12699" y="415928"/>
                  </a:lnTo>
                  <a:lnTo>
                    <a:pt x="19050" y="407989"/>
                  </a:lnTo>
                  <a:lnTo>
                    <a:pt x="12701" y="412221"/>
                  </a:lnTo>
                  <a:close/>
                  <a:moveTo>
                    <a:pt x="17464" y="403225"/>
                  </a:moveTo>
                  <a:lnTo>
                    <a:pt x="8732" y="414868"/>
                  </a:lnTo>
                  <a:lnTo>
                    <a:pt x="0" y="420689"/>
                  </a:lnTo>
                  <a:close/>
                  <a:moveTo>
                    <a:pt x="19050" y="401639"/>
                  </a:moveTo>
                  <a:lnTo>
                    <a:pt x="17464" y="403225"/>
                  </a:lnTo>
                  <a:lnTo>
                    <a:pt x="18521" y="401815"/>
                  </a:lnTo>
                  <a:close/>
                  <a:moveTo>
                    <a:pt x="6349" y="392644"/>
                  </a:moveTo>
                  <a:lnTo>
                    <a:pt x="3419" y="396795"/>
                  </a:lnTo>
                  <a:lnTo>
                    <a:pt x="3175" y="396876"/>
                  </a:lnTo>
                  <a:close/>
                  <a:moveTo>
                    <a:pt x="22226" y="390526"/>
                  </a:moveTo>
                  <a:lnTo>
                    <a:pt x="7938" y="404814"/>
                  </a:lnTo>
                  <a:lnTo>
                    <a:pt x="22226" y="393701"/>
                  </a:lnTo>
                  <a:lnTo>
                    <a:pt x="22226" y="396876"/>
                  </a:lnTo>
                  <a:lnTo>
                    <a:pt x="18521" y="401815"/>
                  </a:lnTo>
                  <a:lnTo>
                    <a:pt x="0" y="407989"/>
                  </a:lnTo>
                  <a:lnTo>
                    <a:pt x="14288" y="393701"/>
                  </a:lnTo>
                  <a:lnTo>
                    <a:pt x="0" y="401639"/>
                  </a:lnTo>
                  <a:lnTo>
                    <a:pt x="3419" y="396795"/>
                  </a:lnTo>
                  <a:close/>
                  <a:moveTo>
                    <a:pt x="168275" y="385763"/>
                  </a:moveTo>
                  <a:lnTo>
                    <a:pt x="150813" y="401639"/>
                  </a:lnTo>
                  <a:lnTo>
                    <a:pt x="168275" y="390526"/>
                  </a:lnTo>
                  <a:lnTo>
                    <a:pt x="168275" y="393701"/>
                  </a:lnTo>
                  <a:lnTo>
                    <a:pt x="146050" y="415926"/>
                  </a:lnTo>
                  <a:lnTo>
                    <a:pt x="168275" y="401639"/>
                  </a:lnTo>
                  <a:lnTo>
                    <a:pt x="168275" y="404814"/>
                  </a:lnTo>
                  <a:lnTo>
                    <a:pt x="146050" y="427039"/>
                  </a:lnTo>
                  <a:lnTo>
                    <a:pt x="168275" y="415926"/>
                  </a:lnTo>
                  <a:lnTo>
                    <a:pt x="165100" y="420689"/>
                  </a:lnTo>
                  <a:lnTo>
                    <a:pt x="142875" y="434976"/>
                  </a:lnTo>
                  <a:lnTo>
                    <a:pt x="139700" y="431801"/>
                  </a:lnTo>
                  <a:lnTo>
                    <a:pt x="165100" y="404814"/>
                  </a:lnTo>
                  <a:lnTo>
                    <a:pt x="142875" y="420689"/>
                  </a:lnTo>
                  <a:lnTo>
                    <a:pt x="139700" y="420689"/>
                  </a:lnTo>
                  <a:lnTo>
                    <a:pt x="161925" y="396876"/>
                  </a:lnTo>
                  <a:lnTo>
                    <a:pt x="142875" y="407989"/>
                  </a:lnTo>
                  <a:lnTo>
                    <a:pt x="139700" y="407989"/>
                  </a:lnTo>
                  <a:lnTo>
                    <a:pt x="161925" y="390526"/>
                  </a:lnTo>
                  <a:lnTo>
                    <a:pt x="142875" y="401639"/>
                  </a:lnTo>
                  <a:lnTo>
                    <a:pt x="139700" y="401639"/>
                  </a:lnTo>
                  <a:lnTo>
                    <a:pt x="144198" y="396297"/>
                  </a:lnTo>
                  <a:close/>
                  <a:moveTo>
                    <a:pt x="165100" y="371476"/>
                  </a:moveTo>
                  <a:lnTo>
                    <a:pt x="144198" y="396297"/>
                  </a:lnTo>
                  <a:lnTo>
                    <a:pt x="142875" y="396876"/>
                  </a:lnTo>
                  <a:lnTo>
                    <a:pt x="163279" y="372647"/>
                  </a:lnTo>
                  <a:close/>
                  <a:moveTo>
                    <a:pt x="69851" y="357700"/>
                  </a:moveTo>
                  <a:lnTo>
                    <a:pt x="60326" y="363538"/>
                  </a:lnTo>
                  <a:lnTo>
                    <a:pt x="63099" y="361185"/>
                  </a:lnTo>
                  <a:close/>
                  <a:moveTo>
                    <a:pt x="168275" y="352426"/>
                  </a:moveTo>
                  <a:lnTo>
                    <a:pt x="145666" y="379274"/>
                  </a:lnTo>
                  <a:lnTo>
                    <a:pt x="142875" y="382588"/>
                  </a:lnTo>
                  <a:lnTo>
                    <a:pt x="168275" y="366713"/>
                  </a:lnTo>
                  <a:lnTo>
                    <a:pt x="163279" y="372647"/>
                  </a:lnTo>
                  <a:lnTo>
                    <a:pt x="142875" y="385763"/>
                  </a:lnTo>
                  <a:lnTo>
                    <a:pt x="139700" y="385763"/>
                  </a:lnTo>
                  <a:lnTo>
                    <a:pt x="139700" y="382588"/>
                  </a:lnTo>
                  <a:lnTo>
                    <a:pt x="165100" y="355601"/>
                  </a:lnTo>
                  <a:lnTo>
                    <a:pt x="142875" y="366713"/>
                  </a:lnTo>
                  <a:lnTo>
                    <a:pt x="139700" y="366713"/>
                  </a:lnTo>
                  <a:lnTo>
                    <a:pt x="149225" y="355998"/>
                  </a:lnTo>
                  <a:lnTo>
                    <a:pt x="142875" y="363538"/>
                  </a:lnTo>
                  <a:close/>
                  <a:moveTo>
                    <a:pt x="109538" y="352426"/>
                  </a:moveTo>
                  <a:lnTo>
                    <a:pt x="112713" y="352426"/>
                  </a:lnTo>
                  <a:lnTo>
                    <a:pt x="60326" y="396876"/>
                  </a:lnTo>
                  <a:lnTo>
                    <a:pt x="109538" y="366713"/>
                  </a:lnTo>
                  <a:lnTo>
                    <a:pt x="112713" y="366713"/>
                  </a:lnTo>
                  <a:lnTo>
                    <a:pt x="112713" y="371476"/>
                  </a:lnTo>
                  <a:lnTo>
                    <a:pt x="71438" y="396876"/>
                  </a:lnTo>
                  <a:lnTo>
                    <a:pt x="109538" y="374651"/>
                  </a:lnTo>
                  <a:lnTo>
                    <a:pt x="112713" y="374651"/>
                  </a:lnTo>
                  <a:lnTo>
                    <a:pt x="63501" y="412751"/>
                  </a:lnTo>
                  <a:lnTo>
                    <a:pt x="109538" y="385763"/>
                  </a:lnTo>
                  <a:lnTo>
                    <a:pt x="112713" y="385763"/>
                  </a:lnTo>
                  <a:lnTo>
                    <a:pt x="63501" y="427039"/>
                  </a:lnTo>
                  <a:lnTo>
                    <a:pt x="109538" y="396876"/>
                  </a:lnTo>
                  <a:lnTo>
                    <a:pt x="112713" y="396876"/>
                  </a:lnTo>
                  <a:lnTo>
                    <a:pt x="112713" y="401639"/>
                  </a:lnTo>
                  <a:lnTo>
                    <a:pt x="63012" y="451340"/>
                  </a:lnTo>
                  <a:lnTo>
                    <a:pt x="52388" y="457201"/>
                  </a:lnTo>
                  <a:lnTo>
                    <a:pt x="104776" y="404814"/>
                  </a:lnTo>
                  <a:lnTo>
                    <a:pt x="52388" y="434976"/>
                  </a:lnTo>
                  <a:lnTo>
                    <a:pt x="52388" y="431801"/>
                  </a:lnTo>
                  <a:lnTo>
                    <a:pt x="101601" y="393701"/>
                  </a:lnTo>
                  <a:lnTo>
                    <a:pt x="52388" y="420689"/>
                  </a:lnTo>
                  <a:lnTo>
                    <a:pt x="98426" y="382588"/>
                  </a:lnTo>
                  <a:lnTo>
                    <a:pt x="52388" y="407989"/>
                  </a:lnTo>
                  <a:lnTo>
                    <a:pt x="93663" y="379413"/>
                  </a:lnTo>
                  <a:lnTo>
                    <a:pt x="52388" y="401639"/>
                  </a:lnTo>
                  <a:lnTo>
                    <a:pt x="101061" y="358865"/>
                  </a:lnTo>
                  <a:lnTo>
                    <a:pt x="104776" y="355601"/>
                  </a:lnTo>
                  <a:lnTo>
                    <a:pt x="52388" y="385763"/>
                  </a:lnTo>
                  <a:lnTo>
                    <a:pt x="52388" y="382588"/>
                  </a:lnTo>
                  <a:lnTo>
                    <a:pt x="63215" y="376874"/>
                  </a:lnTo>
                  <a:lnTo>
                    <a:pt x="60326" y="379413"/>
                  </a:lnTo>
                  <a:lnTo>
                    <a:pt x="72240" y="372111"/>
                  </a:lnTo>
                  <a:close/>
                  <a:moveTo>
                    <a:pt x="109538" y="349251"/>
                  </a:moveTo>
                  <a:lnTo>
                    <a:pt x="72240" y="372111"/>
                  </a:lnTo>
                  <a:lnTo>
                    <a:pt x="63215" y="376874"/>
                  </a:lnTo>
                  <a:lnTo>
                    <a:pt x="65251" y="375085"/>
                  </a:lnTo>
                  <a:close/>
                  <a:moveTo>
                    <a:pt x="6350" y="341313"/>
                  </a:moveTo>
                  <a:lnTo>
                    <a:pt x="4041" y="344200"/>
                  </a:lnTo>
                  <a:lnTo>
                    <a:pt x="3175" y="344488"/>
                  </a:lnTo>
                  <a:close/>
                  <a:moveTo>
                    <a:pt x="70372" y="339986"/>
                  </a:moveTo>
                  <a:lnTo>
                    <a:pt x="63501" y="344488"/>
                  </a:lnTo>
                  <a:lnTo>
                    <a:pt x="66474" y="341994"/>
                  </a:lnTo>
                  <a:close/>
                  <a:moveTo>
                    <a:pt x="165100" y="338138"/>
                  </a:moveTo>
                  <a:lnTo>
                    <a:pt x="149225" y="355998"/>
                  </a:lnTo>
                  <a:lnTo>
                    <a:pt x="163657" y="338860"/>
                  </a:lnTo>
                  <a:close/>
                  <a:moveTo>
                    <a:pt x="22226" y="338138"/>
                  </a:moveTo>
                  <a:lnTo>
                    <a:pt x="3175" y="363538"/>
                  </a:lnTo>
                  <a:lnTo>
                    <a:pt x="22226" y="352426"/>
                  </a:lnTo>
                  <a:lnTo>
                    <a:pt x="22226" y="355601"/>
                  </a:lnTo>
                  <a:lnTo>
                    <a:pt x="4907" y="380135"/>
                  </a:lnTo>
                  <a:lnTo>
                    <a:pt x="3175" y="382588"/>
                  </a:lnTo>
                  <a:lnTo>
                    <a:pt x="22226" y="371476"/>
                  </a:lnTo>
                  <a:lnTo>
                    <a:pt x="6349" y="392644"/>
                  </a:lnTo>
                  <a:lnTo>
                    <a:pt x="19050" y="374651"/>
                  </a:lnTo>
                  <a:lnTo>
                    <a:pt x="0" y="385763"/>
                  </a:lnTo>
                  <a:lnTo>
                    <a:pt x="0" y="382588"/>
                  </a:lnTo>
                  <a:lnTo>
                    <a:pt x="19050" y="355601"/>
                  </a:lnTo>
                  <a:lnTo>
                    <a:pt x="0" y="366713"/>
                  </a:lnTo>
                  <a:lnTo>
                    <a:pt x="19050" y="341313"/>
                  </a:lnTo>
                  <a:lnTo>
                    <a:pt x="0" y="349251"/>
                  </a:lnTo>
                  <a:lnTo>
                    <a:pt x="4041" y="344200"/>
                  </a:lnTo>
                  <a:close/>
                  <a:moveTo>
                    <a:pt x="109538" y="333376"/>
                  </a:moveTo>
                  <a:lnTo>
                    <a:pt x="112713" y="333376"/>
                  </a:lnTo>
                  <a:lnTo>
                    <a:pt x="65251" y="375085"/>
                  </a:lnTo>
                  <a:lnTo>
                    <a:pt x="52388" y="382588"/>
                  </a:lnTo>
                  <a:lnTo>
                    <a:pt x="101601" y="341313"/>
                  </a:lnTo>
                  <a:lnTo>
                    <a:pt x="69851" y="357700"/>
                  </a:lnTo>
                  <a:close/>
                  <a:moveTo>
                    <a:pt x="109538" y="314326"/>
                  </a:moveTo>
                  <a:lnTo>
                    <a:pt x="112713" y="314326"/>
                  </a:lnTo>
                  <a:lnTo>
                    <a:pt x="112713" y="319088"/>
                  </a:lnTo>
                  <a:lnTo>
                    <a:pt x="63099" y="361185"/>
                  </a:lnTo>
                  <a:lnTo>
                    <a:pt x="52388" y="366713"/>
                  </a:lnTo>
                  <a:lnTo>
                    <a:pt x="104776" y="322263"/>
                  </a:lnTo>
                  <a:lnTo>
                    <a:pt x="70372" y="339986"/>
                  </a:lnTo>
                  <a:close/>
                  <a:moveTo>
                    <a:pt x="22226" y="300038"/>
                  </a:moveTo>
                  <a:lnTo>
                    <a:pt x="3175" y="333376"/>
                  </a:lnTo>
                  <a:lnTo>
                    <a:pt x="22226" y="322263"/>
                  </a:lnTo>
                  <a:lnTo>
                    <a:pt x="22226" y="325438"/>
                  </a:lnTo>
                  <a:lnTo>
                    <a:pt x="6350" y="341313"/>
                  </a:lnTo>
                  <a:lnTo>
                    <a:pt x="19050" y="325438"/>
                  </a:lnTo>
                  <a:lnTo>
                    <a:pt x="0" y="338138"/>
                  </a:lnTo>
                  <a:close/>
                  <a:moveTo>
                    <a:pt x="168275" y="296863"/>
                  </a:moveTo>
                  <a:lnTo>
                    <a:pt x="142875" y="333376"/>
                  </a:lnTo>
                  <a:lnTo>
                    <a:pt x="168275" y="319088"/>
                  </a:lnTo>
                  <a:lnTo>
                    <a:pt x="168275" y="322263"/>
                  </a:lnTo>
                  <a:lnTo>
                    <a:pt x="146050" y="344488"/>
                  </a:lnTo>
                  <a:lnTo>
                    <a:pt x="168275" y="333376"/>
                  </a:lnTo>
                  <a:lnTo>
                    <a:pt x="163657" y="338860"/>
                  </a:lnTo>
                  <a:lnTo>
                    <a:pt x="142875" y="349251"/>
                  </a:lnTo>
                  <a:lnTo>
                    <a:pt x="139700" y="349251"/>
                  </a:lnTo>
                  <a:lnTo>
                    <a:pt x="165100" y="325438"/>
                  </a:lnTo>
                  <a:lnTo>
                    <a:pt x="142875" y="338138"/>
                  </a:lnTo>
                  <a:lnTo>
                    <a:pt x="139700" y="338138"/>
                  </a:lnTo>
                  <a:lnTo>
                    <a:pt x="163905" y="298806"/>
                  </a:lnTo>
                  <a:close/>
                  <a:moveTo>
                    <a:pt x="165100" y="296863"/>
                  </a:moveTo>
                  <a:lnTo>
                    <a:pt x="163905" y="298806"/>
                  </a:lnTo>
                  <a:lnTo>
                    <a:pt x="157988" y="301435"/>
                  </a:lnTo>
                  <a:close/>
                  <a:moveTo>
                    <a:pt x="17464" y="290513"/>
                  </a:moveTo>
                  <a:lnTo>
                    <a:pt x="7938" y="303213"/>
                  </a:lnTo>
                  <a:lnTo>
                    <a:pt x="22226" y="292101"/>
                  </a:lnTo>
                  <a:lnTo>
                    <a:pt x="22226" y="296863"/>
                  </a:lnTo>
                  <a:lnTo>
                    <a:pt x="11113" y="303213"/>
                  </a:lnTo>
                  <a:lnTo>
                    <a:pt x="22226" y="300038"/>
                  </a:lnTo>
                  <a:lnTo>
                    <a:pt x="0" y="311151"/>
                  </a:lnTo>
                  <a:lnTo>
                    <a:pt x="14288" y="300038"/>
                  </a:lnTo>
                  <a:lnTo>
                    <a:pt x="0" y="307976"/>
                  </a:lnTo>
                  <a:close/>
                  <a:moveTo>
                    <a:pt x="168275" y="288926"/>
                  </a:moveTo>
                  <a:lnTo>
                    <a:pt x="168275" y="292101"/>
                  </a:lnTo>
                  <a:lnTo>
                    <a:pt x="153988" y="303213"/>
                  </a:lnTo>
                  <a:lnTo>
                    <a:pt x="157988" y="301435"/>
                  </a:lnTo>
                  <a:lnTo>
                    <a:pt x="142875" y="311151"/>
                  </a:lnTo>
                  <a:lnTo>
                    <a:pt x="139700" y="311151"/>
                  </a:lnTo>
                  <a:lnTo>
                    <a:pt x="157163" y="300038"/>
                  </a:lnTo>
                  <a:lnTo>
                    <a:pt x="142875" y="307976"/>
                  </a:lnTo>
                  <a:lnTo>
                    <a:pt x="139700" y="307976"/>
                  </a:lnTo>
                  <a:lnTo>
                    <a:pt x="153035" y="296546"/>
                  </a:lnTo>
                  <a:close/>
                  <a:moveTo>
                    <a:pt x="161925" y="288926"/>
                  </a:moveTo>
                  <a:lnTo>
                    <a:pt x="153035" y="296546"/>
                  </a:lnTo>
                  <a:lnTo>
                    <a:pt x="146050" y="300038"/>
                  </a:lnTo>
                  <a:lnTo>
                    <a:pt x="160193" y="289936"/>
                  </a:lnTo>
                  <a:close/>
                  <a:moveTo>
                    <a:pt x="19050" y="288926"/>
                  </a:moveTo>
                  <a:lnTo>
                    <a:pt x="17464" y="290513"/>
                  </a:lnTo>
                  <a:lnTo>
                    <a:pt x="18345" y="289337"/>
                  </a:lnTo>
                  <a:close/>
                  <a:moveTo>
                    <a:pt x="101782" y="282712"/>
                  </a:moveTo>
                  <a:lnTo>
                    <a:pt x="79376" y="296863"/>
                  </a:lnTo>
                  <a:lnTo>
                    <a:pt x="88405" y="290414"/>
                  </a:lnTo>
                  <a:close/>
                  <a:moveTo>
                    <a:pt x="109538" y="277813"/>
                  </a:moveTo>
                  <a:lnTo>
                    <a:pt x="112713" y="277813"/>
                  </a:lnTo>
                  <a:lnTo>
                    <a:pt x="60326" y="333376"/>
                  </a:lnTo>
                  <a:lnTo>
                    <a:pt x="109538" y="303213"/>
                  </a:lnTo>
                  <a:lnTo>
                    <a:pt x="112713" y="303213"/>
                  </a:lnTo>
                  <a:lnTo>
                    <a:pt x="66474" y="341994"/>
                  </a:lnTo>
                  <a:lnTo>
                    <a:pt x="52388" y="349251"/>
                  </a:lnTo>
                  <a:lnTo>
                    <a:pt x="101601" y="311151"/>
                  </a:lnTo>
                  <a:lnTo>
                    <a:pt x="52388" y="338138"/>
                  </a:lnTo>
                  <a:lnTo>
                    <a:pt x="104776" y="280988"/>
                  </a:lnTo>
                  <a:lnTo>
                    <a:pt x="101782" y="282712"/>
                  </a:lnTo>
                  <a:close/>
                  <a:moveTo>
                    <a:pt x="158750" y="275035"/>
                  </a:moveTo>
                  <a:lnTo>
                    <a:pt x="142875" y="296863"/>
                  </a:lnTo>
                  <a:lnTo>
                    <a:pt x="168275" y="280988"/>
                  </a:lnTo>
                  <a:lnTo>
                    <a:pt x="168275" y="284163"/>
                  </a:lnTo>
                  <a:lnTo>
                    <a:pt x="160193" y="289936"/>
                  </a:lnTo>
                  <a:lnTo>
                    <a:pt x="142875" y="300038"/>
                  </a:lnTo>
                  <a:lnTo>
                    <a:pt x="139700" y="300038"/>
                  </a:lnTo>
                  <a:close/>
                  <a:moveTo>
                    <a:pt x="98426" y="273051"/>
                  </a:moveTo>
                  <a:lnTo>
                    <a:pt x="95263" y="275450"/>
                  </a:lnTo>
                  <a:lnTo>
                    <a:pt x="60326" y="296863"/>
                  </a:lnTo>
                  <a:lnTo>
                    <a:pt x="63654" y="293434"/>
                  </a:lnTo>
                  <a:close/>
                  <a:moveTo>
                    <a:pt x="165100" y="266701"/>
                  </a:moveTo>
                  <a:lnTo>
                    <a:pt x="158750" y="275035"/>
                  </a:lnTo>
                  <a:lnTo>
                    <a:pt x="164647" y="266928"/>
                  </a:lnTo>
                  <a:close/>
                  <a:moveTo>
                    <a:pt x="109538" y="266701"/>
                  </a:moveTo>
                  <a:lnTo>
                    <a:pt x="112713" y="266701"/>
                  </a:lnTo>
                  <a:lnTo>
                    <a:pt x="68263" y="296863"/>
                  </a:lnTo>
                  <a:lnTo>
                    <a:pt x="109538" y="273051"/>
                  </a:lnTo>
                  <a:lnTo>
                    <a:pt x="112713" y="273051"/>
                  </a:lnTo>
                  <a:lnTo>
                    <a:pt x="88405" y="290414"/>
                  </a:lnTo>
                  <a:lnTo>
                    <a:pt x="52388" y="311151"/>
                  </a:lnTo>
                  <a:lnTo>
                    <a:pt x="85726" y="288926"/>
                  </a:lnTo>
                  <a:lnTo>
                    <a:pt x="52388" y="307976"/>
                  </a:lnTo>
                  <a:lnTo>
                    <a:pt x="95263" y="275450"/>
                  </a:lnTo>
                  <a:close/>
                  <a:moveTo>
                    <a:pt x="60326" y="266607"/>
                  </a:moveTo>
                  <a:lnTo>
                    <a:pt x="55892" y="272867"/>
                  </a:lnTo>
                  <a:lnTo>
                    <a:pt x="55563" y="273051"/>
                  </a:lnTo>
                  <a:close/>
                  <a:moveTo>
                    <a:pt x="168275" y="261938"/>
                  </a:moveTo>
                  <a:lnTo>
                    <a:pt x="164647" y="266928"/>
                  </a:lnTo>
                  <a:lnTo>
                    <a:pt x="142875" y="277813"/>
                  </a:lnTo>
                  <a:lnTo>
                    <a:pt x="139700" y="277813"/>
                  </a:lnTo>
                  <a:lnTo>
                    <a:pt x="142875" y="273051"/>
                  </a:lnTo>
                  <a:close/>
                  <a:moveTo>
                    <a:pt x="22226" y="261938"/>
                  </a:moveTo>
                  <a:lnTo>
                    <a:pt x="22226" y="266701"/>
                  </a:lnTo>
                  <a:lnTo>
                    <a:pt x="3175" y="296863"/>
                  </a:lnTo>
                  <a:lnTo>
                    <a:pt x="22226" y="284163"/>
                  </a:lnTo>
                  <a:lnTo>
                    <a:pt x="18345" y="289337"/>
                  </a:lnTo>
                  <a:lnTo>
                    <a:pt x="0" y="300038"/>
                  </a:lnTo>
                  <a:lnTo>
                    <a:pt x="19050" y="266701"/>
                  </a:lnTo>
                  <a:lnTo>
                    <a:pt x="0" y="277813"/>
                  </a:lnTo>
                  <a:lnTo>
                    <a:pt x="4445" y="270829"/>
                  </a:lnTo>
                  <a:lnTo>
                    <a:pt x="3175" y="273051"/>
                  </a:lnTo>
                  <a:close/>
                  <a:moveTo>
                    <a:pt x="109538" y="242888"/>
                  </a:moveTo>
                  <a:lnTo>
                    <a:pt x="112713" y="242888"/>
                  </a:lnTo>
                  <a:lnTo>
                    <a:pt x="63654" y="293434"/>
                  </a:lnTo>
                  <a:lnTo>
                    <a:pt x="52388" y="300038"/>
                  </a:lnTo>
                  <a:lnTo>
                    <a:pt x="104776" y="247651"/>
                  </a:lnTo>
                  <a:lnTo>
                    <a:pt x="52388" y="277813"/>
                  </a:lnTo>
                  <a:lnTo>
                    <a:pt x="55892" y="272867"/>
                  </a:lnTo>
                  <a:close/>
                  <a:moveTo>
                    <a:pt x="22226" y="242888"/>
                  </a:moveTo>
                  <a:lnTo>
                    <a:pt x="4445" y="270829"/>
                  </a:lnTo>
                  <a:lnTo>
                    <a:pt x="19532" y="244428"/>
                  </a:lnTo>
                  <a:close/>
                  <a:moveTo>
                    <a:pt x="146050" y="236538"/>
                  </a:moveTo>
                  <a:lnTo>
                    <a:pt x="142875" y="250826"/>
                  </a:lnTo>
                  <a:lnTo>
                    <a:pt x="168275" y="236538"/>
                  </a:lnTo>
                  <a:lnTo>
                    <a:pt x="142875" y="273051"/>
                  </a:lnTo>
                  <a:lnTo>
                    <a:pt x="165100" y="239713"/>
                  </a:lnTo>
                  <a:lnTo>
                    <a:pt x="142875" y="255588"/>
                  </a:lnTo>
                  <a:lnTo>
                    <a:pt x="139700" y="255588"/>
                  </a:lnTo>
                  <a:lnTo>
                    <a:pt x="139700" y="250826"/>
                  </a:lnTo>
                  <a:close/>
                  <a:moveTo>
                    <a:pt x="139700" y="236538"/>
                  </a:moveTo>
                  <a:lnTo>
                    <a:pt x="142875" y="236538"/>
                  </a:lnTo>
                  <a:lnTo>
                    <a:pt x="146050" y="236538"/>
                  </a:lnTo>
                  <a:lnTo>
                    <a:pt x="142875" y="239713"/>
                  </a:lnTo>
                  <a:lnTo>
                    <a:pt x="139700" y="239713"/>
                  </a:lnTo>
                  <a:close/>
                  <a:moveTo>
                    <a:pt x="55563" y="236538"/>
                  </a:moveTo>
                  <a:lnTo>
                    <a:pt x="60326" y="236538"/>
                  </a:lnTo>
                  <a:lnTo>
                    <a:pt x="55563" y="250826"/>
                  </a:lnTo>
                  <a:lnTo>
                    <a:pt x="82551" y="236538"/>
                  </a:lnTo>
                  <a:lnTo>
                    <a:pt x="60326" y="266607"/>
                  </a:lnTo>
                  <a:lnTo>
                    <a:pt x="79376" y="239713"/>
                  </a:lnTo>
                  <a:lnTo>
                    <a:pt x="52388" y="255588"/>
                  </a:lnTo>
                  <a:lnTo>
                    <a:pt x="52388" y="250826"/>
                  </a:lnTo>
                  <a:close/>
                  <a:moveTo>
                    <a:pt x="52388" y="236538"/>
                  </a:moveTo>
                  <a:lnTo>
                    <a:pt x="55563" y="236538"/>
                  </a:lnTo>
                  <a:lnTo>
                    <a:pt x="52388" y="239713"/>
                  </a:lnTo>
                  <a:close/>
                  <a:moveTo>
                    <a:pt x="7938" y="236538"/>
                  </a:moveTo>
                  <a:lnTo>
                    <a:pt x="3175" y="250826"/>
                  </a:lnTo>
                  <a:lnTo>
                    <a:pt x="22226" y="239713"/>
                  </a:lnTo>
                  <a:lnTo>
                    <a:pt x="19532" y="244428"/>
                  </a:lnTo>
                  <a:lnTo>
                    <a:pt x="0" y="255588"/>
                  </a:lnTo>
                  <a:lnTo>
                    <a:pt x="0" y="250826"/>
                  </a:lnTo>
                  <a:close/>
                  <a:moveTo>
                    <a:pt x="0" y="236538"/>
                  </a:moveTo>
                  <a:lnTo>
                    <a:pt x="3175" y="236538"/>
                  </a:lnTo>
                  <a:lnTo>
                    <a:pt x="7938" y="236538"/>
                  </a:lnTo>
                  <a:lnTo>
                    <a:pt x="0" y="239713"/>
                  </a:lnTo>
                  <a:close/>
                  <a:moveTo>
                    <a:pt x="165101" y="209550"/>
                  </a:moveTo>
                  <a:lnTo>
                    <a:pt x="168276" y="209550"/>
                  </a:lnTo>
                  <a:lnTo>
                    <a:pt x="168276" y="214313"/>
                  </a:lnTo>
                  <a:lnTo>
                    <a:pt x="165101" y="214313"/>
                  </a:lnTo>
                  <a:close/>
                  <a:moveTo>
                    <a:pt x="137055" y="207131"/>
                  </a:moveTo>
                  <a:lnTo>
                    <a:pt x="135487" y="209260"/>
                  </a:lnTo>
                  <a:lnTo>
                    <a:pt x="134939" y="209550"/>
                  </a:lnTo>
                  <a:close/>
                  <a:moveTo>
                    <a:pt x="165101" y="201613"/>
                  </a:moveTo>
                  <a:lnTo>
                    <a:pt x="165101" y="209550"/>
                  </a:lnTo>
                  <a:lnTo>
                    <a:pt x="161926" y="214313"/>
                  </a:lnTo>
                  <a:lnTo>
                    <a:pt x="161926" y="203377"/>
                  </a:lnTo>
                  <a:close/>
                  <a:moveTo>
                    <a:pt x="161926" y="201613"/>
                  </a:moveTo>
                  <a:lnTo>
                    <a:pt x="161926" y="203377"/>
                  </a:lnTo>
                  <a:lnTo>
                    <a:pt x="154710" y="207385"/>
                  </a:lnTo>
                  <a:close/>
                  <a:moveTo>
                    <a:pt x="161926" y="195263"/>
                  </a:moveTo>
                  <a:lnTo>
                    <a:pt x="150814" y="209550"/>
                  </a:lnTo>
                  <a:lnTo>
                    <a:pt x="154710" y="207385"/>
                  </a:lnTo>
                  <a:lnTo>
                    <a:pt x="146051" y="214313"/>
                  </a:lnTo>
                  <a:lnTo>
                    <a:pt x="142876" y="214313"/>
                  </a:lnTo>
                  <a:lnTo>
                    <a:pt x="157164" y="198438"/>
                  </a:lnTo>
                  <a:lnTo>
                    <a:pt x="131764" y="214313"/>
                  </a:lnTo>
                  <a:lnTo>
                    <a:pt x="135487" y="209260"/>
                  </a:lnTo>
                  <a:close/>
                  <a:moveTo>
                    <a:pt x="94483" y="175430"/>
                  </a:moveTo>
                  <a:lnTo>
                    <a:pt x="66612" y="195798"/>
                  </a:lnTo>
                  <a:lnTo>
                    <a:pt x="55563" y="201613"/>
                  </a:lnTo>
                  <a:close/>
                  <a:moveTo>
                    <a:pt x="146051" y="173038"/>
                  </a:moveTo>
                  <a:lnTo>
                    <a:pt x="110149" y="208940"/>
                  </a:lnTo>
                  <a:lnTo>
                    <a:pt x="109538" y="209550"/>
                  </a:lnTo>
                  <a:lnTo>
                    <a:pt x="157164" y="179388"/>
                  </a:lnTo>
                  <a:lnTo>
                    <a:pt x="157164" y="184150"/>
                  </a:lnTo>
                  <a:lnTo>
                    <a:pt x="137055" y="207131"/>
                  </a:lnTo>
                  <a:lnTo>
                    <a:pt x="151872" y="187023"/>
                  </a:lnTo>
                  <a:lnTo>
                    <a:pt x="153989" y="184150"/>
                  </a:lnTo>
                  <a:lnTo>
                    <a:pt x="101601" y="214313"/>
                  </a:lnTo>
                  <a:close/>
                  <a:moveTo>
                    <a:pt x="49572" y="159416"/>
                  </a:moveTo>
                  <a:lnTo>
                    <a:pt x="26988" y="173038"/>
                  </a:lnTo>
                  <a:lnTo>
                    <a:pt x="30376" y="170281"/>
                  </a:lnTo>
                  <a:close/>
                  <a:moveTo>
                    <a:pt x="146051" y="153988"/>
                  </a:moveTo>
                  <a:lnTo>
                    <a:pt x="82551" y="206375"/>
                  </a:lnTo>
                  <a:lnTo>
                    <a:pt x="150814" y="168275"/>
                  </a:lnTo>
                  <a:lnTo>
                    <a:pt x="146051" y="173038"/>
                  </a:lnTo>
                  <a:lnTo>
                    <a:pt x="74613" y="214313"/>
                  </a:lnTo>
                  <a:lnTo>
                    <a:pt x="71438" y="214313"/>
                  </a:lnTo>
                  <a:lnTo>
                    <a:pt x="134939" y="160338"/>
                  </a:lnTo>
                  <a:lnTo>
                    <a:pt x="41276" y="214313"/>
                  </a:lnTo>
                  <a:lnTo>
                    <a:pt x="66612" y="195798"/>
                  </a:lnTo>
                  <a:close/>
                  <a:moveTo>
                    <a:pt x="98426" y="131763"/>
                  </a:moveTo>
                  <a:lnTo>
                    <a:pt x="53519" y="160339"/>
                  </a:lnTo>
                  <a:lnTo>
                    <a:pt x="91982" y="135410"/>
                  </a:lnTo>
                  <a:close/>
                  <a:moveTo>
                    <a:pt x="123826" y="127000"/>
                  </a:moveTo>
                  <a:lnTo>
                    <a:pt x="118304" y="131602"/>
                  </a:lnTo>
                  <a:lnTo>
                    <a:pt x="60326" y="165100"/>
                  </a:lnTo>
                  <a:lnTo>
                    <a:pt x="81301" y="152049"/>
                  </a:lnTo>
                  <a:close/>
                  <a:moveTo>
                    <a:pt x="131764" y="123825"/>
                  </a:moveTo>
                  <a:lnTo>
                    <a:pt x="134939" y="123825"/>
                  </a:lnTo>
                  <a:lnTo>
                    <a:pt x="30163" y="206375"/>
                  </a:lnTo>
                  <a:lnTo>
                    <a:pt x="139701" y="142875"/>
                  </a:lnTo>
                  <a:lnTo>
                    <a:pt x="142876" y="142875"/>
                  </a:lnTo>
                  <a:lnTo>
                    <a:pt x="94483" y="175430"/>
                  </a:lnTo>
                  <a:lnTo>
                    <a:pt x="123826" y="153988"/>
                  </a:lnTo>
                  <a:lnTo>
                    <a:pt x="19051" y="214313"/>
                  </a:lnTo>
                  <a:lnTo>
                    <a:pt x="118304" y="131602"/>
                  </a:lnTo>
                  <a:close/>
                  <a:moveTo>
                    <a:pt x="131764" y="120650"/>
                  </a:moveTo>
                  <a:lnTo>
                    <a:pt x="81301" y="152049"/>
                  </a:lnTo>
                  <a:lnTo>
                    <a:pt x="7938" y="195263"/>
                  </a:lnTo>
                  <a:lnTo>
                    <a:pt x="79376" y="149225"/>
                  </a:lnTo>
                  <a:lnTo>
                    <a:pt x="11113" y="187325"/>
                  </a:lnTo>
                  <a:lnTo>
                    <a:pt x="53519" y="160339"/>
                  </a:lnTo>
                  <a:lnTo>
                    <a:pt x="41276" y="168275"/>
                  </a:lnTo>
                  <a:close/>
                  <a:moveTo>
                    <a:pt x="127001" y="112713"/>
                  </a:moveTo>
                  <a:lnTo>
                    <a:pt x="91982" y="135410"/>
                  </a:lnTo>
                  <a:lnTo>
                    <a:pt x="49572" y="159416"/>
                  </a:lnTo>
                  <a:close/>
                  <a:moveTo>
                    <a:pt x="71438" y="101600"/>
                  </a:moveTo>
                  <a:lnTo>
                    <a:pt x="36513" y="139020"/>
                  </a:lnTo>
                  <a:lnTo>
                    <a:pt x="69110" y="102931"/>
                  </a:lnTo>
                  <a:close/>
                  <a:moveTo>
                    <a:pt x="120651" y="96838"/>
                  </a:moveTo>
                  <a:lnTo>
                    <a:pt x="30376" y="170281"/>
                  </a:lnTo>
                  <a:lnTo>
                    <a:pt x="14288" y="179388"/>
                  </a:lnTo>
                  <a:lnTo>
                    <a:pt x="14288" y="176213"/>
                  </a:lnTo>
                  <a:lnTo>
                    <a:pt x="109538" y="104775"/>
                  </a:lnTo>
                  <a:lnTo>
                    <a:pt x="26988" y="149225"/>
                  </a:lnTo>
                  <a:lnTo>
                    <a:pt x="36513" y="139020"/>
                  </a:lnTo>
                  <a:lnTo>
                    <a:pt x="30163" y="146050"/>
                  </a:lnTo>
                  <a:close/>
                  <a:moveTo>
                    <a:pt x="49213" y="96838"/>
                  </a:moveTo>
                  <a:lnTo>
                    <a:pt x="52388" y="96838"/>
                  </a:lnTo>
                  <a:lnTo>
                    <a:pt x="41276" y="115888"/>
                  </a:lnTo>
                  <a:lnTo>
                    <a:pt x="74613" y="96838"/>
                  </a:lnTo>
                  <a:lnTo>
                    <a:pt x="69110" y="102931"/>
                  </a:lnTo>
                  <a:lnTo>
                    <a:pt x="38101" y="120650"/>
                  </a:lnTo>
                  <a:lnTo>
                    <a:pt x="38101" y="115888"/>
                  </a:lnTo>
                  <a:close/>
                  <a:moveTo>
                    <a:pt x="98426" y="60325"/>
                  </a:moveTo>
                  <a:lnTo>
                    <a:pt x="88643" y="66503"/>
                  </a:lnTo>
                  <a:lnTo>
                    <a:pt x="91746" y="63788"/>
                  </a:lnTo>
                  <a:close/>
                  <a:moveTo>
                    <a:pt x="109538" y="55562"/>
                  </a:moveTo>
                  <a:lnTo>
                    <a:pt x="109538" y="60325"/>
                  </a:lnTo>
                  <a:lnTo>
                    <a:pt x="115888" y="79375"/>
                  </a:lnTo>
                  <a:lnTo>
                    <a:pt x="109538" y="63500"/>
                  </a:lnTo>
                  <a:lnTo>
                    <a:pt x="79376" y="82550"/>
                  </a:lnTo>
                  <a:lnTo>
                    <a:pt x="74613" y="82550"/>
                  </a:lnTo>
                  <a:lnTo>
                    <a:pt x="74613" y="79375"/>
                  </a:lnTo>
                  <a:lnTo>
                    <a:pt x="93663" y="66675"/>
                  </a:lnTo>
                  <a:lnTo>
                    <a:pt x="68263" y="82550"/>
                  </a:lnTo>
                  <a:lnTo>
                    <a:pt x="68263" y="79375"/>
                  </a:lnTo>
                  <a:lnTo>
                    <a:pt x="88643" y="66503"/>
                  </a:lnTo>
                  <a:lnTo>
                    <a:pt x="79376" y="74612"/>
                  </a:lnTo>
                  <a:close/>
                  <a:moveTo>
                    <a:pt x="90488" y="14287"/>
                  </a:moveTo>
                  <a:lnTo>
                    <a:pt x="68263" y="52387"/>
                  </a:lnTo>
                  <a:lnTo>
                    <a:pt x="98426" y="33337"/>
                  </a:lnTo>
                  <a:lnTo>
                    <a:pt x="60326" y="79375"/>
                  </a:lnTo>
                  <a:lnTo>
                    <a:pt x="104776" y="52387"/>
                  </a:lnTo>
                  <a:lnTo>
                    <a:pt x="91746" y="63788"/>
                  </a:lnTo>
                  <a:lnTo>
                    <a:pt x="55563" y="82550"/>
                  </a:lnTo>
                  <a:lnTo>
                    <a:pt x="52388" y="82550"/>
                  </a:lnTo>
                  <a:lnTo>
                    <a:pt x="52388" y="79375"/>
                  </a:lnTo>
                  <a:lnTo>
                    <a:pt x="93663" y="38100"/>
                  </a:lnTo>
                  <a:lnTo>
                    <a:pt x="63501" y="55562"/>
                  </a:lnTo>
                  <a:lnTo>
                    <a:pt x="63501" y="52387"/>
                  </a:lnTo>
                  <a:lnTo>
                    <a:pt x="84138" y="17009"/>
                  </a:lnTo>
                  <a:close/>
                  <a:moveTo>
                    <a:pt x="85726" y="14287"/>
                  </a:moveTo>
                  <a:lnTo>
                    <a:pt x="84138" y="17009"/>
                  </a:lnTo>
                  <a:lnTo>
                    <a:pt x="79376" y="19050"/>
                  </a:lnTo>
                  <a:lnTo>
                    <a:pt x="79503" y="18732"/>
                  </a:lnTo>
                  <a:close/>
                  <a:moveTo>
                    <a:pt x="82551" y="0"/>
                  </a:moveTo>
                  <a:lnTo>
                    <a:pt x="85726" y="3175"/>
                  </a:lnTo>
                  <a:lnTo>
                    <a:pt x="79503" y="18732"/>
                  </a:lnTo>
                  <a:lnTo>
                    <a:pt x="74613" y="22225"/>
                  </a:lnTo>
                  <a:lnTo>
                    <a:pt x="82551" y="7937"/>
                  </a:lnTo>
                  <a:lnTo>
                    <a:pt x="82551" y="3175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grpSp>
          <p:nvGrpSpPr>
            <p:cNvPr id="122" name="PA_chenying0907 121"/>
            <p:cNvGrpSpPr/>
            <p:nvPr>
              <p:custDataLst>
                <p:tags r:id="rId18"/>
              </p:custDataLst>
            </p:nvPr>
          </p:nvGrpSpPr>
          <p:grpSpPr>
            <a:xfrm>
              <a:off x="1065" y="5904"/>
              <a:ext cx="1861" cy="2155"/>
              <a:chOff x="1450144" y="3394869"/>
              <a:chExt cx="1181931" cy="1368281"/>
            </a:xfrm>
          </p:grpSpPr>
          <p:sp>
            <p:nvSpPr>
              <p:cNvPr id="112" name="Freeform 40"/>
              <p:cNvSpPr/>
              <p:nvPr/>
            </p:nvSpPr>
            <p:spPr bwMode="auto">
              <a:xfrm>
                <a:off x="2379920" y="4510995"/>
                <a:ext cx="252155" cy="252155"/>
              </a:xfrm>
              <a:custGeom>
                <a:avLst/>
                <a:gdLst>
                  <a:gd name="T0" fmla="*/ 32 w 138"/>
                  <a:gd name="T1" fmla="*/ 10 h 138"/>
                  <a:gd name="T2" fmla="*/ 35 w 138"/>
                  <a:gd name="T3" fmla="*/ 8 h 138"/>
                  <a:gd name="T4" fmla="*/ 7 w 138"/>
                  <a:gd name="T5" fmla="*/ 35 h 138"/>
                  <a:gd name="T6" fmla="*/ 70 w 138"/>
                  <a:gd name="T7" fmla="*/ 0 h 138"/>
                  <a:gd name="T8" fmla="*/ 7 w 138"/>
                  <a:gd name="T9" fmla="*/ 38 h 138"/>
                  <a:gd name="T10" fmla="*/ 73 w 138"/>
                  <a:gd name="T11" fmla="*/ 0 h 138"/>
                  <a:gd name="T12" fmla="*/ 5 w 138"/>
                  <a:gd name="T13" fmla="*/ 40 h 138"/>
                  <a:gd name="T14" fmla="*/ 75 w 138"/>
                  <a:gd name="T15" fmla="*/ 0 h 138"/>
                  <a:gd name="T16" fmla="*/ 2 w 138"/>
                  <a:gd name="T17" fmla="*/ 48 h 138"/>
                  <a:gd name="T18" fmla="*/ 83 w 138"/>
                  <a:gd name="T19" fmla="*/ 3 h 138"/>
                  <a:gd name="T20" fmla="*/ 0 w 138"/>
                  <a:gd name="T21" fmla="*/ 55 h 138"/>
                  <a:gd name="T22" fmla="*/ 90 w 138"/>
                  <a:gd name="T23" fmla="*/ 3 h 138"/>
                  <a:gd name="T24" fmla="*/ 0 w 138"/>
                  <a:gd name="T25" fmla="*/ 60 h 138"/>
                  <a:gd name="T26" fmla="*/ 95 w 138"/>
                  <a:gd name="T27" fmla="*/ 5 h 138"/>
                  <a:gd name="T28" fmla="*/ 0 w 138"/>
                  <a:gd name="T29" fmla="*/ 63 h 138"/>
                  <a:gd name="T30" fmla="*/ 98 w 138"/>
                  <a:gd name="T31" fmla="*/ 8 h 138"/>
                  <a:gd name="T32" fmla="*/ 0 w 138"/>
                  <a:gd name="T33" fmla="*/ 68 h 138"/>
                  <a:gd name="T34" fmla="*/ 103 w 138"/>
                  <a:gd name="T35" fmla="*/ 10 h 138"/>
                  <a:gd name="T36" fmla="*/ 0 w 138"/>
                  <a:gd name="T37" fmla="*/ 73 h 138"/>
                  <a:gd name="T38" fmla="*/ 108 w 138"/>
                  <a:gd name="T39" fmla="*/ 13 h 138"/>
                  <a:gd name="T40" fmla="*/ 0 w 138"/>
                  <a:gd name="T41" fmla="*/ 83 h 138"/>
                  <a:gd name="T42" fmla="*/ 113 w 138"/>
                  <a:gd name="T43" fmla="*/ 18 h 138"/>
                  <a:gd name="T44" fmla="*/ 2 w 138"/>
                  <a:gd name="T45" fmla="*/ 90 h 138"/>
                  <a:gd name="T46" fmla="*/ 118 w 138"/>
                  <a:gd name="T47" fmla="*/ 23 h 138"/>
                  <a:gd name="T48" fmla="*/ 2 w 138"/>
                  <a:gd name="T49" fmla="*/ 90 h 138"/>
                  <a:gd name="T50" fmla="*/ 120 w 138"/>
                  <a:gd name="T51" fmla="*/ 23 h 138"/>
                  <a:gd name="T52" fmla="*/ 5 w 138"/>
                  <a:gd name="T53" fmla="*/ 98 h 138"/>
                  <a:gd name="T54" fmla="*/ 123 w 138"/>
                  <a:gd name="T55" fmla="*/ 28 h 138"/>
                  <a:gd name="T56" fmla="*/ 7 w 138"/>
                  <a:gd name="T57" fmla="*/ 103 h 138"/>
                  <a:gd name="T58" fmla="*/ 128 w 138"/>
                  <a:gd name="T59" fmla="*/ 35 h 138"/>
                  <a:gd name="T60" fmla="*/ 10 w 138"/>
                  <a:gd name="T61" fmla="*/ 105 h 138"/>
                  <a:gd name="T62" fmla="*/ 130 w 138"/>
                  <a:gd name="T63" fmla="*/ 38 h 138"/>
                  <a:gd name="T64" fmla="*/ 15 w 138"/>
                  <a:gd name="T65" fmla="*/ 113 h 138"/>
                  <a:gd name="T66" fmla="*/ 133 w 138"/>
                  <a:gd name="T67" fmla="*/ 45 h 138"/>
                  <a:gd name="T68" fmla="*/ 20 w 138"/>
                  <a:gd name="T69" fmla="*/ 118 h 138"/>
                  <a:gd name="T70" fmla="*/ 135 w 138"/>
                  <a:gd name="T71" fmla="*/ 50 h 138"/>
                  <a:gd name="T72" fmla="*/ 25 w 138"/>
                  <a:gd name="T73" fmla="*/ 123 h 138"/>
                  <a:gd name="T74" fmla="*/ 135 w 138"/>
                  <a:gd name="T75" fmla="*/ 60 h 138"/>
                  <a:gd name="T76" fmla="*/ 35 w 138"/>
                  <a:gd name="T77" fmla="*/ 130 h 138"/>
                  <a:gd name="T78" fmla="*/ 138 w 138"/>
                  <a:gd name="T79" fmla="*/ 70 h 138"/>
                  <a:gd name="T80" fmla="*/ 37 w 138"/>
                  <a:gd name="T81" fmla="*/ 130 h 138"/>
                  <a:gd name="T82" fmla="*/ 138 w 138"/>
                  <a:gd name="T83" fmla="*/ 73 h 138"/>
                  <a:gd name="T84" fmla="*/ 50 w 138"/>
                  <a:gd name="T85" fmla="*/ 135 h 138"/>
                  <a:gd name="T86" fmla="*/ 135 w 138"/>
                  <a:gd name="T87" fmla="*/ 85 h 138"/>
                  <a:gd name="T88" fmla="*/ 50 w 138"/>
                  <a:gd name="T89" fmla="*/ 135 h 138"/>
                  <a:gd name="T90" fmla="*/ 135 w 138"/>
                  <a:gd name="T91" fmla="*/ 85 h 138"/>
                  <a:gd name="T92" fmla="*/ 63 w 138"/>
                  <a:gd name="T93" fmla="*/ 138 h 138"/>
                  <a:gd name="T94" fmla="*/ 130 w 138"/>
                  <a:gd name="T95" fmla="*/ 98 h 138"/>
                  <a:gd name="T96" fmla="*/ 78 w 138"/>
                  <a:gd name="T97" fmla="*/ 138 h 138"/>
                  <a:gd name="T98" fmla="*/ 123 w 138"/>
                  <a:gd name="T99" fmla="*/ 110 h 138"/>
                  <a:gd name="T100" fmla="*/ 100 w 138"/>
                  <a:gd name="T101" fmla="*/ 130 h 138"/>
                  <a:gd name="T102" fmla="*/ 105 w 138"/>
                  <a:gd name="T103" fmla="*/ 12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38" h="138">
                    <a:moveTo>
                      <a:pt x="32" y="10"/>
                    </a:moveTo>
                    <a:lnTo>
                      <a:pt x="35" y="8"/>
                    </a:lnTo>
                    <a:lnTo>
                      <a:pt x="7" y="35"/>
                    </a:lnTo>
                    <a:lnTo>
                      <a:pt x="70" y="0"/>
                    </a:lnTo>
                    <a:lnTo>
                      <a:pt x="7" y="38"/>
                    </a:lnTo>
                    <a:lnTo>
                      <a:pt x="73" y="0"/>
                    </a:lnTo>
                    <a:lnTo>
                      <a:pt x="5" y="40"/>
                    </a:lnTo>
                    <a:lnTo>
                      <a:pt x="75" y="0"/>
                    </a:lnTo>
                    <a:lnTo>
                      <a:pt x="2" y="48"/>
                    </a:lnTo>
                    <a:lnTo>
                      <a:pt x="83" y="3"/>
                    </a:lnTo>
                    <a:lnTo>
                      <a:pt x="0" y="55"/>
                    </a:lnTo>
                    <a:lnTo>
                      <a:pt x="90" y="3"/>
                    </a:lnTo>
                    <a:lnTo>
                      <a:pt x="0" y="60"/>
                    </a:lnTo>
                    <a:lnTo>
                      <a:pt x="95" y="5"/>
                    </a:lnTo>
                    <a:lnTo>
                      <a:pt x="0" y="63"/>
                    </a:lnTo>
                    <a:lnTo>
                      <a:pt x="98" y="8"/>
                    </a:lnTo>
                    <a:lnTo>
                      <a:pt x="0" y="68"/>
                    </a:lnTo>
                    <a:lnTo>
                      <a:pt x="103" y="10"/>
                    </a:lnTo>
                    <a:lnTo>
                      <a:pt x="0" y="73"/>
                    </a:lnTo>
                    <a:lnTo>
                      <a:pt x="108" y="13"/>
                    </a:lnTo>
                    <a:lnTo>
                      <a:pt x="0" y="83"/>
                    </a:lnTo>
                    <a:lnTo>
                      <a:pt x="113" y="18"/>
                    </a:lnTo>
                    <a:lnTo>
                      <a:pt x="2" y="90"/>
                    </a:lnTo>
                    <a:lnTo>
                      <a:pt x="118" y="23"/>
                    </a:lnTo>
                    <a:lnTo>
                      <a:pt x="2" y="90"/>
                    </a:lnTo>
                    <a:lnTo>
                      <a:pt x="120" y="23"/>
                    </a:lnTo>
                    <a:lnTo>
                      <a:pt x="5" y="98"/>
                    </a:lnTo>
                    <a:lnTo>
                      <a:pt x="123" y="28"/>
                    </a:lnTo>
                    <a:lnTo>
                      <a:pt x="7" y="103"/>
                    </a:lnTo>
                    <a:lnTo>
                      <a:pt x="128" y="35"/>
                    </a:lnTo>
                    <a:lnTo>
                      <a:pt x="10" y="105"/>
                    </a:lnTo>
                    <a:lnTo>
                      <a:pt x="130" y="38"/>
                    </a:lnTo>
                    <a:lnTo>
                      <a:pt x="15" y="113"/>
                    </a:lnTo>
                    <a:lnTo>
                      <a:pt x="133" y="45"/>
                    </a:lnTo>
                    <a:lnTo>
                      <a:pt x="20" y="118"/>
                    </a:lnTo>
                    <a:lnTo>
                      <a:pt x="135" y="50"/>
                    </a:lnTo>
                    <a:lnTo>
                      <a:pt x="25" y="123"/>
                    </a:lnTo>
                    <a:lnTo>
                      <a:pt x="135" y="60"/>
                    </a:lnTo>
                    <a:lnTo>
                      <a:pt x="35" y="130"/>
                    </a:lnTo>
                    <a:lnTo>
                      <a:pt x="138" y="70"/>
                    </a:lnTo>
                    <a:lnTo>
                      <a:pt x="37" y="130"/>
                    </a:lnTo>
                    <a:lnTo>
                      <a:pt x="138" y="73"/>
                    </a:lnTo>
                    <a:lnTo>
                      <a:pt x="50" y="135"/>
                    </a:lnTo>
                    <a:lnTo>
                      <a:pt x="135" y="85"/>
                    </a:lnTo>
                    <a:lnTo>
                      <a:pt x="50" y="135"/>
                    </a:lnTo>
                    <a:lnTo>
                      <a:pt x="135" y="85"/>
                    </a:lnTo>
                    <a:lnTo>
                      <a:pt x="63" y="138"/>
                    </a:lnTo>
                    <a:lnTo>
                      <a:pt x="130" y="98"/>
                    </a:lnTo>
                    <a:lnTo>
                      <a:pt x="78" y="138"/>
                    </a:lnTo>
                    <a:lnTo>
                      <a:pt x="123" y="110"/>
                    </a:lnTo>
                    <a:lnTo>
                      <a:pt x="100" y="130"/>
                    </a:lnTo>
                    <a:lnTo>
                      <a:pt x="105" y="128"/>
                    </a:lnTo>
                  </a:path>
                </a:pathLst>
              </a:custGeom>
              <a:noFill/>
              <a:ln w="0" cap="rnd">
                <a:solidFill>
                  <a:schemeClr val="accent4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40"/>
              <p:cNvSpPr/>
              <p:nvPr/>
            </p:nvSpPr>
            <p:spPr bwMode="auto">
              <a:xfrm>
                <a:off x="2055826" y="4350889"/>
                <a:ext cx="252155" cy="252155"/>
              </a:xfrm>
              <a:custGeom>
                <a:avLst/>
                <a:gdLst>
                  <a:gd name="T0" fmla="*/ 32 w 138"/>
                  <a:gd name="T1" fmla="*/ 10 h 138"/>
                  <a:gd name="T2" fmla="*/ 35 w 138"/>
                  <a:gd name="T3" fmla="*/ 8 h 138"/>
                  <a:gd name="T4" fmla="*/ 7 w 138"/>
                  <a:gd name="T5" fmla="*/ 35 h 138"/>
                  <a:gd name="T6" fmla="*/ 70 w 138"/>
                  <a:gd name="T7" fmla="*/ 0 h 138"/>
                  <a:gd name="T8" fmla="*/ 7 w 138"/>
                  <a:gd name="T9" fmla="*/ 38 h 138"/>
                  <a:gd name="T10" fmla="*/ 73 w 138"/>
                  <a:gd name="T11" fmla="*/ 0 h 138"/>
                  <a:gd name="T12" fmla="*/ 5 w 138"/>
                  <a:gd name="T13" fmla="*/ 40 h 138"/>
                  <a:gd name="T14" fmla="*/ 75 w 138"/>
                  <a:gd name="T15" fmla="*/ 0 h 138"/>
                  <a:gd name="T16" fmla="*/ 2 w 138"/>
                  <a:gd name="T17" fmla="*/ 48 h 138"/>
                  <a:gd name="T18" fmla="*/ 83 w 138"/>
                  <a:gd name="T19" fmla="*/ 3 h 138"/>
                  <a:gd name="T20" fmla="*/ 0 w 138"/>
                  <a:gd name="T21" fmla="*/ 55 h 138"/>
                  <a:gd name="T22" fmla="*/ 90 w 138"/>
                  <a:gd name="T23" fmla="*/ 3 h 138"/>
                  <a:gd name="T24" fmla="*/ 0 w 138"/>
                  <a:gd name="T25" fmla="*/ 60 h 138"/>
                  <a:gd name="T26" fmla="*/ 95 w 138"/>
                  <a:gd name="T27" fmla="*/ 5 h 138"/>
                  <a:gd name="T28" fmla="*/ 0 w 138"/>
                  <a:gd name="T29" fmla="*/ 63 h 138"/>
                  <a:gd name="T30" fmla="*/ 98 w 138"/>
                  <a:gd name="T31" fmla="*/ 8 h 138"/>
                  <a:gd name="T32" fmla="*/ 0 w 138"/>
                  <a:gd name="T33" fmla="*/ 68 h 138"/>
                  <a:gd name="T34" fmla="*/ 103 w 138"/>
                  <a:gd name="T35" fmla="*/ 10 h 138"/>
                  <a:gd name="T36" fmla="*/ 0 w 138"/>
                  <a:gd name="T37" fmla="*/ 73 h 138"/>
                  <a:gd name="T38" fmla="*/ 108 w 138"/>
                  <a:gd name="T39" fmla="*/ 13 h 138"/>
                  <a:gd name="T40" fmla="*/ 0 w 138"/>
                  <a:gd name="T41" fmla="*/ 83 h 138"/>
                  <a:gd name="T42" fmla="*/ 113 w 138"/>
                  <a:gd name="T43" fmla="*/ 18 h 138"/>
                  <a:gd name="T44" fmla="*/ 2 w 138"/>
                  <a:gd name="T45" fmla="*/ 90 h 138"/>
                  <a:gd name="T46" fmla="*/ 118 w 138"/>
                  <a:gd name="T47" fmla="*/ 23 h 138"/>
                  <a:gd name="T48" fmla="*/ 2 w 138"/>
                  <a:gd name="T49" fmla="*/ 90 h 138"/>
                  <a:gd name="T50" fmla="*/ 120 w 138"/>
                  <a:gd name="T51" fmla="*/ 23 h 138"/>
                  <a:gd name="T52" fmla="*/ 5 w 138"/>
                  <a:gd name="T53" fmla="*/ 98 h 138"/>
                  <a:gd name="T54" fmla="*/ 123 w 138"/>
                  <a:gd name="T55" fmla="*/ 28 h 138"/>
                  <a:gd name="T56" fmla="*/ 7 w 138"/>
                  <a:gd name="T57" fmla="*/ 103 h 138"/>
                  <a:gd name="T58" fmla="*/ 128 w 138"/>
                  <a:gd name="T59" fmla="*/ 35 h 138"/>
                  <a:gd name="T60" fmla="*/ 10 w 138"/>
                  <a:gd name="T61" fmla="*/ 105 h 138"/>
                  <a:gd name="T62" fmla="*/ 130 w 138"/>
                  <a:gd name="T63" fmla="*/ 38 h 138"/>
                  <a:gd name="T64" fmla="*/ 15 w 138"/>
                  <a:gd name="T65" fmla="*/ 113 h 138"/>
                  <a:gd name="T66" fmla="*/ 133 w 138"/>
                  <a:gd name="T67" fmla="*/ 45 h 138"/>
                  <a:gd name="T68" fmla="*/ 20 w 138"/>
                  <a:gd name="T69" fmla="*/ 118 h 138"/>
                  <a:gd name="T70" fmla="*/ 135 w 138"/>
                  <a:gd name="T71" fmla="*/ 50 h 138"/>
                  <a:gd name="T72" fmla="*/ 25 w 138"/>
                  <a:gd name="T73" fmla="*/ 123 h 138"/>
                  <a:gd name="T74" fmla="*/ 135 w 138"/>
                  <a:gd name="T75" fmla="*/ 60 h 138"/>
                  <a:gd name="T76" fmla="*/ 35 w 138"/>
                  <a:gd name="T77" fmla="*/ 130 h 138"/>
                  <a:gd name="T78" fmla="*/ 138 w 138"/>
                  <a:gd name="T79" fmla="*/ 70 h 138"/>
                  <a:gd name="T80" fmla="*/ 37 w 138"/>
                  <a:gd name="T81" fmla="*/ 130 h 138"/>
                  <a:gd name="T82" fmla="*/ 138 w 138"/>
                  <a:gd name="T83" fmla="*/ 73 h 138"/>
                  <a:gd name="T84" fmla="*/ 50 w 138"/>
                  <a:gd name="T85" fmla="*/ 135 h 138"/>
                  <a:gd name="T86" fmla="*/ 135 w 138"/>
                  <a:gd name="T87" fmla="*/ 85 h 138"/>
                  <a:gd name="T88" fmla="*/ 50 w 138"/>
                  <a:gd name="T89" fmla="*/ 135 h 138"/>
                  <a:gd name="T90" fmla="*/ 135 w 138"/>
                  <a:gd name="T91" fmla="*/ 85 h 138"/>
                  <a:gd name="T92" fmla="*/ 63 w 138"/>
                  <a:gd name="T93" fmla="*/ 138 h 138"/>
                  <a:gd name="T94" fmla="*/ 130 w 138"/>
                  <a:gd name="T95" fmla="*/ 98 h 138"/>
                  <a:gd name="T96" fmla="*/ 78 w 138"/>
                  <a:gd name="T97" fmla="*/ 138 h 138"/>
                  <a:gd name="T98" fmla="*/ 123 w 138"/>
                  <a:gd name="T99" fmla="*/ 110 h 138"/>
                  <a:gd name="T100" fmla="*/ 100 w 138"/>
                  <a:gd name="T101" fmla="*/ 130 h 138"/>
                  <a:gd name="T102" fmla="*/ 105 w 138"/>
                  <a:gd name="T103" fmla="*/ 12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38" h="138">
                    <a:moveTo>
                      <a:pt x="32" y="10"/>
                    </a:moveTo>
                    <a:lnTo>
                      <a:pt x="35" y="8"/>
                    </a:lnTo>
                    <a:lnTo>
                      <a:pt x="7" y="35"/>
                    </a:lnTo>
                    <a:lnTo>
                      <a:pt x="70" y="0"/>
                    </a:lnTo>
                    <a:lnTo>
                      <a:pt x="7" y="38"/>
                    </a:lnTo>
                    <a:lnTo>
                      <a:pt x="73" y="0"/>
                    </a:lnTo>
                    <a:lnTo>
                      <a:pt x="5" y="40"/>
                    </a:lnTo>
                    <a:lnTo>
                      <a:pt x="75" y="0"/>
                    </a:lnTo>
                    <a:lnTo>
                      <a:pt x="2" y="48"/>
                    </a:lnTo>
                    <a:lnTo>
                      <a:pt x="83" y="3"/>
                    </a:lnTo>
                    <a:lnTo>
                      <a:pt x="0" y="55"/>
                    </a:lnTo>
                    <a:lnTo>
                      <a:pt x="90" y="3"/>
                    </a:lnTo>
                    <a:lnTo>
                      <a:pt x="0" y="60"/>
                    </a:lnTo>
                    <a:lnTo>
                      <a:pt x="95" y="5"/>
                    </a:lnTo>
                    <a:lnTo>
                      <a:pt x="0" y="63"/>
                    </a:lnTo>
                    <a:lnTo>
                      <a:pt x="98" y="8"/>
                    </a:lnTo>
                    <a:lnTo>
                      <a:pt x="0" y="68"/>
                    </a:lnTo>
                    <a:lnTo>
                      <a:pt x="103" y="10"/>
                    </a:lnTo>
                    <a:lnTo>
                      <a:pt x="0" y="73"/>
                    </a:lnTo>
                    <a:lnTo>
                      <a:pt x="108" y="13"/>
                    </a:lnTo>
                    <a:lnTo>
                      <a:pt x="0" y="83"/>
                    </a:lnTo>
                    <a:lnTo>
                      <a:pt x="113" y="18"/>
                    </a:lnTo>
                    <a:lnTo>
                      <a:pt x="2" y="90"/>
                    </a:lnTo>
                    <a:lnTo>
                      <a:pt x="118" y="23"/>
                    </a:lnTo>
                    <a:lnTo>
                      <a:pt x="2" y="90"/>
                    </a:lnTo>
                    <a:lnTo>
                      <a:pt x="120" y="23"/>
                    </a:lnTo>
                    <a:lnTo>
                      <a:pt x="5" y="98"/>
                    </a:lnTo>
                    <a:lnTo>
                      <a:pt x="123" y="28"/>
                    </a:lnTo>
                    <a:lnTo>
                      <a:pt x="7" y="103"/>
                    </a:lnTo>
                    <a:lnTo>
                      <a:pt x="128" y="35"/>
                    </a:lnTo>
                    <a:lnTo>
                      <a:pt x="10" y="105"/>
                    </a:lnTo>
                    <a:lnTo>
                      <a:pt x="130" y="38"/>
                    </a:lnTo>
                    <a:lnTo>
                      <a:pt x="15" y="113"/>
                    </a:lnTo>
                    <a:lnTo>
                      <a:pt x="133" y="45"/>
                    </a:lnTo>
                    <a:lnTo>
                      <a:pt x="20" y="118"/>
                    </a:lnTo>
                    <a:lnTo>
                      <a:pt x="135" y="50"/>
                    </a:lnTo>
                    <a:lnTo>
                      <a:pt x="25" y="123"/>
                    </a:lnTo>
                    <a:lnTo>
                      <a:pt x="135" y="60"/>
                    </a:lnTo>
                    <a:lnTo>
                      <a:pt x="35" y="130"/>
                    </a:lnTo>
                    <a:lnTo>
                      <a:pt x="138" y="70"/>
                    </a:lnTo>
                    <a:lnTo>
                      <a:pt x="37" y="130"/>
                    </a:lnTo>
                    <a:lnTo>
                      <a:pt x="138" y="73"/>
                    </a:lnTo>
                    <a:lnTo>
                      <a:pt x="50" y="135"/>
                    </a:lnTo>
                    <a:lnTo>
                      <a:pt x="135" y="85"/>
                    </a:lnTo>
                    <a:lnTo>
                      <a:pt x="50" y="135"/>
                    </a:lnTo>
                    <a:lnTo>
                      <a:pt x="135" y="85"/>
                    </a:lnTo>
                    <a:lnTo>
                      <a:pt x="63" y="138"/>
                    </a:lnTo>
                    <a:lnTo>
                      <a:pt x="130" y="98"/>
                    </a:lnTo>
                    <a:lnTo>
                      <a:pt x="78" y="138"/>
                    </a:lnTo>
                    <a:lnTo>
                      <a:pt x="123" y="110"/>
                    </a:lnTo>
                    <a:lnTo>
                      <a:pt x="100" y="130"/>
                    </a:lnTo>
                    <a:lnTo>
                      <a:pt x="105" y="128"/>
                    </a:lnTo>
                  </a:path>
                </a:pathLst>
              </a:custGeom>
              <a:noFill/>
              <a:ln w="0" cap="rnd">
                <a:solidFill>
                  <a:schemeClr val="accent4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40"/>
              <p:cNvSpPr/>
              <p:nvPr/>
            </p:nvSpPr>
            <p:spPr bwMode="auto">
              <a:xfrm>
                <a:off x="1772766" y="4087938"/>
                <a:ext cx="252155" cy="252155"/>
              </a:xfrm>
              <a:custGeom>
                <a:avLst/>
                <a:gdLst>
                  <a:gd name="T0" fmla="*/ 32 w 138"/>
                  <a:gd name="T1" fmla="*/ 10 h 138"/>
                  <a:gd name="T2" fmla="*/ 35 w 138"/>
                  <a:gd name="T3" fmla="*/ 8 h 138"/>
                  <a:gd name="T4" fmla="*/ 7 w 138"/>
                  <a:gd name="T5" fmla="*/ 35 h 138"/>
                  <a:gd name="T6" fmla="*/ 70 w 138"/>
                  <a:gd name="T7" fmla="*/ 0 h 138"/>
                  <a:gd name="T8" fmla="*/ 7 w 138"/>
                  <a:gd name="T9" fmla="*/ 38 h 138"/>
                  <a:gd name="T10" fmla="*/ 73 w 138"/>
                  <a:gd name="T11" fmla="*/ 0 h 138"/>
                  <a:gd name="T12" fmla="*/ 5 w 138"/>
                  <a:gd name="T13" fmla="*/ 40 h 138"/>
                  <a:gd name="T14" fmla="*/ 75 w 138"/>
                  <a:gd name="T15" fmla="*/ 0 h 138"/>
                  <a:gd name="T16" fmla="*/ 2 w 138"/>
                  <a:gd name="T17" fmla="*/ 48 h 138"/>
                  <a:gd name="T18" fmla="*/ 83 w 138"/>
                  <a:gd name="T19" fmla="*/ 3 h 138"/>
                  <a:gd name="T20" fmla="*/ 0 w 138"/>
                  <a:gd name="T21" fmla="*/ 55 h 138"/>
                  <a:gd name="T22" fmla="*/ 90 w 138"/>
                  <a:gd name="T23" fmla="*/ 3 h 138"/>
                  <a:gd name="T24" fmla="*/ 0 w 138"/>
                  <a:gd name="T25" fmla="*/ 60 h 138"/>
                  <a:gd name="T26" fmla="*/ 95 w 138"/>
                  <a:gd name="T27" fmla="*/ 5 h 138"/>
                  <a:gd name="T28" fmla="*/ 0 w 138"/>
                  <a:gd name="T29" fmla="*/ 63 h 138"/>
                  <a:gd name="T30" fmla="*/ 98 w 138"/>
                  <a:gd name="T31" fmla="*/ 8 h 138"/>
                  <a:gd name="T32" fmla="*/ 0 w 138"/>
                  <a:gd name="T33" fmla="*/ 68 h 138"/>
                  <a:gd name="T34" fmla="*/ 103 w 138"/>
                  <a:gd name="T35" fmla="*/ 10 h 138"/>
                  <a:gd name="T36" fmla="*/ 0 w 138"/>
                  <a:gd name="T37" fmla="*/ 73 h 138"/>
                  <a:gd name="T38" fmla="*/ 108 w 138"/>
                  <a:gd name="T39" fmla="*/ 13 h 138"/>
                  <a:gd name="T40" fmla="*/ 0 w 138"/>
                  <a:gd name="T41" fmla="*/ 83 h 138"/>
                  <a:gd name="T42" fmla="*/ 113 w 138"/>
                  <a:gd name="T43" fmla="*/ 18 h 138"/>
                  <a:gd name="T44" fmla="*/ 2 w 138"/>
                  <a:gd name="T45" fmla="*/ 90 h 138"/>
                  <a:gd name="T46" fmla="*/ 118 w 138"/>
                  <a:gd name="T47" fmla="*/ 23 h 138"/>
                  <a:gd name="T48" fmla="*/ 2 w 138"/>
                  <a:gd name="T49" fmla="*/ 90 h 138"/>
                  <a:gd name="T50" fmla="*/ 120 w 138"/>
                  <a:gd name="T51" fmla="*/ 23 h 138"/>
                  <a:gd name="T52" fmla="*/ 5 w 138"/>
                  <a:gd name="T53" fmla="*/ 98 h 138"/>
                  <a:gd name="T54" fmla="*/ 123 w 138"/>
                  <a:gd name="T55" fmla="*/ 28 h 138"/>
                  <a:gd name="T56" fmla="*/ 7 w 138"/>
                  <a:gd name="T57" fmla="*/ 103 h 138"/>
                  <a:gd name="T58" fmla="*/ 128 w 138"/>
                  <a:gd name="T59" fmla="*/ 35 h 138"/>
                  <a:gd name="T60" fmla="*/ 10 w 138"/>
                  <a:gd name="T61" fmla="*/ 105 h 138"/>
                  <a:gd name="T62" fmla="*/ 130 w 138"/>
                  <a:gd name="T63" fmla="*/ 38 h 138"/>
                  <a:gd name="T64" fmla="*/ 15 w 138"/>
                  <a:gd name="T65" fmla="*/ 113 h 138"/>
                  <a:gd name="T66" fmla="*/ 133 w 138"/>
                  <a:gd name="T67" fmla="*/ 45 h 138"/>
                  <a:gd name="T68" fmla="*/ 20 w 138"/>
                  <a:gd name="T69" fmla="*/ 118 h 138"/>
                  <a:gd name="T70" fmla="*/ 135 w 138"/>
                  <a:gd name="T71" fmla="*/ 50 h 138"/>
                  <a:gd name="T72" fmla="*/ 25 w 138"/>
                  <a:gd name="T73" fmla="*/ 123 h 138"/>
                  <a:gd name="T74" fmla="*/ 135 w 138"/>
                  <a:gd name="T75" fmla="*/ 60 h 138"/>
                  <a:gd name="T76" fmla="*/ 35 w 138"/>
                  <a:gd name="T77" fmla="*/ 130 h 138"/>
                  <a:gd name="T78" fmla="*/ 138 w 138"/>
                  <a:gd name="T79" fmla="*/ 70 h 138"/>
                  <a:gd name="T80" fmla="*/ 37 w 138"/>
                  <a:gd name="T81" fmla="*/ 130 h 138"/>
                  <a:gd name="T82" fmla="*/ 138 w 138"/>
                  <a:gd name="T83" fmla="*/ 73 h 138"/>
                  <a:gd name="T84" fmla="*/ 50 w 138"/>
                  <a:gd name="T85" fmla="*/ 135 h 138"/>
                  <a:gd name="T86" fmla="*/ 135 w 138"/>
                  <a:gd name="T87" fmla="*/ 85 h 138"/>
                  <a:gd name="T88" fmla="*/ 50 w 138"/>
                  <a:gd name="T89" fmla="*/ 135 h 138"/>
                  <a:gd name="T90" fmla="*/ 135 w 138"/>
                  <a:gd name="T91" fmla="*/ 85 h 138"/>
                  <a:gd name="T92" fmla="*/ 63 w 138"/>
                  <a:gd name="T93" fmla="*/ 138 h 138"/>
                  <a:gd name="T94" fmla="*/ 130 w 138"/>
                  <a:gd name="T95" fmla="*/ 98 h 138"/>
                  <a:gd name="T96" fmla="*/ 78 w 138"/>
                  <a:gd name="T97" fmla="*/ 138 h 138"/>
                  <a:gd name="T98" fmla="*/ 123 w 138"/>
                  <a:gd name="T99" fmla="*/ 110 h 138"/>
                  <a:gd name="T100" fmla="*/ 100 w 138"/>
                  <a:gd name="T101" fmla="*/ 130 h 138"/>
                  <a:gd name="T102" fmla="*/ 105 w 138"/>
                  <a:gd name="T103" fmla="*/ 12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38" h="138">
                    <a:moveTo>
                      <a:pt x="32" y="10"/>
                    </a:moveTo>
                    <a:lnTo>
                      <a:pt x="35" y="8"/>
                    </a:lnTo>
                    <a:lnTo>
                      <a:pt x="7" y="35"/>
                    </a:lnTo>
                    <a:lnTo>
                      <a:pt x="70" y="0"/>
                    </a:lnTo>
                    <a:lnTo>
                      <a:pt x="7" y="38"/>
                    </a:lnTo>
                    <a:lnTo>
                      <a:pt x="73" y="0"/>
                    </a:lnTo>
                    <a:lnTo>
                      <a:pt x="5" y="40"/>
                    </a:lnTo>
                    <a:lnTo>
                      <a:pt x="75" y="0"/>
                    </a:lnTo>
                    <a:lnTo>
                      <a:pt x="2" y="48"/>
                    </a:lnTo>
                    <a:lnTo>
                      <a:pt x="83" y="3"/>
                    </a:lnTo>
                    <a:lnTo>
                      <a:pt x="0" y="55"/>
                    </a:lnTo>
                    <a:lnTo>
                      <a:pt x="90" y="3"/>
                    </a:lnTo>
                    <a:lnTo>
                      <a:pt x="0" y="60"/>
                    </a:lnTo>
                    <a:lnTo>
                      <a:pt x="95" y="5"/>
                    </a:lnTo>
                    <a:lnTo>
                      <a:pt x="0" y="63"/>
                    </a:lnTo>
                    <a:lnTo>
                      <a:pt x="98" y="8"/>
                    </a:lnTo>
                    <a:lnTo>
                      <a:pt x="0" y="68"/>
                    </a:lnTo>
                    <a:lnTo>
                      <a:pt x="103" y="10"/>
                    </a:lnTo>
                    <a:lnTo>
                      <a:pt x="0" y="73"/>
                    </a:lnTo>
                    <a:lnTo>
                      <a:pt x="108" y="13"/>
                    </a:lnTo>
                    <a:lnTo>
                      <a:pt x="0" y="83"/>
                    </a:lnTo>
                    <a:lnTo>
                      <a:pt x="113" y="18"/>
                    </a:lnTo>
                    <a:lnTo>
                      <a:pt x="2" y="90"/>
                    </a:lnTo>
                    <a:lnTo>
                      <a:pt x="118" y="23"/>
                    </a:lnTo>
                    <a:lnTo>
                      <a:pt x="2" y="90"/>
                    </a:lnTo>
                    <a:lnTo>
                      <a:pt x="120" y="23"/>
                    </a:lnTo>
                    <a:lnTo>
                      <a:pt x="5" y="98"/>
                    </a:lnTo>
                    <a:lnTo>
                      <a:pt x="123" y="28"/>
                    </a:lnTo>
                    <a:lnTo>
                      <a:pt x="7" y="103"/>
                    </a:lnTo>
                    <a:lnTo>
                      <a:pt x="128" y="35"/>
                    </a:lnTo>
                    <a:lnTo>
                      <a:pt x="10" y="105"/>
                    </a:lnTo>
                    <a:lnTo>
                      <a:pt x="130" y="38"/>
                    </a:lnTo>
                    <a:lnTo>
                      <a:pt x="15" y="113"/>
                    </a:lnTo>
                    <a:lnTo>
                      <a:pt x="133" y="45"/>
                    </a:lnTo>
                    <a:lnTo>
                      <a:pt x="20" y="118"/>
                    </a:lnTo>
                    <a:lnTo>
                      <a:pt x="135" y="50"/>
                    </a:lnTo>
                    <a:lnTo>
                      <a:pt x="25" y="123"/>
                    </a:lnTo>
                    <a:lnTo>
                      <a:pt x="135" y="60"/>
                    </a:lnTo>
                    <a:lnTo>
                      <a:pt x="35" y="130"/>
                    </a:lnTo>
                    <a:lnTo>
                      <a:pt x="138" y="70"/>
                    </a:lnTo>
                    <a:lnTo>
                      <a:pt x="37" y="130"/>
                    </a:lnTo>
                    <a:lnTo>
                      <a:pt x="138" y="73"/>
                    </a:lnTo>
                    <a:lnTo>
                      <a:pt x="50" y="135"/>
                    </a:lnTo>
                    <a:lnTo>
                      <a:pt x="135" y="85"/>
                    </a:lnTo>
                    <a:lnTo>
                      <a:pt x="50" y="135"/>
                    </a:lnTo>
                    <a:lnTo>
                      <a:pt x="135" y="85"/>
                    </a:lnTo>
                    <a:lnTo>
                      <a:pt x="63" y="138"/>
                    </a:lnTo>
                    <a:lnTo>
                      <a:pt x="130" y="98"/>
                    </a:lnTo>
                    <a:lnTo>
                      <a:pt x="78" y="138"/>
                    </a:lnTo>
                    <a:lnTo>
                      <a:pt x="123" y="110"/>
                    </a:lnTo>
                    <a:lnTo>
                      <a:pt x="100" y="130"/>
                    </a:lnTo>
                    <a:lnTo>
                      <a:pt x="105" y="128"/>
                    </a:lnTo>
                  </a:path>
                </a:pathLst>
              </a:custGeom>
              <a:noFill/>
              <a:ln w="0" cap="rnd">
                <a:solidFill>
                  <a:schemeClr val="accent4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Freeform 40"/>
              <p:cNvSpPr/>
              <p:nvPr/>
            </p:nvSpPr>
            <p:spPr bwMode="auto">
              <a:xfrm>
                <a:off x="1568837" y="3750469"/>
                <a:ext cx="252155" cy="252155"/>
              </a:xfrm>
              <a:custGeom>
                <a:avLst/>
                <a:gdLst>
                  <a:gd name="T0" fmla="*/ 32 w 138"/>
                  <a:gd name="T1" fmla="*/ 10 h 138"/>
                  <a:gd name="T2" fmla="*/ 35 w 138"/>
                  <a:gd name="T3" fmla="*/ 8 h 138"/>
                  <a:gd name="T4" fmla="*/ 7 w 138"/>
                  <a:gd name="T5" fmla="*/ 35 h 138"/>
                  <a:gd name="T6" fmla="*/ 70 w 138"/>
                  <a:gd name="T7" fmla="*/ 0 h 138"/>
                  <a:gd name="T8" fmla="*/ 7 w 138"/>
                  <a:gd name="T9" fmla="*/ 38 h 138"/>
                  <a:gd name="T10" fmla="*/ 73 w 138"/>
                  <a:gd name="T11" fmla="*/ 0 h 138"/>
                  <a:gd name="T12" fmla="*/ 5 w 138"/>
                  <a:gd name="T13" fmla="*/ 40 h 138"/>
                  <a:gd name="T14" fmla="*/ 75 w 138"/>
                  <a:gd name="T15" fmla="*/ 0 h 138"/>
                  <a:gd name="T16" fmla="*/ 2 w 138"/>
                  <a:gd name="T17" fmla="*/ 48 h 138"/>
                  <a:gd name="T18" fmla="*/ 83 w 138"/>
                  <a:gd name="T19" fmla="*/ 3 h 138"/>
                  <a:gd name="T20" fmla="*/ 0 w 138"/>
                  <a:gd name="T21" fmla="*/ 55 h 138"/>
                  <a:gd name="T22" fmla="*/ 90 w 138"/>
                  <a:gd name="T23" fmla="*/ 3 h 138"/>
                  <a:gd name="T24" fmla="*/ 0 w 138"/>
                  <a:gd name="T25" fmla="*/ 60 h 138"/>
                  <a:gd name="T26" fmla="*/ 95 w 138"/>
                  <a:gd name="T27" fmla="*/ 5 h 138"/>
                  <a:gd name="T28" fmla="*/ 0 w 138"/>
                  <a:gd name="T29" fmla="*/ 63 h 138"/>
                  <a:gd name="T30" fmla="*/ 98 w 138"/>
                  <a:gd name="T31" fmla="*/ 8 h 138"/>
                  <a:gd name="T32" fmla="*/ 0 w 138"/>
                  <a:gd name="T33" fmla="*/ 68 h 138"/>
                  <a:gd name="T34" fmla="*/ 103 w 138"/>
                  <a:gd name="T35" fmla="*/ 10 h 138"/>
                  <a:gd name="T36" fmla="*/ 0 w 138"/>
                  <a:gd name="T37" fmla="*/ 73 h 138"/>
                  <a:gd name="T38" fmla="*/ 108 w 138"/>
                  <a:gd name="T39" fmla="*/ 13 h 138"/>
                  <a:gd name="T40" fmla="*/ 0 w 138"/>
                  <a:gd name="T41" fmla="*/ 83 h 138"/>
                  <a:gd name="T42" fmla="*/ 113 w 138"/>
                  <a:gd name="T43" fmla="*/ 18 h 138"/>
                  <a:gd name="T44" fmla="*/ 2 w 138"/>
                  <a:gd name="T45" fmla="*/ 90 h 138"/>
                  <a:gd name="T46" fmla="*/ 118 w 138"/>
                  <a:gd name="T47" fmla="*/ 23 h 138"/>
                  <a:gd name="T48" fmla="*/ 2 w 138"/>
                  <a:gd name="T49" fmla="*/ 90 h 138"/>
                  <a:gd name="T50" fmla="*/ 120 w 138"/>
                  <a:gd name="T51" fmla="*/ 23 h 138"/>
                  <a:gd name="T52" fmla="*/ 5 w 138"/>
                  <a:gd name="T53" fmla="*/ 98 h 138"/>
                  <a:gd name="T54" fmla="*/ 123 w 138"/>
                  <a:gd name="T55" fmla="*/ 28 h 138"/>
                  <a:gd name="T56" fmla="*/ 7 w 138"/>
                  <a:gd name="T57" fmla="*/ 103 h 138"/>
                  <a:gd name="T58" fmla="*/ 128 w 138"/>
                  <a:gd name="T59" fmla="*/ 35 h 138"/>
                  <a:gd name="T60" fmla="*/ 10 w 138"/>
                  <a:gd name="T61" fmla="*/ 105 h 138"/>
                  <a:gd name="T62" fmla="*/ 130 w 138"/>
                  <a:gd name="T63" fmla="*/ 38 h 138"/>
                  <a:gd name="T64" fmla="*/ 15 w 138"/>
                  <a:gd name="T65" fmla="*/ 113 h 138"/>
                  <a:gd name="T66" fmla="*/ 133 w 138"/>
                  <a:gd name="T67" fmla="*/ 45 h 138"/>
                  <a:gd name="T68" fmla="*/ 20 w 138"/>
                  <a:gd name="T69" fmla="*/ 118 h 138"/>
                  <a:gd name="T70" fmla="*/ 135 w 138"/>
                  <a:gd name="T71" fmla="*/ 50 h 138"/>
                  <a:gd name="T72" fmla="*/ 25 w 138"/>
                  <a:gd name="T73" fmla="*/ 123 h 138"/>
                  <a:gd name="T74" fmla="*/ 135 w 138"/>
                  <a:gd name="T75" fmla="*/ 60 h 138"/>
                  <a:gd name="T76" fmla="*/ 35 w 138"/>
                  <a:gd name="T77" fmla="*/ 130 h 138"/>
                  <a:gd name="T78" fmla="*/ 138 w 138"/>
                  <a:gd name="T79" fmla="*/ 70 h 138"/>
                  <a:gd name="T80" fmla="*/ 37 w 138"/>
                  <a:gd name="T81" fmla="*/ 130 h 138"/>
                  <a:gd name="T82" fmla="*/ 138 w 138"/>
                  <a:gd name="T83" fmla="*/ 73 h 138"/>
                  <a:gd name="T84" fmla="*/ 50 w 138"/>
                  <a:gd name="T85" fmla="*/ 135 h 138"/>
                  <a:gd name="T86" fmla="*/ 135 w 138"/>
                  <a:gd name="T87" fmla="*/ 85 h 138"/>
                  <a:gd name="T88" fmla="*/ 50 w 138"/>
                  <a:gd name="T89" fmla="*/ 135 h 138"/>
                  <a:gd name="T90" fmla="*/ 135 w 138"/>
                  <a:gd name="T91" fmla="*/ 85 h 138"/>
                  <a:gd name="T92" fmla="*/ 63 w 138"/>
                  <a:gd name="T93" fmla="*/ 138 h 138"/>
                  <a:gd name="T94" fmla="*/ 130 w 138"/>
                  <a:gd name="T95" fmla="*/ 98 h 138"/>
                  <a:gd name="T96" fmla="*/ 78 w 138"/>
                  <a:gd name="T97" fmla="*/ 138 h 138"/>
                  <a:gd name="T98" fmla="*/ 123 w 138"/>
                  <a:gd name="T99" fmla="*/ 110 h 138"/>
                  <a:gd name="T100" fmla="*/ 100 w 138"/>
                  <a:gd name="T101" fmla="*/ 130 h 138"/>
                  <a:gd name="T102" fmla="*/ 105 w 138"/>
                  <a:gd name="T103" fmla="*/ 12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38" h="138">
                    <a:moveTo>
                      <a:pt x="32" y="10"/>
                    </a:moveTo>
                    <a:lnTo>
                      <a:pt x="35" y="8"/>
                    </a:lnTo>
                    <a:lnTo>
                      <a:pt x="7" y="35"/>
                    </a:lnTo>
                    <a:lnTo>
                      <a:pt x="70" y="0"/>
                    </a:lnTo>
                    <a:lnTo>
                      <a:pt x="7" y="38"/>
                    </a:lnTo>
                    <a:lnTo>
                      <a:pt x="73" y="0"/>
                    </a:lnTo>
                    <a:lnTo>
                      <a:pt x="5" y="40"/>
                    </a:lnTo>
                    <a:lnTo>
                      <a:pt x="75" y="0"/>
                    </a:lnTo>
                    <a:lnTo>
                      <a:pt x="2" y="48"/>
                    </a:lnTo>
                    <a:lnTo>
                      <a:pt x="83" y="3"/>
                    </a:lnTo>
                    <a:lnTo>
                      <a:pt x="0" y="55"/>
                    </a:lnTo>
                    <a:lnTo>
                      <a:pt x="90" y="3"/>
                    </a:lnTo>
                    <a:lnTo>
                      <a:pt x="0" y="60"/>
                    </a:lnTo>
                    <a:lnTo>
                      <a:pt x="95" y="5"/>
                    </a:lnTo>
                    <a:lnTo>
                      <a:pt x="0" y="63"/>
                    </a:lnTo>
                    <a:lnTo>
                      <a:pt x="98" y="8"/>
                    </a:lnTo>
                    <a:lnTo>
                      <a:pt x="0" y="68"/>
                    </a:lnTo>
                    <a:lnTo>
                      <a:pt x="103" y="10"/>
                    </a:lnTo>
                    <a:lnTo>
                      <a:pt x="0" y="73"/>
                    </a:lnTo>
                    <a:lnTo>
                      <a:pt x="108" y="13"/>
                    </a:lnTo>
                    <a:lnTo>
                      <a:pt x="0" y="83"/>
                    </a:lnTo>
                    <a:lnTo>
                      <a:pt x="113" y="18"/>
                    </a:lnTo>
                    <a:lnTo>
                      <a:pt x="2" y="90"/>
                    </a:lnTo>
                    <a:lnTo>
                      <a:pt x="118" y="23"/>
                    </a:lnTo>
                    <a:lnTo>
                      <a:pt x="2" y="90"/>
                    </a:lnTo>
                    <a:lnTo>
                      <a:pt x="120" y="23"/>
                    </a:lnTo>
                    <a:lnTo>
                      <a:pt x="5" y="98"/>
                    </a:lnTo>
                    <a:lnTo>
                      <a:pt x="123" y="28"/>
                    </a:lnTo>
                    <a:lnTo>
                      <a:pt x="7" y="103"/>
                    </a:lnTo>
                    <a:lnTo>
                      <a:pt x="128" y="35"/>
                    </a:lnTo>
                    <a:lnTo>
                      <a:pt x="10" y="105"/>
                    </a:lnTo>
                    <a:lnTo>
                      <a:pt x="130" y="38"/>
                    </a:lnTo>
                    <a:lnTo>
                      <a:pt x="15" y="113"/>
                    </a:lnTo>
                    <a:lnTo>
                      <a:pt x="133" y="45"/>
                    </a:lnTo>
                    <a:lnTo>
                      <a:pt x="20" y="118"/>
                    </a:lnTo>
                    <a:lnTo>
                      <a:pt x="135" y="50"/>
                    </a:lnTo>
                    <a:lnTo>
                      <a:pt x="25" y="123"/>
                    </a:lnTo>
                    <a:lnTo>
                      <a:pt x="135" y="60"/>
                    </a:lnTo>
                    <a:lnTo>
                      <a:pt x="35" y="130"/>
                    </a:lnTo>
                    <a:lnTo>
                      <a:pt x="138" y="70"/>
                    </a:lnTo>
                    <a:lnTo>
                      <a:pt x="37" y="130"/>
                    </a:lnTo>
                    <a:lnTo>
                      <a:pt x="138" y="73"/>
                    </a:lnTo>
                    <a:lnTo>
                      <a:pt x="50" y="135"/>
                    </a:lnTo>
                    <a:lnTo>
                      <a:pt x="135" y="85"/>
                    </a:lnTo>
                    <a:lnTo>
                      <a:pt x="50" y="135"/>
                    </a:lnTo>
                    <a:lnTo>
                      <a:pt x="135" y="85"/>
                    </a:lnTo>
                    <a:lnTo>
                      <a:pt x="63" y="138"/>
                    </a:lnTo>
                    <a:lnTo>
                      <a:pt x="130" y="98"/>
                    </a:lnTo>
                    <a:lnTo>
                      <a:pt x="78" y="138"/>
                    </a:lnTo>
                    <a:lnTo>
                      <a:pt x="123" y="110"/>
                    </a:lnTo>
                    <a:lnTo>
                      <a:pt x="100" y="130"/>
                    </a:lnTo>
                    <a:lnTo>
                      <a:pt x="105" y="128"/>
                    </a:lnTo>
                  </a:path>
                </a:pathLst>
              </a:custGeom>
              <a:noFill/>
              <a:ln w="0" cap="rnd">
                <a:solidFill>
                  <a:schemeClr val="accent4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40"/>
              <p:cNvSpPr/>
              <p:nvPr/>
            </p:nvSpPr>
            <p:spPr bwMode="auto">
              <a:xfrm>
                <a:off x="1450144" y="3394869"/>
                <a:ext cx="252155" cy="252155"/>
              </a:xfrm>
              <a:custGeom>
                <a:avLst/>
                <a:gdLst>
                  <a:gd name="T0" fmla="*/ 32 w 138"/>
                  <a:gd name="T1" fmla="*/ 10 h 138"/>
                  <a:gd name="T2" fmla="*/ 35 w 138"/>
                  <a:gd name="T3" fmla="*/ 8 h 138"/>
                  <a:gd name="T4" fmla="*/ 7 w 138"/>
                  <a:gd name="T5" fmla="*/ 35 h 138"/>
                  <a:gd name="T6" fmla="*/ 70 w 138"/>
                  <a:gd name="T7" fmla="*/ 0 h 138"/>
                  <a:gd name="T8" fmla="*/ 7 w 138"/>
                  <a:gd name="T9" fmla="*/ 38 h 138"/>
                  <a:gd name="T10" fmla="*/ 73 w 138"/>
                  <a:gd name="T11" fmla="*/ 0 h 138"/>
                  <a:gd name="T12" fmla="*/ 5 w 138"/>
                  <a:gd name="T13" fmla="*/ 40 h 138"/>
                  <a:gd name="T14" fmla="*/ 75 w 138"/>
                  <a:gd name="T15" fmla="*/ 0 h 138"/>
                  <a:gd name="T16" fmla="*/ 2 w 138"/>
                  <a:gd name="T17" fmla="*/ 48 h 138"/>
                  <a:gd name="T18" fmla="*/ 83 w 138"/>
                  <a:gd name="T19" fmla="*/ 3 h 138"/>
                  <a:gd name="T20" fmla="*/ 0 w 138"/>
                  <a:gd name="T21" fmla="*/ 55 h 138"/>
                  <a:gd name="T22" fmla="*/ 90 w 138"/>
                  <a:gd name="T23" fmla="*/ 3 h 138"/>
                  <a:gd name="T24" fmla="*/ 0 w 138"/>
                  <a:gd name="T25" fmla="*/ 60 h 138"/>
                  <a:gd name="T26" fmla="*/ 95 w 138"/>
                  <a:gd name="T27" fmla="*/ 5 h 138"/>
                  <a:gd name="T28" fmla="*/ 0 w 138"/>
                  <a:gd name="T29" fmla="*/ 63 h 138"/>
                  <a:gd name="T30" fmla="*/ 98 w 138"/>
                  <a:gd name="T31" fmla="*/ 8 h 138"/>
                  <a:gd name="T32" fmla="*/ 0 w 138"/>
                  <a:gd name="T33" fmla="*/ 68 h 138"/>
                  <a:gd name="T34" fmla="*/ 103 w 138"/>
                  <a:gd name="T35" fmla="*/ 10 h 138"/>
                  <a:gd name="T36" fmla="*/ 0 w 138"/>
                  <a:gd name="T37" fmla="*/ 73 h 138"/>
                  <a:gd name="T38" fmla="*/ 108 w 138"/>
                  <a:gd name="T39" fmla="*/ 13 h 138"/>
                  <a:gd name="T40" fmla="*/ 0 w 138"/>
                  <a:gd name="T41" fmla="*/ 83 h 138"/>
                  <a:gd name="T42" fmla="*/ 113 w 138"/>
                  <a:gd name="T43" fmla="*/ 18 h 138"/>
                  <a:gd name="T44" fmla="*/ 2 w 138"/>
                  <a:gd name="T45" fmla="*/ 90 h 138"/>
                  <a:gd name="T46" fmla="*/ 118 w 138"/>
                  <a:gd name="T47" fmla="*/ 23 h 138"/>
                  <a:gd name="T48" fmla="*/ 2 w 138"/>
                  <a:gd name="T49" fmla="*/ 90 h 138"/>
                  <a:gd name="T50" fmla="*/ 120 w 138"/>
                  <a:gd name="T51" fmla="*/ 23 h 138"/>
                  <a:gd name="T52" fmla="*/ 5 w 138"/>
                  <a:gd name="T53" fmla="*/ 98 h 138"/>
                  <a:gd name="T54" fmla="*/ 123 w 138"/>
                  <a:gd name="T55" fmla="*/ 28 h 138"/>
                  <a:gd name="T56" fmla="*/ 7 w 138"/>
                  <a:gd name="T57" fmla="*/ 103 h 138"/>
                  <a:gd name="T58" fmla="*/ 128 w 138"/>
                  <a:gd name="T59" fmla="*/ 35 h 138"/>
                  <a:gd name="T60" fmla="*/ 10 w 138"/>
                  <a:gd name="T61" fmla="*/ 105 h 138"/>
                  <a:gd name="T62" fmla="*/ 130 w 138"/>
                  <a:gd name="T63" fmla="*/ 38 h 138"/>
                  <a:gd name="T64" fmla="*/ 15 w 138"/>
                  <a:gd name="T65" fmla="*/ 113 h 138"/>
                  <a:gd name="T66" fmla="*/ 133 w 138"/>
                  <a:gd name="T67" fmla="*/ 45 h 138"/>
                  <a:gd name="T68" fmla="*/ 20 w 138"/>
                  <a:gd name="T69" fmla="*/ 118 h 138"/>
                  <a:gd name="T70" fmla="*/ 135 w 138"/>
                  <a:gd name="T71" fmla="*/ 50 h 138"/>
                  <a:gd name="T72" fmla="*/ 25 w 138"/>
                  <a:gd name="T73" fmla="*/ 123 h 138"/>
                  <a:gd name="T74" fmla="*/ 135 w 138"/>
                  <a:gd name="T75" fmla="*/ 60 h 138"/>
                  <a:gd name="T76" fmla="*/ 35 w 138"/>
                  <a:gd name="T77" fmla="*/ 130 h 138"/>
                  <a:gd name="T78" fmla="*/ 138 w 138"/>
                  <a:gd name="T79" fmla="*/ 70 h 138"/>
                  <a:gd name="T80" fmla="*/ 37 w 138"/>
                  <a:gd name="T81" fmla="*/ 130 h 138"/>
                  <a:gd name="T82" fmla="*/ 138 w 138"/>
                  <a:gd name="T83" fmla="*/ 73 h 138"/>
                  <a:gd name="T84" fmla="*/ 50 w 138"/>
                  <a:gd name="T85" fmla="*/ 135 h 138"/>
                  <a:gd name="T86" fmla="*/ 135 w 138"/>
                  <a:gd name="T87" fmla="*/ 85 h 138"/>
                  <a:gd name="T88" fmla="*/ 50 w 138"/>
                  <a:gd name="T89" fmla="*/ 135 h 138"/>
                  <a:gd name="T90" fmla="*/ 135 w 138"/>
                  <a:gd name="T91" fmla="*/ 85 h 138"/>
                  <a:gd name="T92" fmla="*/ 63 w 138"/>
                  <a:gd name="T93" fmla="*/ 138 h 138"/>
                  <a:gd name="T94" fmla="*/ 130 w 138"/>
                  <a:gd name="T95" fmla="*/ 98 h 138"/>
                  <a:gd name="T96" fmla="*/ 78 w 138"/>
                  <a:gd name="T97" fmla="*/ 138 h 138"/>
                  <a:gd name="T98" fmla="*/ 123 w 138"/>
                  <a:gd name="T99" fmla="*/ 110 h 138"/>
                  <a:gd name="T100" fmla="*/ 100 w 138"/>
                  <a:gd name="T101" fmla="*/ 130 h 138"/>
                  <a:gd name="T102" fmla="*/ 105 w 138"/>
                  <a:gd name="T103" fmla="*/ 12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38" h="138">
                    <a:moveTo>
                      <a:pt x="32" y="10"/>
                    </a:moveTo>
                    <a:lnTo>
                      <a:pt x="35" y="8"/>
                    </a:lnTo>
                    <a:lnTo>
                      <a:pt x="7" y="35"/>
                    </a:lnTo>
                    <a:lnTo>
                      <a:pt x="70" y="0"/>
                    </a:lnTo>
                    <a:lnTo>
                      <a:pt x="7" y="38"/>
                    </a:lnTo>
                    <a:lnTo>
                      <a:pt x="73" y="0"/>
                    </a:lnTo>
                    <a:lnTo>
                      <a:pt x="5" y="40"/>
                    </a:lnTo>
                    <a:lnTo>
                      <a:pt x="75" y="0"/>
                    </a:lnTo>
                    <a:lnTo>
                      <a:pt x="2" y="48"/>
                    </a:lnTo>
                    <a:lnTo>
                      <a:pt x="83" y="3"/>
                    </a:lnTo>
                    <a:lnTo>
                      <a:pt x="0" y="55"/>
                    </a:lnTo>
                    <a:lnTo>
                      <a:pt x="90" y="3"/>
                    </a:lnTo>
                    <a:lnTo>
                      <a:pt x="0" y="60"/>
                    </a:lnTo>
                    <a:lnTo>
                      <a:pt x="95" y="5"/>
                    </a:lnTo>
                    <a:lnTo>
                      <a:pt x="0" y="63"/>
                    </a:lnTo>
                    <a:lnTo>
                      <a:pt x="98" y="8"/>
                    </a:lnTo>
                    <a:lnTo>
                      <a:pt x="0" y="68"/>
                    </a:lnTo>
                    <a:lnTo>
                      <a:pt x="103" y="10"/>
                    </a:lnTo>
                    <a:lnTo>
                      <a:pt x="0" y="73"/>
                    </a:lnTo>
                    <a:lnTo>
                      <a:pt x="108" y="13"/>
                    </a:lnTo>
                    <a:lnTo>
                      <a:pt x="0" y="83"/>
                    </a:lnTo>
                    <a:lnTo>
                      <a:pt x="113" y="18"/>
                    </a:lnTo>
                    <a:lnTo>
                      <a:pt x="2" y="90"/>
                    </a:lnTo>
                    <a:lnTo>
                      <a:pt x="118" y="23"/>
                    </a:lnTo>
                    <a:lnTo>
                      <a:pt x="2" y="90"/>
                    </a:lnTo>
                    <a:lnTo>
                      <a:pt x="120" y="23"/>
                    </a:lnTo>
                    <a:lnTo>
                      <a:pt x="5" y="98"/>
                    </a:lnTo>
                    <a:lnTo>
                      <a:pt x="123" y="28"/>
                    </a:lnTo>
                    <a:lnTo>
                      <a:pt x="7" y="103"/>
                    </a:lnTo>
                    <a:lnTo>
                      <a:pt x="128" y="35"/>
                    </a:lnTo>
                    <a:lnTo>
                      <a:pt x="10" y="105"/>
                    </a:lnTo>
                    <a:lnTo>
                      <a:pt x="130" y="38"/>
                    </a:lnTo>
                    <a:lnTo>
                      <a:pt x="15" y="113"/>
                    </a:lnTo>
                    <a:lnTo>
                      <a:pt x="133" y="45"/>
                    </a:lnTo>
                    <a:lnTo>
                      <a:pt x="20" y="118"/>
                    </a:lnTo>
                    <a:lnTo>
                      <a:pt x="135" y="50"/>
                    </a:lnTo>
                    <a:lnTo>
                      <a:pt x="25" y="123"/>
                    </a:lnTo>
                    <a:lnTo>
                      <a:pt x="135" y="60"/>
                    </a:lnTo>
                    <a:lnTo>
                      <a:pt x="35" y="130"/>
                    </a:lnTo>
                    <a:lnTo>
                      <a:pt x="138" y="70"/>
                    </a:lnTo>
                    <a:lnTo>
                      <a:pt x="37" y="130"/>
                    </a:lnTo>
                    <a:lnTo>
                      <a:pt x="138" y="73"/>
                    </a:lnTo>
                    <a:lnTo>
                      <a:pt x="50" y="135"/>
                    </a:lnTo>
                    <a:lnTo>
                      <a:pt x="135" y="85"/>
                    </a:lnTo>
                    <a:lnTo>
                      <a:pt x="50" y="135"/>
                    </a:lnTo>
                    <a:lnTo>
                      <a:pt x="135" y="85"/>
                    </a:lnTo>
                    <a:lnTo>
                      <a:pt x="63" y="138"/>
                    </a:lnTo>
                    <a:lnTo>
                      <a:pt x="130" y="98"/>
                    </a:lnTo>
                    <a:lnTo>
                      <a:pt x="78" y="138"/>
                    </a:lnTo>
                    <a:lnTo>
                      <a:pt x="123" y="110"/>
                    </a:lnTo>
                    <a:lnTo>
                      <a:pt x="100" y="130"/>
                    </a:lnTo>
                    <a:lnTo>
                      <a:pt x="105" y="128"/>
                    </a:lnTo>
                  </a:path>
                </a:pathLst>
              </a:custGeom>
              <a:noFill/>
              <a:ln w="0" cap="rnd">
                <a:solidFill>
                  <a:schemeClr val="accent4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28" name="PA_矩形 127"/>
            <p:cNvSpPr/>
            <p:nvPr>
              <p:custDataLst>
                <p:tags r:id="rId19"/>
              </p:custDataLst>
            </p:nvPr>
          </p:nvSpPr>
          <p:spPr>
            <a:xfrm>
              <a:off x="1404" y="4940"/>
              <a:ext cx="488" cy="4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100" dirty="0">
                <a:solidFill>
                  <a:schemeClr val="accent3"/>
                </a:solidFill>
              </a:endParaRPr>
            </a:p>
          </p:txBody>
        </p:sp>
        <p:sp>
          <p:nvSpPr>
            <p:cNvPr id="132" name="PA_任意多边形 48"/>
            <p:cNvSpPr/>
            <p:nvPr>
              <p:custDataLst>
                <p:tags r:id="rId20"/>
              </p:custDataLst>
            </p:nvPr>
          </p:nvSpPr>
          <p:spPr bwMode="auto">
            <a:xfrm>
              <a:off x="1065" y="4675"/>
              <a:ext cx="275" cy="980"/>
            </a:xfrm>
            <a:custGeom>
              <a:avLst/>
              <a:gdLst>
                <a:gd name="T0" fmla="*/ 0 w 110"/>
                <a:gd name="T1" fmla="*/ 0 h 392"/>
                <a:gd name="T2" fmla="*/ 15 w 110"/>
                <a:gd name="T3" fmla="*/ 0 h 392"/>
                <a:gd name="T4" fmla="*/ 30 w 110"/>
                <a:gd name="T5" fmla="*/ 0 h 392"/>
                <a:gd name="T6" fmla="*/ 37 w 110"/>
                <a:gd name="T7" fmla="*/ 0 h 392"/>
                <a:gd name="T8" fmla="*/ 60 w 110"/>
                <a:gd name="T9" fmla="*/ 0 h 392"/>
                <a:gd name="T10" fmla="*/ 75 w 110"/>
                <a:gd name="T11" fmla="*/ 0 h 392"/>
                <a:gd name="T12" fmla="*/ 92 w 110"/>
                <a:gd name="T13" fmla="*/ 0 h 392"/>
                <a:gd name="T14" fmla="*/ 108 w 110"/>
                <a:gd name="T15" fmla="*/ 2 h 392"/>
                <a:gd name="T16" fmla="*/ 108 w 110"/>
                <a:gd name="T17" fmla="*/ 9 h 392"/>
                <a:gd name="T18" fmla="*/ 108 w 110"/>
                <a:gd name="T19" fmla="*/ 21 h 392"/>
                <a:gd name="T20" fmla="*/ 108 w 110"/>
                <a:gd name="T21" fmla="*/ 28 h 392"/>
                <a:gd name="T22" fmla="*/ 108 w 110"/>
                <a:gd name="T23" fmla="*/ 38 h 392"/>
                <a:gd name="T24" fmla="*/ 108 w 110"/>
                <a:gd name="T25" fmla="*/ 45 h 392"/>
                <a:gd name="T26" fmla="*/ 108 w 110"/>
                <a:gd name="T27" fmla="*/ 50 h 392"/>
                <a:gd name="T28" fmla="*/ 108 w 110"/>
                <a:gd name="T29" fmla="*/ 55 h 392"/>
                <a:gd name="T30" fmla="*/ 108 w 110"/>
                <a:gd name="T31" fmla="*/ 57 h 392"/>
                <a:gd name="T32" fmla="*/ 108 w 110"/>
                <a:gd name="T33" fmla="*/ 65 h 392"/>
                <a:gd name="T34" fmla="*/ 108 w 110"/>
                <a:gd name="T35" fmla="*/ 65 h 392"/>
                <a:gd name="T36" fmla="*/ 108 w 110"/>
                <a:gd name="T37" fmla="*/ 77 h 392"/>
                <a:gd name="T38" fmla="*/ 108 w 110"/>
                <a:gd name="T39" fmla="*/ 81 h 392"/>
                <a:gd name="T40" fmla="*/ 108 w 110"/>
                <a:gd name="T41" fmla="*/ 91 h 392"/>
                <a:gd name="T42" fmla="*/ 108 w 110"/>
                <a:gd name="T43" fmla="*/ 96 h 392"/>
                <a:gd name="T44" fmla="*/ 108 w 110"/>
                <a:gd name="T45" fmla="*/ 96 h 392"/>
                <a:gd name="T46" fmla="*/ 108 w 110"/>
                <a:gd name="T47" fmla="*/ 108 h 392"/>
                <a:gd name="T48" fmla="*/ 108 w 110"/>
                <a:gd name="T49" fmla="*/ 118 h 392"/>
                <a:gd name="T50" fmla="*/ 108 w 110"/>
                <a:gd name="T51" fmla="*/ 120 h 392"/>
                <a:gd name="T52" fmla="*/ 108 w 110"/>
                <a:gd name="T53" fmla="*/ 127 h 392"/>
                <a:gd name="T54" fmla="*/ 108 w 110"/>
                <a:gd name="T55" fmla="*/ 132 h 392"/>
                <a:gd name="T56" fmla="*/ 108 w 110"/>
                <a:gd name="T57" fmla="*/ 142 h 392"/>
                <a:gd name="T58" fmla="*/ 108 w 110"/>
                <a:gd name="T59" fmla="*/ 151 h 392"/>
                <a:gd name="T60" fmla="*/ 108 w 110"/>
                <a:gd name="T61" fmla="*/ 161 h 392"/>
                <a:gd name="T62" fmla="*/ 108 w 110"/>
                <a:gd name="T63" fmla="*/ 168 h 392"/>
                <a:gd name="T64" fmla="*/ 108 w 110"/>
                <a:gd name="T65" fmla="*/ 173 h 392"/>
                <a:gd name="T66" fmla="*/ 108 w 110"/>
                <a:gd name="T67" fmla="*/ 183 h 392"/>
                <a:gd name="T68" fmla="*/ 108 w 110"/>
                <a:gd name="T69" fmla="*/ 195 h 392"/>
                <a:gd name="T70" fmla="*/ 108 w 110"/>
                <a:gd name="T71" fmla="*/ 204 h 392"/>
                <a:gd name="T72" fmla="*/ 108 w 110"/>
                <a:gd name="T73" fmla="*/ 216 h 392"/>
                <a:gd name="T74" fmla="*/ 108 w 110"/>
                <a:gd name="T75" fmla="*/ 226 h 392"/>
                <a:gd name="T76" fmla="*/ 108 w 110"/>
                <a:gd name="T77" fmla="*/ 228 h 392"/>
                <a:gd name="T78" fmla="*/ 110 w 110"/>
                <a:gd name="T79" fmla="*/ 233 h 392"/>
                <a:gd name="T80" fmla="*/ 110 w 110"/>
                <a:gd name="T81" fmla="*/ 243 h 392"/>
                <a:gd name="T82" fmla="*/ 110 w 110"/>
                <a:gd name="T83" fmla="*/ 250 h 392"/>
                <a:gd name="T84" fmla="*/ 110 w 110"/>
                <a:gd name="T85" fmla="*/ 255 h 392"/>
                <a:gd name="T86" fmla="*/ 110 w 110"/>
                <a:gd name="T87" fmla="*/ 262 h 392"/>
                <a:gd name="T88" fmla="*/ 110 w 110"/>
                <a:gd name="T89" fmla="*/ 269 h 392"/>
                <a:gd name="T90" fmla="*/ 110 w 110"/>
                <a:gd name="T91" fmla="*/ 281 h 392"/>
                <a:gd name="T92" fmla="*/ 110 w 110"/>
                <a:gd name="T93" fmla="*/ 284 h 392"/>
                <a:gd name="T94" fmla="*/ 110 w 110"/>
                <a:gd name="T95" fmla="*/ 291 h 392"/>
                <a:gd name="T96" fmla="*/ 110 w 110"/>
                <a:gd name="T97" fmla="*/ 298 h 392"/>
                <a:gd name="T98" fmla="*/ 110 w 110"/>
                <a:gd name="T99" fmla="*/ 298 h 392"/>
                <a:gd name="T100" fmla="*/ 110 w 110"/>
                <a:gd name="T101" fmla="*/ 301 h 392"/>
                <a:gd name="T102" fmla="*/ 110 w 110"/>
                <a:gd name="T103" fmla="*/ 310 h 392"/>
                <a:gd name="T104" fmla="*/ 110 w 110"/>
                <a:gd name="T105" fmla="*/ 315 h 392"/>
                <a:gd name="T106" fmla="*/ 110 w 110"/>
                <a:gd name="T107" fmla="*/ 325 h 392"/>
                <a:gd name="T108" fmla="*/ 110 w 110"/>
                <a:gd name="T109" fmla="*/ 337 h 392"/>
                <a:gd name="T110" fmla="*/ 110 w 110"/>
                <a:gd name="T111" fmla="*/ 342 h 392"/>
                <a:gd name="T112" fmla="*/ 110 w 110"/>
                <a:gd name="T113" fmla="*/ 346 h 392"/>
                <a:gd name="T114" fmla="*/ 110 w 110"/>
                <a:gd name="T115" fmla="*/ 354 h 392"/>
                <a:gd name="T116" fmla="*/ 110 w 110"/>
                <a:gd name="T117" fmla="*/ 361 h 392"/>
                <a:gd name="T118" fmla="*/ 110 w 110"/>
                <a:gd name="T119" fmla="*/ 368 h 392"/>
                <a:gd name="T120" fmla="*/ 110 w 110"/>
                <a:gd name="T121" fmla="*/ 378 h 392"/>
                <a:gd name="T122" fmla="*/ 110 w 110"/>
                <a:gd name="T123" fmla="*/ 387 h 392"/>
                <a:gd name="T124" fmla="*/ 110 w 110"/>
                <a:gd name="T125" fmla="*/ 39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0" h="392"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5" y="0"/>
                  </a:lnTo>
                  <a:lnTo>
                    <a:pt x="0" y="16"/>
                  </a:lnTo>
                  <a:lnTo>
                    <a:pt x="30" y="0"/>
                  </a:lnTo>
                  <a:lnTo>
                    <a:pt x="0" y="21"/>
                  </a:lnTo>
                  <a:lnTo>
                    <a:pt x="37" y="0"/>
                  </a:lnTo>
                  <a:lnTo>
                    <a:pt x="0" y="33"/>
                  </a:lnTo>
                  <a:lnTo>
                    <a:pt x="60" y="0"/>
                  </a:lnTo>
                  <a:lnTo>
                    <a:pt x="0" y="41"/>
                  </a:lnTo>
                  <a:lnTo>
                    <a:pt x="75" y="0"/>
                  </a:lnTo>
                  <a:lnTo>
                    <a:pt x="0" y="50"/>
                  </a:lnTo>
                  <a:lnTo>
                    <a:pt x="92" y="0"/>
                  </a:lnTo>
                  <a:lnTo>
                    <a:pt x="0" y="62"/>
                  </a:lnTo>
                  <a:lnTo>
                    <a:pt x="108" y="2"/>
                  </a:lnTo>
                  <a:lnTo>
                    <a:pt x="0" y="69"/>
                  </a:lnTo>
                  <a:lnTo>
                    <a:pt x="108" y="9"/>
                  </a:lnTo>
                  <a:lnTo>
                    <a:pt x="0" y="81"/>
                  </a:lnTo>
                  <a:lnTo>
                    <a:pt x="108" y="21"/>
                  </a:lnTo>
                  <a:lnTo>
                    <a:pt x="0" y="89"/>
                  </a:lnTo>
                  <a:lnTo>
                    <a:pt x="108" y="28"/>
                  </a:lnTo>
                  <a:lnTo>
                    <a:pt x="0" y="98"/>
                  </a:lnTo>
                  <a:lnTo>
                    <a:pt x="108" y="38"/>
                  </a:lnTo>
                  <a:lnTo>
                    <a:pt x="0" y="106"/>
                  </a:lnTo>
                  <a:lnTo>
                    <a:pt x="108" y="45"/>
                  </a:lnTo>
                  <a:lnTo>
                    <a:pt x="0" y="110"/>
                  </a:lnTo>
                  <a:lnTo>
                    <a:pt x="108" y="50"/>
                  </a:lnTo>
                  <a:lnTo>
                    <a:pt x="0" y="115"/>
                  </a:lnTo>
                  <a:lnTo>
                    <a:pt x="108" y="55"/>
                  </a:lnTo>
                  <a:lnTo>
                    <a:pt x="0" y="118"/>
                  </a:lnTo>
                  <a:lnTo>
                    <a:pt x="108" y="57"/>
                  </a:lnTo>
                  <a:lnTo>
                    <a:pt x="0" y="125"/>
                  </a:lnTo>
                  <a:lnTo>
                    <a:pt x="108" y="65"/>
                  </a:lnTo>
                  <a:lnTo>
                    <a:pt x="0" y="125"/>
                  </a:lnTo>
                  <a:lnTo>
                    <a:pt x="108" y="65"/>
                  </a:lnTo>
                  <a:lnTo>
                    <a:pt x="0" y="137"/>
                  </a:lnTo>
                  <a:lnTo>
                    <a:pt x="108" y="77"/>
                  </a:lnTo>
                  <a:lnTo>
                    <a:pt x="0" y="142"/>
                  </a:lnTo>
                  <a:lnTo>
                    <a:pt x="108" y="81"/>
                  </a:lnTo>
                  <a:lnTo>
                    <a:pt x="0" y="151"/>
                  </a:lnTo>
                  <a:lnTo>
                    <a:pt x="108" y="91"/>
                  </a:lnTo>
                  <a:lnTo>
                    <a:pt x="0" y="156"/>
                  </a:lnTo>
                  <a:lnTo>
                    <a:pt x="108" y="96"/>
                  </a:lnTo>
                  <a:lnTo>
                    <a:pt x="0" y="159"/>
                  </a:lnTo>
                  <a:lnTo>
                    <a:pt x="108" y="96"/>
                  </a:lnTo>
                  <a:lnTo>
                    <a:pt x="0" y="168"/>
                  </a:lnTo>
                  <a:lnTo>
                    <a:pt x="108" y="108"/>
                  </a:lnTo>
                  <a:lnTo>
                    <a:pt x="0" y="178"/>
                  </a:lnTo>
                  <a:lnTo>
                    <a:pt x="108" y="118"/>
                  </a:lnTo>
                  <a:lnTo>
                    <a:pt x="0" y="180"/>
                  </a:lnTo>
                  <a:lnTo>
                    <a:pt x="108" y="120"/>
                  </a:lnTo>
                  <a:lnTo>
                    <a:pt x="0" y="187"/>
                  </a:lnTo>
                  <a:lnTo>
                    <a:pt x="108" y="127"/>
                  </a:lnTo>
                  <a:lnTo>
                    <a:pt x="0" y="192"/>
                  </a:lnTo>
                  <a:lnTo>
                    <a:pt x="108" y="132"/>
                  </a:lnTo>
                  <a:lnTo>
                    <a:pt x="0" y="202"/>
                  </a:lnTo>
                  <a:lnTo>
                    <a:pt x="108" y="142"/>
                  </a:lnTo>
                  <a:lnTo>
                    <a:pt x="0" y="211"/>
                  </a:lnTo>
                  <a:lnTo>
                    <a:pt x="108" y="151"/>
                  </a:lnTo>
                  <a:lnTo>
                    <a:pt x="0" y="221"/>
                  </a:lnTo>
                  <a:lnTo>
                    <a:pt x="108" y="161"/>
                  </a:lnTo>
                  <a:lnTo>
                    <a:pt x="0" y="228"/>
                  </a:lnTo>
                  <a:lnTo>
                    <a:pt x="108" y="168"/>
                  </a:lnTo>
                  <a:lnTo>
                    <a:pt x="0" y="233"/>
                  </a:lnTo>
                  <a:lnTo>
                    <a:pt x="108" y="173"/>
                  </a:lnTo>
                  <a:lnTo>
                    <a:pt x="0" y="243"/>
                  </a:lnTo>
                  <a:lnTo>
                    <a:pt x="108" y="183"/>
                  </a:lnTo>
                  <a:lnTo>
                    <a:pt x="0" y="255"/>
                  </a:lnTo>
                  <a:lnTo>
                    <a:pt x="108" y="195"/>
                  </a:lnTo>
                  <a:lnTo>
                    <a:pt x="0" y="264"/>
                  </a:lnTo>
                  <a:lnTo>
                    <a:pt x="108" y="204"/>
                  </a:lnTo>
                  <a:lnTo>
                    <a:pt x="0" y="277"/>
                  </a:lnTo>
                  <a:lnTo>
                    <a:pt x="108" y="216"/>
                  </a:lnTo>
                  <a:lnTo>
                    <a:pt x="0" y="286"/>
                  </a:lnTo>
                  <a:lnTo>
                    <a:pt x="108" y="226"/>
                  </a:lnTo>
                  <a:lnTo>
                    <a:pt x="0" y="289"/>
                  </a:lnTo>
                  <a:lnTo>
                    <a:pt x="108" y="228"/>
                  </a:lnTo>
                  <a:lnTo>
                    <a:pt x="0" y="293"/>
                  </a:lnTo>
                  <a:lnTo>
                    <a:pt x="110" y="233"/>
                  </a:lnTo>
                  <a:lnTo>
                    <a:pt x="0" y="303"/>
                  </a:lnTo>
                  <a:lnTo>
                    <a:pt x="110" y="243"/>
                  </a:lnTo>
                  <a:lnTo>
                    <a:pt x="0" y="310"/>
                  </a:lnTo>
                  <a:lnTo>
                    <a:pt x="110" y="250"/>
                  </a:lnTo>
                  <a:lnTo>
                    <a:pt x="0" y="315"/>
                  </a:lnTo>
                  <a:lnTo>
                    <a:pt x="110" y="255"/>
                  </a:lnTo>
                  <a:lnTo>
                    <a:pt x="0" y="325"/>
                  </a:lnTo>
                  <a:lnTo>
                    <a:pt x="110" y="262"/>
                  </a:lnTo>
                  <a:lnTo>
                    <a:pt x="0" y="329"/>
                  </a:lnTo>
                  <a:lnTo>
                    <a:pt x="110" y="269"/>
                  </a:lnTo>
                  <a:lnTo>
                    <a:pt x="0" y="342"/>
                  </a:lnTo>
                  <a:lnTo>
                    <a:pt x="110" y="281"/>
                  </a:lnTo>
                  <a:lnTo>
                    <a:pt x="0" y="344"/>
                  </a:lnTo>
                  <a:lnTo>
                    <a:pt x="110" y="284"/>
                  </a:lnTo>
                  <a:lnTo>
                    <a:pt x="0" y="351"/>
                  </a:lnTo>
                  <a:lnTo>
                    <a:pt x="110" y="291"/>
                  </a:lnTo>
                  <a:lnTo>
                    <a:pt x="0" y="358"/>
                  </a:lnTo>
                  <a:lnTo>
                    <a:pt x="110" y="298"/>
                  </a:lnTo>
                  <a:lnTo>
                    <a:pt x="0" y="358"/>
                  </a:lnTo>
                  <a:lnTo>
                    <a:pt x="110" y="298"/>
                  </a:lnTo>
                  <a:lnTo>
                    <a:pt x="0" y="361"/>
                  </a:lnTo>
                  <a:lnTo>
                    <a:pt x="110" y="301"/>
                  </a:lnTo>
                  <a:lnTo>
                    <a:pt x="0" y="370"/>
                  </a:lnTo>
                  <a:lnTo>
                    <a:pt x="110" y="310"/>
                  </a:lnTo>
                  <a:lnTo>
                    <a:pt x="0" y="375"/>
                  </a:lnTo>
                  <a:lnTo>
                    <a:pt x="110" y="315"/>
                  </a:lnTo>
                  <a:lnTo>
                    <a:pt x="0" y="385"/>
                  </a:lnTo>
                  <a:lnTo>
                    <a:pt x="110" y="325"/>
                  </a:lnTo>
                  <a:lnTo>
                    <a:pt x="7" y="392"/>
                  </a:lnTo>
                  <a:lnTo>
                    <a:pt x="110" y="337"/>
                  </a:lnTo>
                  <a:lnTo>
                    <a:pt x="20" y="392"/>
                  </a:lnTo>
                  <a:lnTo>
                    <a:pt x="110" y="342"/>
                  </a:lnTo>
                  <a:lnTo>
                    <a:pt x="25" y="392"/>
                  </a:lnTo>
                  <a:lnTo>
                    <a:pt x="110" y="346"/>
                  </a:lnTo>
                  <a:lnTo>
                    <a:pt x="40" y="392"/>
                  </a:lnTo>
                  <a:lnTo>
                    <a:pt x="110" y="354"/>
                  </a:lnTo>
                  <a:lnTo>
                    <a:pt x="52" y="392"/>
                  </a:lnTo>
                  <a:lnTo>
                    <a:pt x="110" y="361"/>
                  </a:lnTo>
                  <a:lnTo>
                    <a:pt x="67" y="392"/>
                  </a:lnTo>
                  <a:lnTo>
                    <a:pt x="110" y="368"/>
                  </a:lnTo>
                  <a:lnTo>
                    <a:pt x="80" y="392"/>
                  </a:lnTo>
                  <a:lnTo>
                    <a:pt x="110" y="378"/>
                  </a:lnTo>
                  <a:lnTo>
                    <a:pt x="97" y="392"/>
                  </a:lnTo>
                  <a:lnTo>
                    <a:pt x="110" y="387"/>
                  </a:lnTo>
                  <a:lnTo>
                    <a:pt x="108" y="392"/>
                  </a:lnTo>
                  <a:lnTo>
                    <a:pt x="110" y="392"/>
                  </a:lnTo>
                </a:path>
              </a:pathLst>
            </a:custGeom>
            <a:noFill/>
            <a:ln w="0" cap="rnd">
              <a:solidFill>
                <a:schemeClr val="accent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453665" y="618500"/>
            <a:ext cx="3038325" cy="752868"/>
            <a:chOff x="2027" y="779"/>
            <a:chExt cx="4785" cy="1186"/>
          </a:xfrm>
        </p:grpSpPr>
        <p:grpSp>
          <p:nvGrpSpPr>
            <p:cNvPr id="5" name="PA_chenying0907 14"/>
            <p:cNvGrpSpPr/>
            <p:nvPr>
              <p:custDataLst>
                <p:tags r:id="rId1"/>
              </p:custDataLst>
            </p:nvPr>
          </p:nvGrpSpPr>
          <p:grpSpPr>
            <a:xfrm>
              <a:off x="2027" y="779"/>
              <a:ext cx="1021" cy="1186"/>
              <a:chOff x="5957888" y="3260725"/>
              <a:chExt cx="276225" cy="320675"/>
            </a:xfrm>
            <a:solidFill>
              <a:schemeClr val="accent5"/>
            </a:solidFill>
          </p:grpSpPr>
          <p:sp>
            <p:nvSpPr>
              <p:cNvPr id="20" name="Freeform 40217"/>
              <p:cNvSpPr>
                <a:spLocks noEditPoints="1"/>
              </p:cNvSpPr>
              <p:nvPr/>
            </p:nvSpPr>
            <p:spPr bwMode="auto">
              <a:xfrm>
                <a:off x="5989638" y="3260725"/>
                <a:ext cx="244475" cy="258763"/>
              </a:xfrm>
              <a:custGeom>
                <a:avLst/>
                <a:gdLst>
                  <a:gd name="T0" fmla="*/ 33 w 62"/>
                  <a:gd name="T1" fmla="*/ 54 h 66"/>
                  <a:gd name="T2" fmla="*/ 41 w 62"/>
                  <a:gd name="T3" fmla="*/ 26 h 66"/>
                  <a:gd name="T4" fmla="*/ 19 w 62"/>
                  <a:gd name="T5" fmla="*/ 48 h 66"/>
                  <a:gd name="T6" fmla="*/ 17 w 62"/>
                  <a:gd name="T7" fmla="*/ 54 h 66"/>
                  <a:gd name="T8" fmla="*/ 0 w 62"/>
                  <a:gd name="T9" fmla="*/ 48 h 66"/>
                  <a:gd name="T10" fmla="*/ 10 w 62"/>
                  <a:gd name="T11" fmla="*/ 27 h 66"/>
                  <a:gd name="T12" fmla="*/ 57 w 62"/>
                  <a:gd name="T13" fmla="*/ 9 h 66"/>
                  <a:gd name="T14" fmla="*/ 58 w 62"/>
                  <a:gd name="T15" fmla="*/ 48 h 66"/>
                  <a:gd name="T16" fmla="*/ 51 w 62"/>
                  <a:gd name="T17" fmla="*/ 63 h 66"/>
                  <a:gd name="T18" fmla="*/ 42 w 62"/>
                  <a:gd name="T19" fmla="*/ 65 h 66"/>
                  <a:gd name="T20" fmla="*/ 30 w 62"/>
                  <a:gd name="T21" fmla="*/ 60 h 66"/>
                  <a:gd name="T22" fmla="*/ 53 w 62"/>
                  <a:gd name="T23" fmla="*/ 37 h 66"/>
                  <a:gd name="T24" fmla="*/ 50 w 62"/>
                  <a:gd name="T25" fmla="*/ 7 h 66"/>
                  <a:gd name="T26" fmla="*/ 12 w 62"/>
                  <a:gd name="T27" fmla="*/ 26 h 66"/>
                  <a:gd name="T28" fmla="*/ 13 w 62"/>
                  <a:gd name="T29" fmla="*/ 38 h 66"/>
                  <a:gd name="T30" fmla="*/ 31 w 62"/>
                  <a:gd name="T31" fmla="*/ 20 h 66"/>
                  <a:gd name="T32" fmla="*/ 42 w 62"/>
                  <a:gd name="T33" fmla="*/ 36 h 66"/>
                  <a:gd name="T34" fmla="*/ 49 w 62"/>
                  <a:gd name="T35" fmla="*/ 51 h 66"/>
                  <a:gd name="T36" fmla="*/ 57 w 62"/>
                  <a:gd name="T37" fmla="*/ 19 h 66"/>
                  <a:gd name="T38" fmla="*/ 51 w 62"/>
                  <a:gd name="T39" fmla="*/ 51 h 66"/>
                  <a:gd name="T40" fmla="*/ 61 w 62"/>
                  <a:gd name="T41" fmla="*/ 24 h 66"/>
                  <a:gd name="T42" fmla="*/ 43 w 62"/>
                  <a:gd name="T43" fmla="*/ 63 h 66"/>
                  <a:gd name="T44" fmla="*/ 45 w 62"/>
                  <a:gd name="T45" fmla="*/ 51 h 66"/>
                  <a:gd name="T46" fmla="*/ 38 w 62"/>
                  <a:gd name="T47" fmla="*/ 49 h 66"/>
                  <a:gd name="T48" fmla="*/ 43 w 62"/>
                  <a:gd name="T49" fmla="*/ 63 h 66"/>
                  <a:gd name="T50" fmla="*/ 11 w 62"/>
                  <a:gd name="T51" fmla="*/ 50 h 66"/>
                  <a:gd name="T52" fmla="*/ 13 w 62"/>
                  <a:gd name="T53" fmla="*/ 39 h 66"/>
                  <a:gd name="T54" fmla="*/ 5 w 62"/>
                  <a:gd name="T55" fmla="*/ 39 h 66"/>
                  <a:gd name="T56" fmla="*/ 35 w 62"/>
                  <a:gd name="T57" fmla="*/ 21 h 66"/>
                  <a:gd name="T58" fmla="*/ 23 w 62"/>
                  <a:gd name="T59" fmla="*/ 36 h 66"/>
                  <a:gd name="T60" fmla="*/ 45 w 62"/>
                  <a:gd name="T61" fmla="*/ 63 h 66"/>
                  <a:gd name="T62" fmla="*/ 55 w 62"/>
                  <a:gd name="T63" fmla="*/ 53 h 66"/>
                  <a:gd name="T64" fmla="*/ 45 w 62"/>
                  <a:gd name="T65" fmla="*/ 63 h 66"/>
                  <a:gd name="T66" fmla="*/ 21 w 62"/>
                  <a:gd name="T67" fmla="*/ 40 h 66"/>
                  <a:gd name="T68" fmla="*/ 12 w 62"/>
                  <a:gd name="T69" fmla="*/ 5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66">
                    <a:moveTo>
                      <a:pt x="30" y="60"/>
                    </a:moveTo>
                    <a:cubicBezTo>
                      <a:pt x="31" y="58"/>
                      <a:pt x="32" y="56"/>
                      <a:pt x="33" y="54"/>
                    </a:cubicBezTo>
                    <a:cubicBezTo>
                      <a:pt x="38" y="47"/>
                      <a:pt x="41" y="39"/>
                      <a:pt x="42" y="31"/>
                    </a:cubicBezTo>
                    <a:cubicBezTo>
                      <a:pt x="42" y="29"/>
                      <a:pt x="42" y="28"/>
                      <a:pt x="41" y="26"/>
                    </a:cubicBezTo>
                    <a:cubicBezTo>
                      <a:pt x="40" y="21"/>
                      <a:pt x="36" y="21"/>
                      <a:pt x="33" y="25"/>
                    </a:cubicBezTo>
                    <a:cubicBezTo>
                      <a:pt x="27" y="31"/>
                      <a:pt x="22" y="39"/>
                      <a:pt x="19" y="48"/>
                    </a:cubicBezTo>
                    <a:cubicBezTo>
                      <a:pt x="18" y="49"/>
                      <a:pt x="18" y="50"/>
                      <a:pt x="18" y="51"/>
                    </a:cubicBezTo>
                    <a:cubicBezTo>
                      <a:pt x="18" y="52"/>
                      <a:pt x="17" y="53"/>
                      <a:pt x="17" y="54"/>
                    </a:cubicBezTo>
                    <a:cubicBezTo>
                      <a:pt x="15" y="52"/>
                      <a:pt x="13" y="52"/>
                      <a:pt x="11" y="53"/>
                    </a:cubicBezTo>
                    <a:cubicBezTo>
                      <a:pt x="9" y="50"/>
                      <a:pt x="4" y="50"/>
                      <a:pt x="0" y="48"/>
                    </a:cubicBezTo>
                    <a:cubicBezTo>
                      <a:pt x="1" y="45"/>
                      <a:pt x="3" y="41"/>
                      <a:pt x="4" y="38"/>
                    </a:cubicBezTo>
                    <a:cubicBezTo>
                      <a:pt x="6" y="34"/>
                      <a:pt x="8" y="30"/>
                      <a:pt x="10" y="27"/>
                    </a:cubicBezTo>
                    <a:cubicBezTo>
                      <a:pt x="13" y="19"/>
                      <a:pt x="19" y="13"/>
                      <a:pt x="25" y="8"/>
                    </a:cubicBezTo>
                    <a:cubicBezTo>
                      <a:pt x="35" y="0"/>
                      <a:pt x="50" y="2"/>
                      <a:pt x="57" y="9"/>
                    </a:cubicBezTo>
                    <a:cubicBezTo>
                      <a:pt x="61" y="14"/>
                      <a:pt x="62" y="20"/>
                      <a:pt x="62" y="27"/>
                    </a:cubicBezTo>
                    <a:cubicBezTo>
                      <a:pt x="62" y="34"/>
                      <a:pt x="60" y="41"/>
                      <a:pt x="58" y="48"/>
                    </a:cubicBezTo>
                    <a:cubicBezTo>
                      <a:pt x="56" y="53"/>
                      <a:pt x="53" y="57"/>
                      <a:pt x="51" y="62"/>
                    </a:cubicBezTo>
                    <a:cubicBezTo>
                      <a:pt x="51" y="62"/>
                      <a:pt x="51" y="63"/>
                      <a:pt x="51" y="63"/>
                    </a:cubicBezTo>
                    <a:cubicBezTo>
                      <a:pt x="51" y="64"/>
                      <a:pt x="50" y="65"/>
                      <a:pt x="50" y="66"/>
                    </a:cubicBezTo>
                    <a:cubicBezTo>
                      <a:pt x="47" y="66"/>
                      <a:pt x="44" y="66"/>
                      <a:pt x="42" y="65"/>
                    </a:cubicBezTo>
                    <a:cubicBezTo>
                      <a:pt x="40" y="63"/>
                      <a:pt x="37" y="62"/>
                      <a:pt x="35" y="61"/>
                    </a:cubicBezTo>
                    <a:cubicBezTo>
                      <a:pt x="33" y="61"/>
                      <a:pt x="32" y="60"/>
                      <a:pt x="30" y="60"/>
                    </a:cubicBezTo>
                    <a:close/>
                    <a:moveTo>
                      <a:pt x="49" y="51"/>
                    </a:moveTo>
                    <a:cubicBezTo>
                      <a:pt x="50" y="46"/>
                      <a:pt x="52" y="41"/>
                      <a:pt x="53" y="37"/>
                    </a:cubicBezTo>
                    <a:cubicBezTo>
                      <a:pt x="55" y="30"/>
                      <a:pt x="56" y="24"/>
                      <a:pt x="55" y="17"/>
                    </a:cubicBezTo>
                    <a:cubicBezTo>
                      <a:pt x="55" y="13"/>
                      <a:pt x="53" y="9"/>
                      <a:pt x="50" y="7"/>
                    </a:cubicBezTo>
                    <a:cubicBezTo>
                      <a:pt x="43" y="4"/>
                      <a:pt x="33" y="3"/>
                      <a:pt x="26" y="9"/>
                    </a:cubicBezTo>
                    <a:cubicBezTo>
                      <a:pt x="20" y="14"/>
                      <a:pt x="16" y="19"/>
                      <a:pt x="12" y="26"/>
                    </a:cubicBezTo>
                    <a:cubicBezTo>
                      <a:pt x="10" y="29"/>
                      <a:pt x="9" y="32"/>
                      <a:pt x="7" y="36"/>
                    </a:cubicBezTo>
                    <a:cubicBezTo>
                      <a:pt x="9" y="36"/>
                      <a:pt x="11" y="37"/>
                      <a:pt x="13" y="38"/>
                    </a:cubicBezTo>
                    <a:cubicBezTo>
                      <a:pt x="15" y="39"/>
                      <a:pt x="15" y="37"/>
                      <a:pt x="16" y="36"/>
                    </a:cubicBezTo>
                    <a:cubicBezTo>
                      <a:pt x="19" y="29"/>
                      <a:pt x="24" y="24"/>
                      <a:pt x="31" y="20"/>
                    </a:cubicBezTo>
                    <a:cubicBezTo>
                      <a:pt x="36" y="18"/>
                      <a:pt x="41" y="19"/>
                      <a:pt x="42" y="25"/>
                    </a:cubicBezTo>
                    <a:cubicBezTo>
                      <a:pt x="43" y="29"/>
                      <a:pt x="43" y="33"/>
                      <a:pt x="42" y="36"/>
                    </a:cubicBezTo>
                    <a:cubicBezTo>
                      <a:pt x="42" y="40"/>
                      <a:pt x="41" y="43"/>
                      <a:pt x="40" y="47"/>
                    </a:cubicBezTo>
                    <a:cubicBezTo>
                      <a:pt x="43" y="48"/>
                      <a:pt x="46" y="50"/>
                      <a:pt x="49" y="51"/>
                    </a:cubicBezTo>
                    <a:close/>
                    <a:moveTo>
                      <a:pt x="55" y="10"/>
                    </a:moveTo>
                    <a:cubicBezTo>
                      <a:pt x="55" y="13"/>
                      <a:pt x="57" y="16"/>
                      <a:pt x="57" y="19"/>
                    </a:cubicBezTo>
                    <a:cubicBezTo>
                      <a:pt x="58" y="27"/>
                      <a:pt x="56" y="34"/>
                      <a:pt x="54" y="41"/>
                    </a:cubicBezTo>
                    <a:cubicBezTo>
                      <a:pt x="53" y="44"/>
                      <a:pt x="52" y="48"/>
                      <a:pt x="51" y="51"/>
                    </a:cubicBezTo>
                    <a:cubicBezTo>
                      <a:pt x="55" y="52"/>
                      <a:pt x="56" y="50"/>
                      <a:pt x="57" y="46"/>
                    </a:cubicBezTo>
                    <a:cubicBezTo>
                      <a:pt x="59" y="39"/>
                      <a:pt x="61" y="32"/>
                      <a:pt x="61" y="24"/>
                    </a:cubicBezTo>
                    <a:cubicBezTo>
                      <a:pt x="60" y="18"/>
                      <a:pt x="59" y="13"/>
                      <a:pt x="55" y="10"/>
                    </a:cubicBezTo>
                    <a:close/>
                    <a:moveTo>
                      <a:pt x="43" y="63"/>
                    </a:moveTo>
                    <a:cubicBezTo>
                      <a:pt x="45" y="60"/>
                      <a:pt x="46" y="57"/>
                      <a:pt x="47" y="55"/>
                    </a:cubicBezTo>
                    <a:cubicBezTo>
                      <a:pt x="47" y="54"/>
                      <a:pt x="47" y="51"/>
                      <a:pt x="45" y="51"/>
                    </a:cubicBezTo>
                    <a:cubicBezTo>
                      <a:pt x="44" y="50"/>
                      <a:pt x="42" y="49"/>
                      <a:pt x="41" y="49"/>
                    </a:cubicBezTo>
                    <a:cubicBezTo>
                      <a:pt x="40" y="49"/>
                      <a:pt x="39" y="48"/>
                      <a:pt x="38" y="49"/>
                    </a:cubicBezTo>
                    <a:cubicBezTo>
                      <a:pt x="36" y="53"/>
                      <a:pt x="35" y="56"/>
                      <a:pt x="33" y="59"/>
                    </a:cubicBezTo>
                    <a:cubicBezTo>
                      <a:pt x="36" y="60"/>
                      <a:pt x="40" y="61"/>
                      <a:pt x="43" y="63"/>
                    </a:cubicBezTo>
                    <a:close/>
                    <a:moveTo>
                      <a:pt x="2" y="48"/>
                    </a:moveTo>
                    <a:cubicBezTo>
                      <a:pt x="5" y="48"/>
                      <a:pt x="8" y="49"/>
                      <a:pt x="11" y="50"/>
                    </a:cubicBezTo>
                    <a:cubicBezTo>
                      <a:pt x="12" y="47"/>
                      <a:pt x="13" y="44"/>
                      <a:pt x="14" y="41"/>
                    </a:cubicBezTo>
                    <a:cubicBezTo>
                      <a:pt x="14" y="41"/>
                      <a:pt x="13" y="40"/>
                      <a:pt x="13" y="39"/>
                    </a:cubicBezTo>
                    <a:cubicBezTo>
                      <a:pt x="11" y="39"/>
                      <a:pt x="9" y="39"/>
                      <a:pt x="6" y="38"/>
                    </a:cubicBezTo>
                    <a:cubicBezTo>
                      <a:pt x="6" y="38"/>
                      <a:pt x="6" y="39"/>
                      <a:pt x="5" y="39"/>
                    </a:cubicBezTo>
                    <a:cubicBezTo>
                      <a:pt x="4" y="42"/>
                      <a:pt x="3" y="44"/>
                      <a:pt x="2" y="48"/>
                    </a:cubicBezTo>
                    <a:close/>
                    <a:moveTo>
                      <a:pt x="35" y="21"/>
                    </a:moveTo>
                    <a:cubicBezTo>
                      <a:pt x="30" y="21"/>
                      <a:pt x="18" y="31"/>
                      <a:pt x="17" y="39"/>
                    </a:cubicBezTo>
                    <a:cubicBezTo>
                      <a:pt x="20" y="39"/>
                      <a:pt x="21" y="39"/>
                      <a:pt x="23" y="36"/>
                    </a:cubicBezTo>
                    <a:cubicBezTo>
                      <a:pt x="26" y="30"/>
                      <a:pt x="30" y="25"/>
                      <a:pt x="35" y="21"/>
                    </a:cubicBezTo>
                    <a:close/>
                    <a:moveTo>
                      <a:pt x="45" y="63"/>
                    </a:moveTo>
                    <a:cubicBezTo>
                      <a:pt x="48" y="65"/>
                      <a:pt x="49" y="64"/>
                      <a:pt x="50" y="62"/>
                    </a:cubicBezTo>
                    <a:cubicBezTo>
                      <a:pt x="52" y="59"/>
                      <a:pt x="53" y="56"/>
                      <a:pt x="55" y="53"/>
                    </a:cubicBezTo>
                    <a:cubicBezTo>
                      <a:pt x="51" y="52"/>
                      <a:pt x="49" y="53"/>
                      <a:pt x="48" y="56"/>
                    </a:cubicBezTo>
                    <a:cubicBezTo>
                      <a:pt x="47" y="59"/>
                      <a:pt x="46" y="61"/>
                      <a:pt x="45" y="63"/>
                    </a:cubicBezTo>
                    <a:close/>
                    <a:moveTo>
                      <a:pt x="16" y="51"/>
                    </a:moveTo>
                    <a:cubicBezTo>
                      <a:pt x="18" y="47"/>
                      <a:pt x="19" y="44"/>
                      <a:pt x="21" y="40"/>
                    </a:cubicBezTo>
                    <a:cubicBezTo>
                      <a:pt x="19" y="40"/>
                      <a:pt x="17" y="40"/>
                      <a:pt x="15" y="40"/>
                    </a:cubicBezTo>
                    <a:cubicBezTo>
                      <a:pt x="14" y="44"/>
                      <a:pt x="13" y="47"/>
                      <a:pt x="12" y="50"/>
                    </a:cubicBezTo>
                    <a:cubicBezTo>
                      <a:pt x="14" y="50"/>
                      <a:pt x="15" y="50"/>
                      <a:pt x="16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21" name="Freeform 40218"/>
              <p:cNvSpPr/>
              <p:nvPr/>
            </p:nvSpPr>
            <p:spPr bwMode="auto">
              <a:xfrm>
                <a:off x="5957888" y="3479800"/>
                <a:ext cx="28575" cy="31750"/>
              </a:xfrm>
              <a:custGeom>
                <a:avLst/>
                <a:gdLst>
                  <a:gd name="T0" fmla="*/ 7 w 7"/>
                  <a:gd name="T1" fmla="*/ 0 h 8"/>
                  <a:gd name="T2" fmla="*/ 0 w 7"/>
                  <a:gd name="T3" fmla="*/ 8 h 8"/>
                  <a:gd name="T4" fmla="*/ 7 w 7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8">
                    <a:moveTo>
                      <a:pt x="7" y="0"/>
                    </a:moveTo>
                    <a:cubicBezTo>
                      <a:pt x="6" y="4"/>
                      <a:pt x="3" y="8"/>
                      <a:pt x="0" y="8"/>
                    </a:cubicBezTo>
                    <a:cubicBezTo>
                      <a:pt x="2" y="6"/>
                      <a:pt x="4" y="3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22" name="Freeform 40219"/>
              <p:cNvSpPr/>
              <p:nvPr/>
            </p:nvSpPr>
            <p:spPr bwMode="auto">
              <a:xfrm>
                <a:off x="6167438" y="3533775"/>
                <a:ext cx="11113" cy="47625"/>
              </a:xfrm>
              <a:custGeom>
                <a:avLst/>
                <a:gdLst>
                  <a:gd name="T0" fmla="*/ 1 w 3"/>
                  <a:gd name="T1" fmla="*/ 0 h 12"/>
                  <a:gd name="T2" fmla="*/ 3 w 3"/>
                  <a:gd name="T3" fmla="*/ 12 h 12"/>
                  <a:gd name="T4" fmla="*/ 0 w 3"/>
                  <a:gd name="T5" fmla="*/ 0 h 12"/>
                  <a:gd name="T6" fmla="*/ 1 w 3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2">
                    <a:moveTo>
                      <a:pt x="1" y="0"/>
                    </a:moveTo>
                    <a:cubicBezTo>
                      <a:pt x="2" y="4"/>
                      <a:pt x="2" y="8"/>
                      <a:pt x="3" y="12"/>
                    </a:cubicBezTo>
                    <a:cubicBezTo>
                      <a:pt x="1" y="11"/>
                      <a:pt x="1" y="1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23" name="Freeform 40220"/>
              <p:cNvSpPr/>
              <p:nvPr/>
            </p:nvSpPr>
            <p:spPr bwMode="auto">
              <a:xfrm>
                <a:off x="5986463" y="3498850"/>
                <a:ext cx="11113" cy="39688"/>
              </a:xfrm>
              <a:custGeom>
                <a:avLst/>
                <a:gdLst>
                  <a:gd name="T0" fmla="*/ 3 w 3"/>
                  <a:gd name="T1" fmla="*/ 0 h 10"/>
                  <a:gd name="T2" fmla="*/ 1 w 3"/>
                  <a:gd name="T3" fmla="*/ 10 h 10"/>
                  <a:gd name="T4" fmla="*/ 3 w 3"/>
                  <a:gd name="T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0">
                    <a:moveTo>
                      <a:pt x="3" y="0"/>
                    </a:moveTo>
                    <a:cubicBezTo>
                      <a:pt x="3" y="3"/>
                      <a:pt x="2" y="6"/>
                      <a:pt x="1" y="10"/>
                    </a:cubicBezTo>
                    <a:cubicBezTo>
                      <a:pt x="0" y="8"/>
                      <a:pt x="1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24" name="Freeform 40221"/>
              <p:cNvSpPr/>
              <p:nvPr/>
            </p:nvSpPr>
            <p:spPr bwMode="auto">
              <a:xfrm>
                <a:off x="6092826" y="3538538"/>
                <a:ext cx="19050" cy="34925"/>
              </a:xfrm>
              <a:custGeom>
                <a:avLst/>
                <a:gdLst>
                  <a:gd name="T0" fmla="*/ 0 w 5"/>
                  <a:gd name="T1" fmla="*/ 9 h 9"/>
                  <a:gd name="T2" fmla="*/ 0 w 5"/>
                  <a:gd name="T3" fmla="*/ 7 h 9"/>
                  <a:gd name="T4" fmla="*/ 2 w 5"/>
                  <a:gd name="T5" fmla="*/ 3 h 9"/>
                  <a:gd name="T6" fmla="*/ 5 w 5"/>
                  <a:gd name="T7" fmla="*/ 0 h 9"/>
                  <a:gd name="T8" fmla="*/ 5 w 5"/>
                  <a:gd name="T9" fmla="*/ 0 h 9"/>
                  <a:gd name="T10" fmla="*/ 0 w 5"/>
                  <a:gd name="T11" fmla="*/ 9 h 9"/>
                  <a:gd name="T12" fmla="*/ 0 w 5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9">
                    <a:moveTo>
                      <a:pt x="0" y="9"/>
                    </a:moveTo>
                    <a:cubicBezTo>
                      <a:pt x="0" y="8"/>
                      <a:pt x="0" y="7"/>
                      <a:pt x="0" y="7"/>
                    </a:cubicBezTo>
                    <a:cubicBezTo>
                      <a:pt x="1" y="6"/>
                      <a:pt x="1" y="4"/>
                      <a:pt x="2" y="3"/>
                    </a:cubicBezTo>
                    <a:cubicBezTo>
                      <a:pt x="3" y="2"/>
                      <a:pt x="4" y="1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3"/>
                      <a:pt x="2" y="6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27" name="Freeform 40222"/>
              <p:cNvSpPr/>
              <p:nvPr/>
            </p:nvSpPr>
            <p:spPr bwMode="auto">
              <a:xfrm>
                <a:off x="6021388" y="3498850"/>
                <a:ext cx="7938" cy="39688"/>
              </a:xfrm>
              <a:custGeom>
                <a:avLst/>
                <a:gdLst>
                  <a:gd name="T0" fmla="*/ 1 w 2"/>
                  <a:gd name="T1" fmla="*/ 0 h 10"/>
                  <a:gd name="T2" fmla="*/ 2 w 2"/>
                  <a:gd name="T3" fmla="*/ 10 h 10"/>
                  <a:gd name="T4" fmla="*/ 1 w 2"/>
                  <a:gd name="T5" fmla="*/ 10 h 10"/>
                  <a:gd name="T6" fmla="*/ 1 w 2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0">
                    <a:moveTo>
                      <a:pt x="1" y="0"/>
                    </a:moveTo>
                    <a:cubicBezTo>
                      <a:pt x="1" y="4"/>
                      <a:pt x="1" y="7"/>
                      <a:pt x="2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7"/>
                      <a:pt x="0" y="4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28" name="Freeform 40223"/>
              <p:cNvSpPr/>
              <p:nvPr/>
            </p:nvSpPr>
            <p:spPr bwMode="auto">
              <a:xfrm>
                <a:off x="6061076" y="3525838"/>
                <a:ext cx="26988" cy="23813"/>
              </a:xfrm>
              <a:custGeom>
                <a:avLst/>
                <a:gdLst>
                  <a:gd name="T0" fmla="*/ 0 w 7"/>
                  <a:gd name="T1" fmla="*/ 5 h 6"/>
                  <a:gd name="T2" fmla="*/ 6 w 7"/>
                  <a:gd name="T3" fmla="*/ 0 h 6"/>
                  <a:gd name="T4" fmla="*/ 7 w 7"/>
                  <a:gd name="T5" fmla="*/ 1 h 6"/>
                  <a:gd name="T6" fmla="*/ 2 w 7"/>
                  <a:gd name="T7" fmla="*/ 6 h 6"/>
                  <a:gd name="T8" fmla="*/ 0 w 7"/>
                  <a:gd name="T9" fmla="*/ 5 h 6"/>
                  <a:gd name="T10" fmla="*/ 0 w 7"/>
                  <a:gd name="T1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6">
                    <a:moveTo>
                      <a:pt x="0" y="5"/>
                    </a:moveTo>
                    <a:cubicBezTo>
                      <a:pt x="2" y="3"/>
                      <a:pt x="4" y="2"/>
                      <a:pt x="6" y="0"/>
                    </a:cubicBezTo>
                    <a:cubicBezTo>
                      <a:pt x="6" y="1"/>
                      <a:pt x="7" y="1"/>
                      <a:pt x="7" y="1"/>
                    </a:cubicBezTo>
                    <a:cubicBezTo>
                      <a:pt x="5" y="3"/>
                      <a:pt x="3" y="4"/>
                      <a:pt x="2" y="6"/>
                    </a:cubicBezTo>
                    <a:cubicBezTo>
                      <a:pt x="1" y="6"/>
                      <a:pt x="1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29" name="Freeform 40224"/>
              <p:cNvSpPr/>
              <p:nvPr/>
            </p:nvSpPr>
            <p:spPr bwMode="auto">
              <a:xfrm>
                <a:off x="6127751" y="3541713"/>
                <a:ext cx="11113" cy="31750"/>
              </a:xfrm>
              <a:custGeom>
                <a:avLst/>
                <a:gdLst>
                  <a:gd name="T0" fmla="*/ 2 w 3"/>
                  <a:gd name="T1" fmla="*/ 8 h 8"/>
                  <a:gd name="T2" fmla="*/ 2 w 3"/>
                  <a:gd name="T3" fmla="*/ 0 h 8"/>
                  <a:gd name="T4" fmla="*/ 3 w 3"/>
                  <a:gd name="T5" fmla="*/ 0 h 8"/>
                  <a:gd name="T6" fmla="*/ 2 w 3"/>
                  <a:gd name="T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8">
                    <a:moveTo>
                      <a:pt x="2" y="8"/>
                    </a:moveTo>
                    <a:cubicBezTo>
                      <a:pt x="0" y="7"/>
                      <a:pt x="0" y="7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3" y="2"/>
                      <a:pt x="2" y="5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30" name="Freeform 40225"/>
              <p:cNvSpPr/>
              <p:nvPr/>
            </p:nvSpPr>
            <p:spPr bwMode="auto">
              <a:xfrm>
                <a:off x="6048376" y="3487738"/>
                <a:ext cx="7938" cy="34925"/>
              </a:xfrm>
              <a:custGeom>
                <a:avLst/>
                <a:gdLst>
                  <a:gd name="T0" fmla="*/ 1 w 2"/>
                  <a:gd name="T1" fmla="*/ 9 h 9"/>
                  <a:gd name="T2" fmla="*/ 0 w 2"/>
                  <a:gd name="T3" fmla="*/ 0 h 9"/>
                  <a:gd name="T4" fmla="*/ 1 w 2"/>
                  <a:gd name="T5" fmla="*/ 0 h 9"/>
                  <a:gd name="T6" fmla="*/ 2 w 2"/>
                  <a:gd name="T7" fmla="*/ 8 h 9"/>
                  <a:gd name="T8" fmla="*/ 1 w 2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1" y="9"/>
                    </a:moveTo>
                    <a:cubicBezTo>
                      <a:pt x="1" y="6"/>
                      <a:pt x="1" y="3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3"/>
                      <a:pt x="2" y="6"/>
                      <a:pt x="2" y="8"/>
                    </a:cubicBezTo>
                    <a:cubicBezTo>
                      <a:pt x="2" y="8"/>
                      <a:pt x="1" y="9"/>
                      <a:pt x="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</p:grpSp>
        <p:sp>
          <p:nvSpPr>
            <p:cNvPr id="31" name="文本框 30"/>
            <p:cNvSpPr txBox="1"/>
            <p:nvPr/>
          </p:nvSpPr>
          <p:spPr>
            <a:xfrm>
              <a:off x="3136" y="870"/>
              <a:ext cx="367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 dirty="0">
                  <a:solidFill>
                    <a:schemeClr val="accent5"/>
                  </a:solidFill>
                  <a:latin typeface="+mj-ea"/>
                  <a:ea typeface="+mj-ea"/>
                </a:rPr>
                <a:t>删除确认</a:t>
              </a:r>
              <a:endParaRPr lang="zh-CN" altLang="en-US" sz="3200" b="1" dirty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652535" y="718830"/>
            <a:ext cx="3038325" cy="752868"/>
            <a:chOff x="2027" y="779"/>
            <a:chExt cx="4785" cy="1186"/>
          </a:xfrm>
        </p:grpSpPr>
        <p:grpSp>
          <p:nvGrpSpPr>
            <p:cNvPr id="8" name="PA_chenying0907 14"/>
            <p:cNvGrpSpPr/>
            <p:nvPr>
              <p:custDataLst>
                <p:tags r:id="rId2"/>
              </p:custDataLst>
            </p:nvPr>
          </p:nvGrpSpPr>
          <p:grpSpPr>
            <a:xfrm>
              <a:off x="2027" y="779"/>
              <a:ext cx="1021" cy="1186"/>
              <a:chOff x="5957888" y="3260725"/>
              <a:chExt cx="276225" cy="320675"/>
            </a:xfrm>
            <a:solidFill>
              <a:schemeClr val="accent5"/>
            </a:solidFill>
          </p:grpSpPr>
          <p:sp>
            <p:nvSpPr>
              <p:cNvPr id="9" name="Freeform 40217"/>
              <p:cNvSpPr>
                <a:spLocks noEditPoints="1"/>
              </p:cNvSpPr>
              <p:nvPr/>
            </p:nvSpPr>
            <p:spPr bwMode="auto">
              <a:xfrm>
                <a:off x="5989638" y="3260725"/>
                <a:ext cx="244475" cy="258763"/>
              </a:xfrm>
              <a:custGeom>
                <a:avLst/>
                <a:gdLst>
                  <a:gd name="T0" fmla="*/ 33 w 62"/>
                  <a:gd name="T1" fmla="*/ 54 h 66"/>
                  <a:gd name="T2" fmla="*/ 41 w 62"/>
                  <a:gd name="T3" fmla="*/ 26 h 66"/>
                  <a:gd name="T4" fmla="*/ 19 w 62"/>
                  <a:gd name="T5" fmla="*/ 48 h 66"/>
                  <a:gd name="T6" fmla="*/ 17 w 62"/>
                  <a:gd name="T7" fmla="*/ 54 h 66"/>
                  <a:gd name="T8" fmla="*/ 0 w 62"/>
                  <a:gd name="T9" fmla="*/ 48 h 66"/>
                  <a:gd name="T10" fmla="*/ 10 w 62"/>
                  <a:gd name="T11" fmla="*/ 27 h 66"/>
                  <a:gd name="T12" fmla="*/ 57 w 62"/>
                  <a:gd name="T13" fmla="*/ 9 h 66"/>
                  <a:gd name="T14" fmla="*/ 58 w 62"/>
                  <a:gd name="T15" fmla="*/ 48 h 66"/>
                  <a:gd name="T16" fmla="*/ 51 w 62"/>
                  <a:gd name="T17" fmla="*/ 63 h 66"/>
                  <a:gd name="T18" fmla="*/ 42 w 62"/>
                  <a:gd name="T19" fmla="*/ 65 h 66"/>
                  <a:gd name="T20" fmla="*/ 30 w 62"/>
                  <a:gd name="T21" fmla="*/ 60 h 66"/>
                  <a:gd name="T22" fmla="*/ 53 w 62"/>
                  <a:gd name="T23" fmla="*/ 37 h 66"/>
                  <a:gd name="T24" fmla="*/ 50 w 62"/>
                  <a:gd name="T25" fmla="*/ 7 h 66"/>
                  <a:gd name="T26" fmla="*/ 12 w 62"/>
                  <a:gd name="T27" fmla="*/ 26 h 66"/>
                  <a:gd name="T28" fmla="*/ 13 w 62"/>
                  <a:gd name="T29" fmla="*/ 38 h 66"/>
                  <a:gd name="T30" fmla="*/ 31 w 62"/>
                  <a:gd name="T31" fmla="*/ 20 h 66"/>
                  <a:gd name="T32" fmla="*/ 42 w 62"/>
                  <a:gd name="T33" fmla="*/ 36 h 66"/>
                  <a:gd name="T34" fmla="*/ 49 w 62"/>
                  <a:gd name="T35" fmla="*/ 51 h 66"/>
                  <a:gd name="T36" fmla="*/ 57 w 62"/>
                  <a:gd name="T37" fmla="*/ 19 h 66"/>
                  <a:gd name="T38" fmla="*/ 51 w 62"/>
                  <a:gd name="T39" fmla="*/ 51 h 66"/>
                  <a:gd name="T40" fmla="*/ 61 w 62"/>
                  <a:gd name="T41" fmla="*/ 24 h 66"/>
                  <a:gd name="T42" fmla="*/ 43 w 62"/>
                  <a:gd name="T43" fmla="*/ 63 h 66"/>
                  <a:gd name="T44" fmla="*/ 45 w 62"/>
                  <a:gd name="T45" fmla="*/ 51 h 66"/>
                  <a:gd name="T46" fmla="*/ 38 w 62"/>
                  <a:gd name="T47" fmla="*/ 49 h 66"/>
                  <a:gd name="T48" fmla="*/ 43 w 62"/>
                  <a:gd name="T49" fmla="*/ 63 h 66"/>
                  <a:gd name="T50" fmla="*/ 11 w 62"/>
                  <a:gd name="T51" fmla="*/ 50 h 66"/>
                  <a:gd name="T52" fmla="*/ 13 w 62"/>
                  <a:gd name="T53" fmla="*/ 39 h 66"/>
                  <a:gd name="T54" fmla="*/ 5 w 62"/>
                  <a:gd name="T55" fmla="*/ 39 h 66"/>
                  <a:gd name="T56" fmla="*/ 35 w 62"/>
                  <a:gd name="T57" fmla="*/ 21 h 66"/>
                  <a:gd name="T58" fmla="*/ 23 w 62"/>
                  <a:gd name="T59" fmla="*/ 36 h 66"/>
                  <a:gd name="T60" fmla="*/ 45 w 62"/>
                  <a:gd name="T61" fmla="*/ 63 h 66"/>
                  <a:gd name="T62" fmla="*/ 55 w 62"/>
                  <a:gd name="T63" fmla="*/ 53 h 66"/>
                  <a:gd name="T64" fmla="*/ 45 w 62"/>
                  <a:gd name="T65" fmla="*/ 63 h 66"/>
                  <a:gd name="T66" fmla="*/ 21 w 62"/>
                  <a:gd name="T67" fmla="*/ 40 h 66"/>
                  <a:gd name="T68" fmla="*/ 12 w 62"/>
                  <a:gd name="T69" fmla="*/ 5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66">
                    <a:moveTo>
                      <a:pt x="30" y="60"/>
                    </a:moveTo>
                    <a:cubicBezTo>
                      <a:pt x="31" y="58"/>
                      <a:pt x="32" y="56"/>
                      <a:pt x="33" y="54"/>
                    </a:cubicBezTo>
                    <a:cubicBezTo>
                      <a:pt x="38" y="47"/>
                      <a:pt x="41" y="39"/>
                      <a:pt x="42" y="31"/>
                    </a:cubicBezTo>
                    <a:cubicBezTo>
                      <a:pt x="42" y="29"/>
                      <a:pt x="42" y="28"/>
                      <a:pt x="41" y="26"/>
                    </a:cubicBezTo>
                    <a:cubicBezTo>
                      <a:pt x="40" y="21"/>
                      <a:pt x="36" y="21"/>
                      <a:pt x="33" y="25"/>
                    </a:cubicBezTo>
                    <a:cubicBezTo>
                      <a:pt x="27" y="31"/>
                      <a:pt x="22" y="39"/>
                      <a:pt x="19" y="48"/>
                    </a:cubicBezTo>
                    <a:cubicBezTo>
                      <a:pt x="18" y="49"/>
                      <a:pt x="18" y="50"/>
                      <a:pt x="18" y="51"/>
                    </a:cubicBezTo>
                    <a:cubicBezTo>
                      <a:pt x="18" y="52"/>
                      <a:pt x="17" y="53"/>
                      <a:pt x="17" y="54"/>
                    </a:cubicBezTo>
                    <a:cubicBezTo>
                      <a:pt x="15" y="52"/>
                      <a:pt x="13" y="52"/>
                      <a:pt x="11" y="53"/>
                    </a:cubicBezTo>
                    <a:cubicBezTo>
                      <a:pt x="9" y="50"/>
                      <a:pt x="4" y="50"/>
                      <a:pt x="0" y="48"/>
                    </a:cubicBezTo>
                    <a:cubicBezTo>
                      <a:pt x="1" y="45"/>
                      <a:pt x="3" y="41"/>
                      <a:pt x="4" y="38"/>
                    </a:cubicBezTo>
                    <a:cubicBezTo>
                      <a:pt x="6" y="34"/>
                      <a:pt x="8" y="30"/>
                      <a:pt x="10" y="27"/>
                    </a:cubicBezTo>
                    <a:cubicBezTo>
                      <a:pt x="13" y="19"/>
                      <a:pt x="19" y="13"/>
                      <a:pt x="25" y="8"/>
                    </a:cubicBezTo>
                    <a:cubicBezTo>
                      <a:pt x="35" y="0"/>
                      <a:pt x="50" y="2"/>
                      <a:pt x="57" y="9"/>
                    </a:cubicBezTo>
                    <a:cubicBezTo>
                      <a:pt x="61" y="14"/>
                      <a:pt x="62" y="20"/>
                      <a:pt x="62" y="27"/>
                    </a:cubicBezTo>
                    <a:cubicBezTo>
                      <a:pt x="62" y="34"/>
                      <a:pt x="60" y="41"/>
                      <a:pt x="58" y="48"/>
                    </a:cubicBezTo>
                    <a:cubicBezTo>
                      <a:pt x="56" y="53"/>
                      <a:pt x="53" y="57"/>
                      <a:pt x="51" y="62"/>
                    </a:cubicBezTo>
                    <a:cubicBezTo>
                      <a:pt x="51" y="62"/>
                      <a:pt x="51" y="63"/>
                      <a:pt x="51" y="63"/>
                    </a:cubicBezTo>
                    <a:cubicBezTo>
                      <a:pt x="51" y="64"/>
                      <a:pt x="50" y="65"/>
                      <a:pt x="50" y="66"/>
                    </a:cubicBezTo>
                    <a:cubicBezTo>
                      <a:pt x="47" y="66"/>
                      <a:pt x="44" y="66"/>
                      <a:pt x="42" y="65"/>
                    </a:cubicBezTo>
                    <a:cubicBezTo>
                      <a:pt x="40" y="63"/>
                      <a:pt x="37" y="62"/>
                      <a:pt x="35" y="61"/>
                    </a:cubicBezTo>
                    <a:cubicBezTo>
                      <a:pt x="33" y="61"/>
                      <a:pt x="32" y="60"/>
                      <a:pt x="30" y="60"/>
                    </a:cubicBezTo>
                    <a:close/>
                    <a:moveTo>
                      <a:pt x="49" y="51"/>
                    </a:moveTo>
                    <a:cubicBezTo>
                      <a:pt x="50" y="46"/>
                      <a:pt x="52" y="41"/>
                      <a:pt x="53" y="37"/>
                    </a:cubicBezTo>
                    <a:cubicBezTo>
                      <a:pt x="55" y="30"/>
                      <a:pt x="56" y="24"/>
                      <a:pt x="55" y="17"/>
                    </a:cubicBezTo>
                    <a:cubicBezTo>
                      <a:pt x="55" y="13"/>
                      <a:pt x="53" y="9"/>
                      <a:pt x="50" y="7"/>
                    </a:cubicBezTo>
                    <a:cubicBezTo>
                      <a:pt x="43" y="4"/>
                      <a:pt x="33" y="3"/>
                      <a:pt x="26" y="9"/>
                    </a:cubicBezTo>
                    <a:cubicBezTo>
                      <a:pt x="20" y="14"/>
                      <a:pt x="16" y="19"/>
                      <a:pt x="12" y="26"/>
                    </a:cubicBezTo>
                    <a:cubicBezTo>
                      <a:pt x="10" y="29"/>
                      <a:pt x="9" y="32"/>
                      <a:pt x="7" y="36"/>
                    </a:cubicBezTo>
                    <a:cubicBezTo>
                      <a:pt x="9" y="36"/>
                      <a:pt x="11" y="37"/>
                      <a:pt x="13" y="38"/>
                    </a:cubicBezTo>
                    <a:cubicBezTo>
                      <a:pt x="15" y="39"/>
                      <a:pt x="15" y="37"/>
                      <a:pt x="16" y="36"/>
                    </a:cubicBezTo>
                    <a:cubicBezTo>
                      <a:pt x="19" y="29"/>
                      <a:pt x="24" y="24"/>
                      <a:pt x="31" y="20"/>
                    </a:cubicBezTo>
                    <a:cubicBezTo>
                      <a:pt x="36" y="18"/>
                      <a:pt x="41" y="19"/>
                      <a:pt x="42" y="25"/>
                    </a:cubicBezTo>
                    <a:cubicBezTo>
                      <a:pt x="43" y="29"/>
                      <a:pt x="43" y="33"/>
                      <a:pt x="42" y="36"/>
                    </a:cubicBezTo>
                    <a:cubicBezTo>
                      <a:pt x="42" y="40"/>
                      <a:pt x="41" y="43"/>
                      <a:pt x="40" y="47"/>
                    </a:cubicBezTo>
                    <a:cubicBezTo>
                      <a:pt x="43" y="48"/>
                      <a:pt x="46" y="50"/>
                      <a:pt x="49" y="51"/>
                    </a:cubicBezTo>
                    <a:close/>
                    <a:moveTo>
                      <a:pt x="55" y="10"/>
                    </a:moveTo>
                    <a:cubicBezTo>
                      <a:pt x="55" y="13"/>
                      <a:pt x="57" y="16"/>
                      <a:pt x="57" y="19"/>
                    </a:cubicBezTo>
                    <a:cubicBezTo>
                      <a:pt x="58" y="27"/>
                      <a:pt x="56" y="34"/>
                      <a:pt x="54" y="41"/>
                    </a:cubicBezTo>
                    <a:cubicBezTo>
                      <a:pt x="53" y="44"/>
                      <a:pt x="52" y="48"/>
                      <a:pt x="51" y="51"/>
                    </a:cubicBezTo>
                    <a:cubicBezTo>
                      <a:pt x="55" y="52"/>
                      <a:pt x="56" y="50"/>
                      <a:pt x="57" y="46"/>
                    </a:cubicBezTo>
                    <a:cubicBezTo>
                      <a:pt x="59" y="39"/>
                      <a:pt x="61" y="32"/>
                      <a:pt x="61" y="24"/>
                    </a:cubicBezTo>
                    <a:cubicBezTo>
                      <a:pt x="60" y="18"/>
                      <a:pt x="59" y="13"/>
                      <a:pt x="55" y="10"/>
                    </a:cubicBezTo>
                    <a:close/>
                    <a:moveTo>
                      <a:pt x="43" y="63"/>
                    </a:moveTo>
                    <a:cubicBezTo>
                      <a:pt x="45" y="60"/>
                      <a:pt x="46" y="57"/>
                      <a:pt x="47" y="55"/>
                    </a:cubicBezTo>
                    <a:cubicBezTo>
                      <a:pt x="47" y="54"/>
                      <a:pt x="47" y="51"/>
                      <a:pt x="45" y="51"/>
                    </a:cubicBezTo>
                    <a:cubicBezTo>
                      <a:pt x="44" y="50"/>
                      <a:pt x="42" y="49"/>
                      <a:pt x="41" y="49"/>
                    </a:cubicBezTo>
                    <a:cubicBezTo>
                      <a:pt x="40" y="49"/>
                      <a:pt x="39" y="48"/>
                      <a:pt x="38" y="49"/>
                    </a:cubicBezTo>
                    <a:cubicBezTo>
                      <a:pt x="36" y="53"/>
                      <a:pt x="35" y="56"/>
                      <a:pt x="33" y="59"/>
                    </a:cubicBezTo>
                    <a:cubicBezTo>
                      <a:pt x="36" y="60"/>
                      <a:pt x="40" y="61"/>
                      <a:pt x="43" y="63"/>
                    </a:cubicBezTo>
                    <a:close/>
                    <a:moveTo>
                      <a:pt x="2" y="48"/>
                    </a:moveTo>
                    <a:cubicBezTo>
                      <a:pt x="5" y="48"/>
                      <a:pt x="8" y="49"/>
                      <a:pt x="11" y="50"/>
                    </a:cubicBezTo>
                    <a:cubicBezTo>
                      <a:pt x="12" y="47"/>
                      <a:pt x="13" y="44"/>
                      <a:pt x="14" y="41"/>
                    </a:cubicBezTo>
                    <a:cubicBezTo>
                      <a:pt x="14" y="41"/>
                      <a:pt x="13" y="40"/>
                      <a:pt x="13" y="39"/>
                    </a:cubicBezTo>
                    <a:cubicBezTo>
                      <a:pt x="11" y="39"/>
                      <a:pt x="9" y="39"/>
                      <a:pt x="6" y="38"/>
                    </a:cubicBezTo>
                    <a:cubicBezTo>
                      <a:pt x="6" y="38"/>
                      <a:pt x="6" y="39"/>
                      <a:pt x="5" y="39"/>
                    </a:cubicBezTo>
                    <a:cubicBezTo>
                      <a:pt x="4" y="42"/>
                      <a:pt x="3" y="44"/>
                      <a:pt x="2" y="48"/>
                    </a:cubicBezTo>
                    <a:close/>
                    <a:moveTo>
                      <a:pt x="35" y="21"/>
                    </a:moveTo>
                    <a:cubicBezTo>
                      <a:pt x="30" y="21"/>
                      <a:pt x="18" y="31"/>
                      <a:pt x="17" y="39"/>
                    </a:cubicBezTo>
                    <a:cubicBezTo>
                      <a:pt x="20" y="39"/>
                      <a:pt x="21" y="39"/>
                      <a:pt x="23" y="36"/>
                    </a:cubicBezTo>
                    <a:cubicBezTo>
                      <a:pt x="26" y="30"/>
                      <a:pt x="30" y="25"/>
                      <a:pt x="35" y="21"/>
                    </a:cubicBezTo>
                    <a:close/>
                    <a:moveTo>
                      <a:pt x="45" y="63"/>
                    </a:moveTo>
                    <a:cubicBezTo>
                      <a:pt x="48" y="65"/>
                      <a:pt x="49" y="64"/>
                      <a:pt x="50" y="62"/>
                    </a:cubicBezTo>
                    <a:cubicBezTo>
                      <a:pt x="52" y="59"/>
                      <a:pt x="53" y="56"/>
                      <a:pt x="55" y="53"/>
                    </a:cubicBezTo>
                    <a:cubicBezTo>
                      <a:pt x="51" y="52"/>
                      <a:pt x="49" y="53"/>
                      <a:pt x="48" y="56"/>
                    </a:cubicBezTo>
                    <a:cubicBezTo>
                      <a:pt x="47" y="59"/>
                      <a:pt x="46" y="61"/>
                      <a:pt x="45" y="63"/>
                    </a:cubicBezTo>
                    <a:close/>
                    <a:moveTo>
                      <a:pt x="16" y="51"/>
                    </a:moveTo>
                    <a:cubicBezTo>
                      <a:pt x="18" y="47"/>
                      <a:pt x="19" y="44"/>
                      <a:pt x="21" y="40"/>
                    </a:cubicBezTo>
                    <a:cubicBezTo>
                      <a:pt x="19" y="40"/>
                      <a:pt x="17" y="40"/>
                      <a:pt x="15" y="40"/>
                    </a:cubicBezTo>
                    <a:cubicBezTo>
                      <a:pt x="14" y="44"/>
                      <a:pt x="13" y="47"/>
                      <a:pt x="12" y="50"/>
                    </a:cubicBezTo>
                    <a:cubicBezTo>
                      <a:pt x="14" y="50"/>
                      <a:pt x="15" y="50"/>
                      <a:pt x="16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10" name="Freeform 40218"/>
              <p:cNvSpPr/>
              <p:nvPr/>
            </p:nvSpPr>
            <p:spPr bwMode="auto">
              <a:xfrm>
                <a:off x="5957888" y="3479800"/>
                <a:ext cx="28575" cy="31750"/>
              </a:xfrm>
              <a:custGeom>
                <a:avLst/>
                <a:gdLst>
                  <a:gd name="T0" fmla="*/ 7 w 7"/>
                  <a:gd name="T1" fmla="*/ 0 h 8"/>
                  <a:gd name="T2" fmla="*/ 0 w 7"/>
                  <a:gd name="T3" fmla="*/ 8 h 8"/>
                  <a:gd name="T4" fmla="*/ 7 w 7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8">
                    <a:moveTo>
                      <a:pt x="7" y="0"/>
                    </a:moveTo>
                    <a:cubicBezTo>
                      <a:pt x="6" y="4"/>
                      <a:pt x="3" y="8"/>
                      <a:pt x="0" y="8"/>
                    </a:cubicBezTo>
                    <a:cubicBezTo>
                      <a:pt x="2" y="6"/>
                      <a:pt x="4" y="3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11" name="Freeform 40219"/>
              <p:cNvSpPr/>
              <p:nvPr/>
            </p:nvSpPr>
            <p:spPr bwMode="auto">
              <a:xfrm>
                <a:off x="6167438" y="3533775"/>
                <a:ext cx="11113" cy="47625"/>
              </a:xfrm>
              <a:custGeom>
                <a:avLst/>
                <a:gdLst>
                  <a:gd name="T0" fmla="*/ 1 w 3"/>
                  <a:gd name="T1" fmla="*/ 0 h 12"/>
                  <a:gd name="T2" fmla="*/ 3 w 3"/>
                  <a:gd name="T3" fmla="*/ 12 h 12"/>
                  <a:gd name="T4" fmla="*/ 0 w 3"/>
                  <a:gd name="T5" fmla="*/ 0 h 12"/>
                  <a:gd name="T6" fmla="*/ 1 w 3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2">
                    <a:moveTo>
                      <a:pt x="1" y="0"/>
                    </a:moveTo>
                    <a:cubicBezTo>
                      <a:pt x="2" y="4"/>
                      <a:pt x="2" y="8"/>
                      <a:pt x="3" y="12"/>
                    </a:cubicBezTo>
                    <a:cubicBezTo>
                      <a:pt x="1" y="11"/>
                      <a:pt x="1" y="1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12" name="Freeform 40220"/>
              <p:cNvSpPr/>
              <p:nvPr/>
            </p:nvSpPr>
            <p:spPr bwMode="auto">
              <a:xfrm>
                <a:off x="5986463" y="3498850"/>
                <a:ext cx="11113" cy="39688"/>
              </a:xfrm>
              <a:custGeom>
                <a:avLst/>
                <a:gdLst>
                  <a:gd name="T0" fmla="*/ 3 w 3"/>
                  <a:gd name="T1" fmla="*/ 0 h 10"/>
                  <a:gd name="T2" fmla="*/ 1 w 3"/>
                  <a:gd name="T3" fmla="*/ 10 h 10"/>
                  <a:gd name="T4" fmla="*/ 3 w 3"/>
                  <a:gd name="T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0">
                    <a:moveTo>
                      <a:pt x="3" y="0"/>
                    </a:moveTo>
                    <a:cubicBezTo>
                      <a:pt x="3" y="3"/>
                      <a:pt x="2" y="6"/>
                      <a:pt x="1" y="10"/>
                    </a:cubicBezTo>
                    <a:cubicBezTo>
                      <a:pt x="0" y="8"/>
                      <a:pt x="1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13" name="Freeform 40221"/>
              <p:cNvSpPr/>
              <p:nvPr/>
            </p:nvSpPr>
            <p:spPr bwMode="auto">
              <a:xfrm>
                <a:off x="6092826" y="3538538"/>
                <a:ext cx="19050" cy="34925"/>
              </a:xfrm>
              <a:custGeom>
                <a:avLst/>
                <a:gdLst>
                  <a:gd name="T0" fmla="*/ 0 w 5"/>
                  <a:gd name="T1" fmla="*/ 9 h 9"/>
                  <a:gd name="T2" fmla="*/ 0 w 5"/>
                  <a:gd name="T3" fmla="*/ 7 h 9"/>
                  <a:gd name="T4" fmla="*/ 2 w 5"/>
                  <a:gd name="T5" fmla="*/ 3 h 9"/>
                  <a:gd name="T6" fmla="*/ 5 w 5"/>
                  <a:gd name="T7" fmla="*/ 0 h 9"/>
                  <a:gd name="T8" fmla="*/ 5 w 5"/>
                  <a:gd name="T9" fmla="*/ 0 h 9"/>
                  <a:gd name="T10" fmla="*/ 0 w 5"/>
                  <a:gd name="T11" fmla="*/ 9 h 9"/>
                  <a:gd name="T12" fmla="*/ 0 w 5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9">
                    <a:moveTo>
                      <a:pt x="0" y="9"/>
                    </a:moveTo>
                    <a:cubicBezTo>
                      <a:pt x="0" y="8"/>
                      <a:pt x="0" y="7"/>
                      <a:pt x="0" y="7"/>
                    </a:cubicBezTo>
                    <a:cubicBezTo>
                      <a:pt x="1" y="6"/>
                      <a:pt x="1" y="4"/>
                      <a:pt x="2" y="3"/>
                    </a:cubicBezTo>
                    <a:cubicBezTo>
                      <a:pt x="3" y="2"/>
                      <a:pt x="4" y="1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3"/>
                      <a:pt x="2" y="6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14" name="Freeform 40222"/>
              <p:cNvSpPr/>
              <p:nvPr/>
            </p:nvSpPr>
            <p:spPr bwMode="auto">
              <a:xfrm>
                <a:off x="6021388" y="3498850"/>
                <a:ext cx="7938" cy="39688"/>
              </a:xfrm>
              <a:custGeom>
                <a:avLst/>
                <a:gdLst>
                  <a:gd name="T0" fmla="*/ 1 w 2"/>
                  <a:gd name="T1" fmla="*/ 0 h 10"/>
                  <a:gd name="T2" fmla="*/ 2 w 2"/>
                  <a:gd name="T3" fmla="*/ 10 h 10"/>
                  <a:gd name="T4" fmla="*/ 1 w 2"/>
                  <a:gd name="T5" fmla="*/ 10 h 10"/>
                  <a:gd name="T6" fmla="*/ 1 w 2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0">
                    <a:moveTo>
                      <a:pt x="1" y="0"/>
                    </a:moveTo>
                    <a:cubicBezTo>
                      <a:pt x="1" y="4"/>
                      <a:pt x="1" y="7"/>
                      <a:pt x="2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7"/>
                      <a:pt x="0" y="4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15" name="Freeform 40223"/>
              <p:cNvSpPr/>
              <p:nvPr/>
            </p:nvSpPr>
            <p:spPr bwMode="auto">
              <a:xfrm>
                <a:off x="6061076" y="3525838"/>
                <a:ext cx="26988" cy="23813"/>
              </a:xfrm>
              <a:custGeom>
                <a:avLst/>
                <a:gdLst>
                  <a:gd name="T0" fmla="*/ 0 w 7"/>
                  <a:gd name="T1" fmla="*/ 5 h 6"/>
                  <a:gd name="T2" fmla="*/ 6 w 7"/>
                  <a:gd name="T3" fmla="*/ 0 h 6"/>
                  <a:gd name="T4" fmla="*/ 7 w 7"/>
                  <a:gd name="T5" fmla="*/ 1 h 6"/>
                  <a:gd name="T6" fmla="*/ 2 w 7"/>
                  <a:gd name="T7" fmla="*/ 6 h 6"/>
                  <a:gd name="T8" fmla="*/ 0 w 7"/>
                  <a:gd name="T9" fmla="*/ 5 h 6"/>
                  <a:gd name="T10" fmla="*/ 0 w 7"/>
                  <a:gd name="T1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6">
                    <a:moveTo>
                      <a:pt x="0" y="5"/>
                    </a:moveTo>
                    <a:cubicBezTo>
                      <a:pt x="2" y="3"/>
                      <a:pt x="4" y="2"/>
                      <a:pt x="6" y="0"/>
                    </a:cubicBezTo>
                    <a:cubicBezTo>
                      <a:pt x="6" y="1"/>
                      <a:pt x="7" y="1"/>
                      <a:pt x="7" y="1"/>
                    </a:cubicBezTo>
                    <a:cubicBezTo>
                      <a:pt x="5" y="3"/>
                      <a:pt x="3" y="4"/>
                      <a:pt x="2" y="6"/>
                    </a:cubicBezTo>
                    <a:cubicBezTo>
                      <a:pt x="1" y="6"/>
                      <a:pt x="1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16" name="Freeform 40224"/>
              <p:cNvSpPr/>
              <p:nvPr/>
            </p:nvSpPr>
            <p:spPr bwMode="auto">
              <a:xfrm>
                <a:off x="6127751" y="3541713"/>
                <a:ext cx="11113" cy="31750"/>
              </a:xfrm>
              <a:custGeom>
                <a:avLst/>
                <a:gdLst>
                  <a:gd name="T0" fmla="*/ 2 w 3"/>
                  <a:gd name="T1" fmla="*/ 8 h 8"/>
                  <a:gd name="T2" fmla="*/ 2 w 3"/>
                  <a:gd name="T3" fmla="*/ 0 h 8"/>
                  <a:gd name="T4" fmla="*/ 3 w 3"/>
                  <a:gd name="T5" fmla="*/ 0 h 8"/>
                  <a:gd name="T6" fmla="*/ 2 w 3"/>
                  <a:gd name="T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8">
                    <a:moveTo>
                      <a:pt x="2" y="8"/>
                    </a:moveTo>
                    <a:cubicBezTo>
                      <a:pt x="0" y="7"/>
                      <a:pt x="0" y="7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3" y="2"/>
                      <a:pt x="2" y="5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17" name="Freeform 40225"/>
              <p:cNvSpPr/>
              <p:nvPr/>
            </p:nvSpPr>
            <p:spPr bwMode="auto">
              <a:xfrm>
                <a:off x="6048376" y="3487738"/>
                <a:ext cx="7938" cy="34925"/>
              </a:xfrm>
              <a:custGeom>
                <a:avLst/>
                <a:gdLst>
                  <a:gd name="T0" fmla="*/ 1 w 2"/>
                  <a:gd name="T1" fmla="*/ 9 h 9"/>
                  <a:gd name="T2" fmla="*/ 0 w 2"/>
                  <a:gd name="T3" fmla="*/ 0 h 9"/>
                  <a:gd name="T4" fmla="*/ 1 w 2"/>
                  <a:gd name="T5" fmla="*/ 0 h 9"/>
                  <a:gd name="T6" fmla="*/ 2 w 2"/>
                  <a:gd name="T7" fmla="*/ 8 h 9"/>
                  <a:gd name="T8" fmla="*/ 1 w 2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1" y="9"/>
                    </a:moveTo>
                    <a:cubicBezTo>
                      <a:pt x="1" y="6"/>
                      <a:pt x="1" y="3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3"/>
                      <a:pt x="2" y="6"/>
                      <a:pt x="2" y="8"/>
                    </a:cubicBezTo>
                    <a:cubicBezTo>
                      <a:pt x="2" y="8"/>
                      <a:pt x="1" y="9"/>
                      <a:pt x="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</p:grpSp>
        <p:sp>
          <p:nvSpPr>
            <p:cNvPr id="18" name="文本框 17"/>
            <p:cNvSpPr txBox="1"/>
            <p:nvPr/>
          </p:nvSpPr>
          <p:spPr>
            <a:xfrm>
              <a:off x="3136" y="870"/>
              <a:ext cx="367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 dirty="0">
                  <a:solidFill>
                    <a:schemeClr val="accent5"/>
                  </a:solidFill>
                  <a:latin typeface="+mj-ea"/>
                  <a:ea typeface="+mj-ea"/>
                </a:rPr>
                <a:t>删除成功</a:t>
              </a:r>
              <a:endParaRPr lang="zh-CN" altLang="en-US" sz="3200" b="1" dirty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55" y="1515745"/>
            <a:ext cx="5476875" cy="3165475"/>
          </a:xfrm>
          <a:prstGeom prst="rect">
            <a:avLst/>
          </a:prstGeom>
        </p:spPr>
      </p:pic>
      <p:sp>
        <p:nvSpPr>
          <p:cNvPr id="52" name="椭圆 51"/>
          <p:cNvSpPr/>
          <p:nvPr/>
        </p:nvSpPr>
        <p:spPr>
          <a:xfrm>
            <a:off x="3220085" y="1586230"/>
            <a:ext cx="779780" cy="45847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4888230" y="4231640"/>
            <a:ext cx="560070" cy="26924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>
            <a:stCxn id="26" idx="1"/>
            <a:endCxn id="34" idx="2"/>
          </p:cNvCxnSpPr>
          <p:nvPr/>
        </p:nvCxnSpPr>
        <p:spPr>
          <a:xfrm flipV="1">
            <a:off x="4970145" y="2463165"/>
            <a:ext cx="137160" cy="180784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片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1385" y="1505585"/>
            <a:ext cx="5940000" cy="4359875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5311775" y="4005580"/>
            <a:ext cx="1097280" cy="368300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①第一步</a:t>
            </a:r>
            <a:endParaRPr lang="zh-CN" altLang="en-US">
              <a:solidFill>
                <a:srgbClr val="FF0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672965" y="2094865"/>
            <a:ext cx="868680" cy="368300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②确定</a:t>
            </a:r>
            <a:endParaRPr lang="zh-CN" altLang="en-US">
              <a:solidFill>
                <a:srgbClr val="FF0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5" name="直接箭头连接符 34"/>
          <p:cNvCxnSpPr>
            <a:stCxn id="34" idx="1"/>
            <a:endCxn id="52" idx="5"/>
          </p:cNvCxnSpPr>
          <p:nvPr/>
        </p:nvCxnSpPr>
        <p:spPr>
          <a:xfrm flipH="1" flipV="1">
            <a:off x="3885565" y="1977390"/>
            <a:ext cx="787400" cy="30162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7169785" y="5541010"/>
            <a:ext cx="25101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③</a:t>
            </a:r>
            <a:r>
              <a:rPr lang="en-US" altLang="zh-CN"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 7 </a:t>
            </a:r>
            <a:r>
              <a:rPr lang="zh-CN" altLang="en-US"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号记录被成功删除</a:t>
            </a:r>
            <a:endParaRPr lang="zh-CN" altLang="en-US">
              <a:solidFill>
                <a:srgbClr val="FF0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7" name="直接箭头连接符 36"/>
          <p:cNvCxnSpPr>
            <a:stCxn id="36" idx="1"/>
            <a:endCxn id="2" idx="5"/>
          </p:cNvCxnSpPr>
          <p:nvPr/>
        </p:nvCxnSpPr>
        <p:spPr>
          <a:xfrm flipH="1" flipV="1">
            <a:off x="6840855" y="4598670"/>
            <a:ext cx="328930" cy="112649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43840" y="4074795"/>
            <a:ext cx="483870" cy="582295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6428105" y="4148455"/>
            <a:ext cx="483870" cy="527685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5934710" y="1817370"/>
            <a:ext cx="753110" cy="351155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453665" y="618500"/>
            <a:ext cx="3547570" cy="752868"/>
            <a:chOff x="2027" y="779"/>
            <a:chExt cx="5587" cy="1186"/>
          </a:xfrm>
        </p:grpSpPr>
        <p:grpSp>
          <p:nvGrpSpPr>
            <p:cNvPr id="5" name="PA_chenying0907 14"/>
            <p:cNvGrpSpPr/>
            <p:nvPr>
              <p:custDataLst>
                <p:tags r:id="rId1"/>
              </p:custDataLst>
            </p:nvPr>
          </p:nvGrpSpPr>
          <p:grpSpPr>
            <a:xfrm>
              <a:off x="2027" y="779"/>
              <a:ext cx="1021" cy="1186"/>
              <a:chOff x="5957888" y="3260725"/>
              <a:chExt cx="276225" cy="320675"/>
            </a:xfrm>
            <a:solidFill>
              <a:schemeClr val="accent5"/>
            </a:solidFill>
          </p:grpSpPr>
          <p:sp>
            <p:nvSpPr>
              <p:cNvPr id="20" name="Freeform 40217"/>
              <p:cNvSpPr>
                <a:spLocks noEditPoints="1"/>
              </p:cNvSpPr>
              <p:nvPr/>
            </p:nvSpPr>
            <p:spPr bwMode="auto">
              <a:xfrm>
                <a:off x="5989638" y="3260725"/>
                <a:ext cx="244475" cy="258763"/>
              </a:xfrm>
              <a:custGeom>
                <a:avLst/>
                <a:gdLst>
                  <a:gd name="T0" fmla="*/ 33 w 62"/>
                  <a:gd name="T1" fmla="*/ 54 h 66"/>
                  <a:gd name="T2" fmla="*/ 41 w 62"/>
                  <a:gd name="T3" fmla="*/ 26 h 66"/>
                  <a:gd name="T4" fmla="*/ 19 w 62"/>
                  <a:gd name="T5" fmla="*/ 48 h 66"/>
                  <a:gd name="T6" fmla="*/ 17 w 62"/>
                  <a:gd name="T7" fmla="*/ 54 h 66"/>
                  <a:gd name="T8" fmla="*/ 0 w 62"/>
                  <a:gd name="T9" fmla="*/ 48 h 66"/>
                  <a:gd name="T10" fmla="*/ 10 w 62"/>
                  <a:gd name="T11" fmla="*/ 27 h 66"/>
                  <a:gd name="T12" fmla="*/ 57 w 62"/>
                  <a:gd name="T13" fmla="*/ 9 h 66"/>
                  <a:gd name="T14" fmla="*/ 58 w 62"/>
                  <a:gd name="T15" fmla="*/ 48 h 66"/>
                  <a:gd name="T16" fmla="*/ 51 w 62"/>
                  <a:gd name="T17" fmla="*/ 63 h 66"/>
                  <a:gd name="T18" fmla="*/ 42 w 62"/>
                  <a:gd name="T19" fmla="*/ 65 h 66"/>
                  <a:gd name="T20" fmla="*/ 30 w 62"/>
                  <a:gd name="T21" fmla="*/ 60 h 66"/>
                  <a:gd name="T22" fmla="*/ 53 w 62"/>
                  <a:gd name="T23" fmla="*/ 37 h 66"/>
                  <a:gd name="T24" fmla="*/ 50 w 62"/>
                  <a:gd name="T25" fmla="*/ 7 h 66"/>
                  <a:gd name="T26" fmla="*/ 12 w 62"/>
                  <a:gd name="T27" fmla="*/ 26 h 66"/>
                  <a:gd name="T28" fmla="*/ 13 w 62"/>
                  <a:gd name="T29" fmla="*/ 38 h 66"/>
                  <a:gd name="T30" fmla="*/ 31 w 62"/>
                  <a:gd name="T31" fmla="*/ 20 h 66"/>
                  <a:gd name="T32" fmla="*/ 42 w 62"/>
                  <a:gd name="T33" fmla="*/ 36 h 66"/>
                  <a:gd name="T34" fmla="*/ 49 w 62"/>
                  <a:gd name="T35" fmla="*/ 51 h 66"/>
                  <a:gd name="T36" fmla="*/ 57 w 62"/>
                  <a:gd name="T37" fmla="*/ 19 h 66"/>
                  <a:gd name="T38" fmla="*/ 51 w 62"/>
                  <a:gd name="T39" fmla="*/ 51 h 66"/>
                  <a:gd name="T40" fmla="*/ 61 w 62"/>
                  <a:gd name="T41" fmla="*/ 24 h 66"/>
                  <a:gd name="T42" fmla="*/ 43 w 62"/>
                  <a:gd name="T43" fmla="*/ 63 h 66"/>
                  <a:gd name="T44" fmla="*/ 45 w 62"/>
                  <a:gd name="T45" fmla="*/ 51 h 66"/>
                  <a:gd name="T46" fmla="*/ 38 w 62"/>
                  <a:gd name="T47" fmla="*/ 49 h 66"/>
                  <a:gd name="T48" fmla="*/ 43 w 62"/>
                  <a:gd name="T49" fmla="*/ 63 h 66"/>
                  <a:gd name="T50" fmla="*/ 11 w 62"/>
                  <a:gd name="T51" fmla="*/ 50 h 66"/>
                  <a:gd name="T52" fmla="*/ 13 w 62"/>
                  <a:gd name="T53" fmla="*/ 39 h 66"/>
                  <a:gd name="T54" fmla="*/ 5 w 62"/>
                  <a:gd name="T55" fmla="*/ 39 h 66"/>
                  <a:gd name="T56" fmla="*/ 35 w 62"/>
                  <a:gd name="T57" fmla="*/ 21 h 66"/>
                  <a:gd name="T58" fmla="*/ 23 w 62"/>
                  <a:gd name="T59" fmla="*/ 36 h 66"/>
                  <a:gd name="T60" fmla="*/ 45 w 62"/>
                  <a:gd name="T61" fmla="*/ 63 h 66"/>
                  <a:gd name="T62" fmla="*/ 55 w 62"/>
                  <a:gd name="T63" fmla="*/ 53 h 66"/>
                  <a:gd name="T64" fmla="*/ 45 w 62"/>
                  <a:gd name="T65" fmla="*/ 63 h 66"/>
                  <a:gd name="T66" fmla="*/ 21 w 62"/>
                  <a:gd name="T67" fmla="*/ 40 h 66"/>
                  <a:gd name="T68" fmla="*/ 12 w 62"/>
                  <a:gd name="T69" fmla="*/ 5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66">
                    <a:moveTo>
                      <a:pt x="30" y="60"/>
                    </a:moveTo>
                    <a:cubicBezTo>
                      <a:pt x="31" y="58"/>
                      <a:pt x="32" y="56"/>
                      <a:pt x="33" y="54"/>
                    </a:cubicBezTo>
                    <a:cubicBezTo>
                      <a:pt x="38" y="47"/>
                      <a:pt x="41" y="39"/>
                      <a:pt x="42" y="31"/>
                    </a:cubicBezTo>
                    <a:cubicBezTo>
                      <a:pt x="42" y="29"/>
                      <a:pt x="42" y="28"/>
                      <a:pt x="41" y="26"/>
                    </a:cubicBezTo>
                    <a:cubicBezTo>
                      <a:pt x="40" y="21"/>
                      <a:pt x="36" y="21"/>
                      <a:pt x="33" y="25"/>
                    </a:cubicBezTo>
                    <a:cubicBezTo>
                      <a:pt x="27" y="31"/>
                      <a:pt x="22" y="39"/>
                      <a:pt x="19" y="48"/>
                    </a:cubicBezTo>
                    <a:cubicBezTo>
                      <a:pt x="18" y="49"/>
                      <a:pt x="18" y="50"/>
                      <a:pt x="18" y="51"/>
                    </a:cubicBezTo>
                    <a:cubicBezTo>
                      <a:pt x="18" y="52"/>
                      <a:pt x="17" y="53"/>
                      <a:pt x="17" y="54"/>
                    </a:cubicBezTo>
                    <a:cubicBezTo>
                      <a:pt x="15" y="52"/>
                      <a:pt x="13" y="52"/>
                      <a:pt x="11" y="53"/>
                    </a:cubicBezTo>
                    <a:cubicBezTo>
                      <a:pt x="9" y="50"/>
                      <a:pt x="4" y="50"/>
                      <a:pt x="0" y="48"/>
                    </a:cubicBezTo>
                    <a:cubicBezTo>
                      <a:pt x="1" y="45"/>
                      <a:pt x="3" y="41"/>
                      <a:pt x="4" y="38"/>
                    </a:cubicBezTo>
                    <a:cubicBezTo>
                      <a:pt x="6" y="34"/>
                      <a:pt x="8" y="30"/>
                      <a:pt x="10" y="27"/>
                    </a:cubicBezTo>
                    <a:cubicBezTo>
                      <a:pt x="13" y="19"/>
                      <a:pt x="19" y="13"/>
                      <a:pt x="25" y="8"/>
                    </a:cubicBezTo>
                    <a:cubicBezTo>
                      <a:pt x="35" y="0"/>
                      <a:pt x="50" y="2"/>
                      <a:pt x="57" y="9"/>
                    </a:cubicBezTo>
                    <a:cubicBezTo>
                      <a:pt x="61" y="14"/>
                      <a:pt x="62" y="20"/>
                      <a:pt x="62" y="27"/>
                    </a:cubicBezTo>
                    <a:cubicBezTo>
                      <a:pt x="62" y="34"/>
                      <a:pt x="60" y="41"/>
                      <a:pt x="58" y="48"/>
                    </a:cubicBezTo>
                    <a:cubicBezTo>
                      <a:pt x="56" y="53"/>
                      <a:pt x="53" y="57"/>
                      <a:pt x="51" y="62"/>
                    </a:cubicBezTo>
                    <a:cubicBezTo>
                      <a:pt x="51" y="62"/>
                      <a:pt x="51" y="63"/>
                      <a:pt x="51" y="63"/>
                    </a:cubicBezTo>
                    <a:cubicBezTo>
                      <a:pt x="51" y="64"/>
                      <a:pt x="50" y="65"/>
                      <a:pt x="50" y="66"/>
                    </a:cubicBezTo>
                    <a:cubicBezTo>
                      <a:pt x="47" y="66"/>
                      <a:pt x="44" y="66"/>
                      <a:pt x="42" y="65"/>
                    </a:cubicBezTo>
                    <a:cubicBezTo>
                      <a:pt x="40" y="63"/>
                      <a:pt x="37" y="62"/>
                      <a:pt x="35" y="61"/>
                    </a:cubicBezTo>
                    <a:cubicBezTo>
                      <a:pt x="33" y="61"/>
                      <a:pt x="32" y="60"/>
                      <a:pt x="30" y="60"/>
                    </a:cubicBezTo>
                    <a:close/>
                    <a:moveTo>
                      <a:pt x="49" y="51"/>
                    </a:moveTo>
                    <a:cubicBezTo>
                      <a:pt x="50" y="46"/>
                      <a:pt x="52" y="41"/>
                      <a:pt x="53" y="37"/>
                    </a:cubicBezTo>
                    <a:cubicBezTo>
                      <a:pt x="55" y="30"/>
                      <a:pt x="56" y="24"/>
                      <a:pt x="55" y="17"/>
                    </a:cubicBezTo>
                    <a:cubicBezTo>
                      <a:pt x="55" y="13"/>
                      <a:pt x="53" y="9"/>
                      <a:pt x="50" y="7"/>
                    </a:cubicBezTo>
                    <a:cubicBezTo>
                      <a:pt x="43" y="4"/>
                      <a:pt x="33" y="3"/>
                      <a:pt x="26" y="9"/>
                    </a:cubicBezTo>
                    <a:cubicBezTo>
                      <a:pt x="20" y="14"/>
                      <a:pt x="16" y="19"/>
                      <a:pt x="12" y="26"/>
                    </a:cubicBezTo>
                    <a:cubicBezTo>
                      <a:pt x="10" y="29"/>
                      <a:pt x="9" y="32"/>
                      <a:pt x="7" y="36"/>
                    </a:cubicBezTo>
                    <a:cubicBezTo>
                      <a:pt x="9" y="36"/>
                      <a:pt x="11" y="37"/>
                      <a:pt x="13" y="38"/>
                    </a:cubicBezTo>
                    <a:cubicBezTo>
                      <a:pt x="15" y="39"/>
                      <a:pt x="15" y="37"/>
                      <a:pt x="16" y="36"/>
                    </a:cubicBezTo>
                    <a:cubicBezTo>
                      <a:pt x="19" y="29"/>
                      <a:pt x="24" y="24"/>
                      <a:pt x="31" y="20"/>
                    </a:cubicBezTo>
                    <a:cubicBezTo>
                      <a:pt x="36" y="18"/>
                      <a:pt x="41" y="19"/>
                      <a:pt x="42" y="25"/>
                    </a:cubicBezTo>
                    <a:cubicBezTo>
                      <a:pt x="43" y="29"/>
                      <a:pt x="43" y="33"/>
                      <a:pt x="42" y="36"/>
                    </a:cubicBezTo>
                    <a:cubicBezTo>
                      <a:pt x="42" y="40"/>
                      <a:pt x="41" y="43"/>
                      <a:pt x="40" y="47"/>
                    </a:cubicBezTo>
                    <a:cubicBezTo>
                      <a:pt x="43" y="48"/>
                      <a:pt x="46" y="50"/>
                      <a:pt x="49" y="51"/>
                    </a:cubicBezTo>
                    <a:close/>
                    <a:moveTo>
                      <a:pt x="55" y="10"/>
                    </a:moveTo>
                    <a:cubicBezTo>
                      <a:pt x="55" y="13"/>
                      <a:pt x="57" y="16"/>
                      <a:pt x="57" y="19"/>
                    </a:cubicBezTo>
                    <a:cubicBezTo>
                      <a:pt x="58" y="27"/>
                      <a:pt x="56" y="34"/>
                      <a:pt x="54" y="41"/>
                    </a:cubicBezTo>
                    <a:cubicBezTo>
                      <a:pt x="53" y="44"/>
                      <a:pt x="52" y="48"/>
                      <a:pt x="51" y="51"/>
                    </a:cubicBezTo>
                    <a:cubicBezTo>
                      <a:pt x="55" y="52"/>
                      <a:pt x="56" y="50"/>
                      <a:pt x="57" y="46"/>
                    </a:cubicBezTo>
                    <a:cubicBezTo>
                      <a:pt x="59" y="39"/>
                      <a:pt x="61" y="32"/>
                      <a:pt x="61" y="24"/>
                    </a:cubicBezTo>
                    <a:cubicBezTo>
                      <a:pt x="60" y="18"/>
                      <a:pt x="59" y="13"/>
                      <a:pt x="55" y="10"/>
                    </a:cubicBezTo>
                    <a:close/>
                    <a:moveTo>
                      <a:pt x="43" y="63"/>
                    </a:moveTo>
                    <a:cubicBezTo>
                      <a:pt x="45" y="60"/>
                      <a:pt x="46" y="57"/>
                      <a:pt x="47" y="55"/>
                    </a:cubicBezTo>
                    <a:cubicBezTo>
                      <a:pt x="47" y="54"/>
                      <a:pt x="47" y="51"/>
                      <a:pt x="45" y="51"/>
                    </a:cubicBezTo>
                    <a:cubicBezTo>
                      <a:pt x="44" y="50"/>
                      <a:pt x="42" y="49"/>
                      <a:pt x="41" y="49"/>
                    </a:cubicBezTo>
                    <a:cubicBezTo>
                      <a:pt x="40" y="49"/>
                      <a:pt x="39" y="48"/>
                      <a:pt x="38" y="49"/>
                    </a:cubicBezTo>
                    <a:cubicBezTo>
                      <a:pt x="36" y="53"/>
                      <a:pt x="35" y="56"/>
                      <a:pt x="33" y="59"/>
                    </a:cubicBezTo>
                    <a:cubicBezTo>
                      <a:pt x="36" y="60"/>
                      <a:pt x="40" y="61"/>
                      <a:pt x="43" y="63"/>
                    </a:cubicBezTo>
                    <a:close/>
                    <a:moveTo>
                      <a:pt x="2" y="48"/>
                    </a:moveTo>
                    <a:cubicBezTo>
                      <a:pt x="5" y="48"/>
                      <a:pt x="8" y="49"/>
                      <a:pt x="11" y="50"/>
                    </a:cubicBezTo>
                    <a:cubicBezTo>
                      <a:pt x="12" y="47"/>
                      <a:pt x="13" y="44"/>
                      <a:pt x="14" y="41"/>
                    </a:cubicBezTo>
                    <a:cubicBezTo>
                      <a:pt x="14" y="41"/>
                      <a:pt x="13" y="40"/>
                      <a:pt x="13" y="39"/>
                    </a:cubicBezTo>
                    <a:cubicBezTo>
                      <a:pt x="11" y="39"/>
                      <a:pt x="9" y="39"/>
                      <a:pt x="6" y="38"/>
                    </a:cubicBezTo>
                    <a:cubicBezTo>
                      <a:pt x="6" y="38"/>
                      <a:pt x="6" y="39"/>
                      <a:pt x="5" y="39"/>
                    </a:cubicBezTo>
                    <a:cubicBezTo>
                      <a:pt x="4" y="42"/>
                      <a:pt x="3" y="44"/>
                      <a:pt x="2" y="48"/>
                    </a:cubicBezTo>
                    <a:close/>
                    <a:moveTo>
                      <a:pt x="35" y="21"/>
                    </a:moveTo>
                    <a:cubicBezTo>
                      <a:pt x="30" y="21"/>
                      <a:pt x="18" y="31"/>
                      <a:pt x="17" y="39"/>
                    </a:cubicBezTo>
                    <a:cubicBezTo>
                      <a:pt x="20" y="39"/>
                      <a:pt x="21" y="39"/>
                      <a:pt x="23" y="36"/>
                    </a:cubicBezTo>
                    <a:cubicBezTo>
                      <a:pt x="26" y="30"/>
                      <a:pt x="30" y="25"/>
                      <a:pt x="35" y="21"/>
                    </a:cubicBezTo>
                    <a:close/>
                    <a:moveTo>
                      <a:pt x="45" y="63"/>
                    </a:moveTo>
                    <a:cubicBezTo>
                      <a:pt x="48" y="65"/>
                      <a:pt x="49" y="64"/>
                      <a:pt x="50" y="62"/>
                    </a:cubicBezTo>
                    <a:cubicBezTo>
                      <a:pt x="52" y="59"/>
                      <a:pt x="53" y="56"/>
                      <a:pt x="55" y="53"/>
                    </a:cubicBezTo>
                    <a:cubicBezTo>
                      <a:pt x="51" y="52"/>
                      <a:pt x="49" y="53"/>
                      <a:pt x="48" y="56"/>
                    </a:cubicBezTo>
                    <a:cubicBezTo>
                      <a:pt x="47" y="59"/>
                      <a:pt x="46" y="61"/>
                      <a:pt x="45" y="63"/>
                    </a:cubicBezTo>
                    <a:close/>
                    <a:moveTo>
                      <a:pt x="16" y="51"/>
                    </a:moveTo>
                    <a:cubicBezTo>
                      <a:pt x="18" y="47"/>
                      <a:pt x="19" y="44"/>
                      <a:pt x="21" y="40"/>
                    </a:cubicBezTo>
                    <a:cubicBezTo>
                      <a:pt x="19" y="40"/>
                      <a:pt x="17" y="40"/>
                      <a:pt x="15" y="40"/>
                    </a:cubicBezTo>
                    <a:cubicBezTo>
                      <a:pt x="14" y="44"/>
                      <a:pt x="13" y="47"/>
                      <a:pt x="12" y="50"/>
                    </a:cubicBezTo>
                    <a:cubicBezTo>
                      <a:pt x="14" y="50"/>
                      <a:pt x="15" y="50"/>
                      <a:pt x="16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21" name="Freeform 40218"/>
              <p:cNvSpPr/>
              <p:nvPr/>
            </p:nvSpPr>
            <p:spPr bwMode="auto">
              <a:xfrm>
                <a:off x="5957888" y="3479800"/>
                <a:ext cx="28575" cy="31750"/>
              </a:xfrm>
              <a:custGeom>
                <a:avLst/>
                <a:gdLst>
                  <a:gd name="T0" fmla="*/ 7 w 7"/>
                  <a:gd name="T1" fmla="*/ 0 h 8"/>
                  <a:gd name="T2" fmla="*/ 0 w 7"/>
                  <a:gd name="T3" fmla="*/ 8 h 8"/>
                  <a:gd name="T4" fmla="*/ 7 w 7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8">
                    <a:moveTo>
                      <a:pt x="7" y="0"/>
                    </a:moveTo>
                    <a:cubicBezTo>
                      <a:pt x="6" y="4"/>
                      <a:pt x="3" y="8"/>
                      <a:pt x="0" y="8"/>
                    </a:cubicBezTo>
                    <a:cubicBezTo>
                      <a:pt x="2" y="6"/>
                      <a:pt x="4" y="3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22" name="Freeform 40219"/>
              <p:cNvSpPr/>
              <p:nvPr/>
            </p:nvSpPr>
            <p:spPr bwMode="auto">
              <a:xfrm>
                <a:off x="6167438" y="3533775"/>
                <a:ext cx="11113" cy="47625"/>
              </a:xfrm>
              <a:custGeom>
                <a:avLst/>
                <a:gdLst>
                  <a:gd name="T0" fmla="*/ 1 w 3"/>
                  <a:gd name="T1" fmla="*/ 0 h 12"/>
                  <a:gd name="T2" fmla="*/ 3 w 3"/>
                  <a:gd name="T3" fmla="*/ 12 h 12"/>
                  <a:gd name="T4" fmla="*/ 0 w 3"/>
                  <a:gd name="T5" fmla="*/ 0 h 12"/>
                  <a:gd name="T6" fmla="*/ 1 w 3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2">
                    <a:moveTo>
                      <a:pt x="1" y="0"/>
                    </a:moveTo>
                    <a:cubicBezTo>
                      <a:pt x="2" y="4"/>
                      <a:pt x="2" y="8"/>
                      <a:pt x="3" y="12"/>
                    </a:cubicBezTo>
                    <a:cubicBezTo>
                      <a:pt x="1" y="11"/>
                      <a:pt x="1" y="1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23" name="Freeform 40220"/>
              <p:cNvSpPr/>
              <p:nvPr/>
            </p:nvSpPr>
            <p:spPr bwMode="auto">
              <a:xfrm>
                <a:off x="5986463" y="3498850"/>
                <a:ext cx="11113" cy="39688"/>
              </a:xfrm>
              <a:custGeom>
                <a:avLst/>
                <a:gdLst>
                  <a:gd name="T0" fmla="*/ 3 w 3"/>
                  <a:gd name="T1" fmla="*/ 0 h 10"/>
                  <a:gd name="T2" fmla="*/ 1 w 3"/>
                  <a:gd name="T3" fmla="*/ 10 h 10"/>
                  <a:gd name="T4" fmla="*/ 3 w 3"/>
                  <a:gd name="T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0">
                    <a:moveTo>
                      <a:pt x="3" y="0"/>
                    </a:moveTo>
                    <a:cubicBezTo>
                      <a:pt x="3" y="3"/>
                      <a:pt x="2" y="6"/>
                      <a:pt x="1" y="10"/>
                    </a:cubicBezTo>
                    <a:cubicBezTo>
                      <a:pt x="0" y="8"/>
                      <a:pt x="1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24" name="Freeform 40221"/>
              <p:cNvSpPr/>
              <p:nvPr/>
            </p:nvSpPr>
            <p:spPr bwMode="auto">
              <a:xfrm>
                <a:off x="6092826" y="3538538"/>
                <a:ext cx="19050" cy="34925"/>
              </a:xfrm>
              <a:custGeom>
                <a:avLst/>
                <a:gdLst>
                  <a:gd name="T0" fmla="*/ 0 w 5"/>
                  <a:gd name="T1" fmla="*/ 9 h 9"/>
                  <a:gd name="T2" fmla="*/ 0 w 5"/>
                  <a:gd name="T3" fmla="*/ 7 h 9"/>
                  <a:gd name="T4" fmla="*/ 2 w 5"/>
                  <a:gd name="T5" fmla="*/ 3 h 9"/>
                  <a:gd name="T6" fmla="*/ 5 w 5"/>
                  <a:gd name="T7" fmla="*/ 0 h 9"/>
                  <a:gd name="T8" fmla="*/ 5 w 5"/>
                  <a:gd name="T9" fmla="*/ 0 h 9"/>
                  <a:gd name="T10" fmla="*/ 0 w 5"/>
                  <a:gd name="T11" fmla="*/ 9 h 9"/>
                  <a:gd name="T12" fmla="*/ 0 w 5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9">
                    <a:moveTo>
                      <a:pt x="0" y="9"/>
                    </a:moveTo>
                    <a:cubicBezTo>
                      <a:pt x="0" y="8"/>
                      <a:pt x="0" y="7"/>
                      <a:pt x="0" y="7"/>
                    </a:cubicBezTo>
                    <a:cubicBezTo>
                      <a:pt x="1" y="6"/>
                      <a:pt x="1" y="4"/>
                      <a:pt x="2" y="3"/>
                    </a:cubicBezTo>
                    <a:cubicBezTo>
                      <a:pt x="3" y="2"/>
                      <a:pt x="4" y="1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3"/>
                      <a:pt x="2" y="6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27" name="Freeform 40222"/>
              <p:cNvSpPr/>
              <p:nvPr/>
            </p:nvSpPr>
            <p:spPr bwMode="auto">
              <a:xfrm>
                <a:off x="6021388" y="3498850"/>
                <a:ext cx="7938" cy="39688"/>
              </a:xfrm>
              <a:custGeom>
                <a:avLst/>
                <a:gdLst>
                  <a:gd name="T0" fmla="*/ 1 w 2"/>
                  <a:gd name="T1" fmla="*/ 0 h 10"/>
                  <a:gd name="T2" fmla="*/ 2 w 2"/>
                  <a:gd name="T3" fmla="*/ 10 h 10"/>
                  <a:gd name="T4" fmla="*/ 1 w 2"/>
                  <a:gd name="T5" fmla="*/ 10 h 10"/>
                  <a:gd name="T6" fmla="*/ 1 w 2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0">
                    <a:moveTo>
                      <a:pt x="1" y="0"/>
                    </a:moveTo>
                    <a:cubicBezTo>
                      <a:pt x="1" y="4"/>
                      <a:pt x="1" y="7"/>
                      <a:pt x="2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7"/>
                      <a:pt x="0" y="4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28" name="Freeform 40223"/>
              <p:cNvSpPr/>
              <p:nvPr/>
            </p:nvSpPr>
            <p:spPr bwMode="auto">
              <a:xfrm>
                <a:off x="6061076" y="3525838"/>
                <a:ext cx="26988" cy="23813"/>
              </a:xfrm>
              <a:custGeom>
                <a:avLst/>
                <a:gdLst>
                  <a:gd name="T0" fmla="*/ 0 w 7"/>
                  <a:gd name="T1" fmla="*/ 5 h 6"/>
                  <a:gd name="T2" fmla="*/ 6 w 7"/>
                  <a:gd name="T3" fmla="*/ 0 h 6"/>
                  <a:gd name="T4" fmla="*/ 7 w 7"/>
                  <a:gd name="T5" fmla="*/ 1 h 6"/>
                  <a:gd name="T6" fmla="*/ 2 w 7"/>
                  <a:gd name="T7" fmla="*/ 6 h 6"/>
                  <a:gd name="T8" fmla="*/ 0 w 7"/>
                  <a:gd name="T9" fmla="*/ 5 h 6"/>
                  <a:gd name="T10" fmla="*/ 0 w 7"/>
                  <a:gd name="T1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6">
                    <a:moveTo>
                      <a:pt x="0" y="5"/>
                    </a:moveTo>
                    <a:cubicBezTo>
                      <a:pt x="2" y="3"/>
                      <a:pt x="4" y="2"/>
                      <a:pt x="6" y="0"/>
                    </a:cubicBezTo>
                    <a:cubicBezTo>
                      <a:pt x="6" y="1"/>
                      <a:pt x="7" y="1"/>
                      <a:pt x="7" y="1"/>
                    </a:cubicBezTo>
                    <a:cubicBezTo>
                      <a:pt x="5" y="3"/>
                      <a:pt x="3" y="4"/>
                      <a:pt x="2" y="6"/>
                    </a:cubicBezTo>
                    <a:cubicBezTo>
                      <a:pt x="1" y="6"/>
                      <a:pt x="1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29" name="Freeform 40224"/>
              <p:cNvSpPr/>
              <p:nvPr/>
            </p:nvSpPr>
            <p:spPr bwMode="auto">
              <a:xfrm>
                <a:off x="6127751" y="3541713"/>
                <a:ext cx="11113" cy="31750"/>
              </a:xfrm>
              <a:custGeom>
                <a:avLst/>
                <a:gdLst>
                  <a:gd name="T0" fmla="*/ 2 w 3"/>
                  <a:gd name="T1" fmla="*/ 8 h 8"/>
                  <a:gd name="T2" fmla="*/ 2 w 3"/>
                  <a:gd name="T3" fmla="*/ 0 h 8"/>
                  <a:gd name="T4" fmla="*/ 3 w 3"/>
                  <a:gd name="T5" fmla="*/ 0 h 8"/>
                  <a:gd name="T6" fmla="*/ 2 w 3"/>
                  <a:gd name="T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8">
                    <a:moveTo>
                      <a:pt x="2" y="8"/>
                    </a:moveTo>
                    <a:cubicBezTo>
                      <a:pt x="0" y="7"/>
                      <a:pt x="0" y="7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3" y="2"/>
                      <a:pt x="2" y="5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30" name="Freeform 40225"/>
              <p:cNvSpPr/>
              <p:nvPr/>
            </p:nvSpPr>
            <p:spPr bwMode="auto">
              <a:xfrm>
                <a:off x="6048376" y="3487738"/>
                <a:ext cx="7938" cy="34925"/>
              </a:xfrm>
              <a:custGeom>
                <a:avLst/>
                <a:gdLst>
                  <a:gd name="T0" fmla="*/ 1 w 2"/>
                  <a:gd name="T1" fmla="*/ 9 h 9"/>
                  <a:gd name="T2" fmla="*/ 0 w 2"/>
                  <a:gd name="T3" fmla="*/ 0 h 9"/>
                  <a:gd name="T4" fmla="*/ 1 w 2"/>
                  <a:gd name="T5" fmla="*/ 0 h 9"/>
                  <a:gd name="T6" fmla="*/ 2 w 2"/>
                  <a:gd name="T7" fmla="*/ 8 h 9"/>
                  <a:gd name="T8" fmla="*/ 1 w 2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1" y="9"/>
                    </a:moveTo>
                    <a:cubicBezTo>
                      <a:pt x="1" y="6"/>
                      <a:pt x="1" y="3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3"/>
                      <a:pt x="2" y="6"/>
                      <a:pt x="2" y="8"/>
                    </a:cubicBezTo>
                    <a:cubicBezTo>
                      <a:pt x="2" y="8"/>
                      <a:pt x="1" y="9"/>
                      <a:pt x="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</p:grpSp>
        <p:sp>
          <p:nvSpPr>
            <p:cNvPr id="31" name="文本框 30"/>
            <p:cNvSpPr txBox="1"/>
            <p:nvPr/>
          </p:nvSpPr>
          <p:spPr>
            <a:xfrm>
              <a:off x="3136" y="870"/>
              <a:ext cx="4478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 dirty="0">
                  <a:solidFill>
                    <a:schemeClr val="accent5"/>
                  </a:solidFill>
                  <a:latin typeface="+mj-ea"/>
                  <a:ea typeface="+mj-ea"/>
                </a:rPr>
                <a:t>修改个人信息</a:t>
              </a:r>
              <a:endParaRPr lang="zh-CN" altLang="en-US" sz="3200" b="1" dirty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575700" y="676285"/>
            <a:ext cx="3038325" cy="752868"/>
            <a:chOff x="2027" y="779"/>
            <a:chExt cx="4785" cy="1186"/>
          </a:xfrm>
        </p:grpSpPr>
        <p:grpSp>
          <p:nvGrpSpPr>
            <p:cNvPr id="8" name="PA_chenying0907 14"/>
            <p:cNvGrpSpPr/>
            <p:nvPr>
              <p:custDataLst>
                <p:tags r:id="rId2"/>
              </p:custDataLst>
            </p:nvPr>
          </p:nvGrpSpPr>
          <p:grpSpPr>
            <a:xfrm>
              <a:off x="2027" y="779"/>
              <a:ext cx="1021" cy="1186"/>
              <a:chOff x="5957888" y="3260725"/>
              <a:chExt cx="276225" cy="320675"/>
            </a:xfrm>
            <a:solidFill>
              <a:schemeClr val="accent5"/>
            </a:solidFill>
          </p:grpSpPr>
          <p:sp>
            <p:nvSpPr>
              <p:cNvPr id="9" name="Freeform 40217"/>
              <p:cNvSpPr>
                <a:spLocks noEditPoints="1"/>
              </p:cNvSpPr>
              <p:nvPr/>
            </p:nvSpPr>
            <p:spPr bwMode="auto">
              <a:xfrm>
                <a:off x="5989638" y="3260725"/>
                <a:ext cx="244475" cy="258763"/>
              </a:xfrm>
              <a:custGeom>
                <a:avLst/>
                <a:gdLst>
                  <a:gd name="T0" fmla="*/ 33 w 62"/>
                  <a:gd name="T1" fmla="*/ 54 h 66"/>
                  <a:gd name="T2" fmla="*/ 41 w 62"/>
                  <a:gd name="T3" fmla="*/ 26 h 66"/>
                  <a:gd name="T4" fmla="*/ 19 w 62"/>
                  <a:gd name="T5" fmla="*/ 48 h 66"/>
                  <a:gd name="T6" fmla="*/ 17 w 62"/>
                  <a:gd name="T7" fmla="*/ 54 h 66"/>
                  <a:gd name="T8" fmla="*/ 0 w 62"/>
                  <a:gd name="T9" fmla="*/ 48 h 66"/>
                  <a:gd name="T10" fmla="*/ 10 w 62"/>
                  <a:gd name="T11" fmla="*/ 27 h 66"/>
                  <a:gd name="T12" fmla="*/ 57 w 62"/>
                  <a:gd name="T13" fmla="*/ 9 h 66"/>
                  <a:gd name="T14" fmla="*/ 58 w 62"/>
                  <a:gd name="T15" fmla="*/ 48 h 66"/>
                  <a:gd name="T16" fmla="*/ 51 w 62"/>
                  <a:gd name="T17" fmla="*/ 63 h 66"/>
                  <a:gd name="T18" fmla="*/ 42 w 62"/>
                  <a:gd name="T19" fmla="*/ 65 h 66"/>
                  <a:gd name="T20" fmla="*/ 30 w 62"/>
                  <a:gd name="T21" fmla="*/ 60 h 66"/>
                  <a:gd name="T22" fmla="*/ 53 w 62"/>
                  <a:gd name="T23" fmla="*/ 37 h 66"/>
                  <a:gd name="T24" fmla="*/ 50 w 62"/>
                  <a:gd name="T25" fmla="*/ 7 h 66"/>
                  <a:gd name="T26" fmla="*/ 12 w 62"/>
                  <a:gd name="T27" fmla="*/ 26 h 66"/>
                  <a:gd name="T28" fmla="*/ 13 w 62"/>
                  <a:gd name="T29" fmla="*/ 38 h 66"/>
                  <a:gd name="T30" fmla="*/ 31 w 62"/>
                  <a:gd name="T31" fmla="*/ 20 h 66"/>
                  <a:gd name="T32" fmla="*/ 42 w 62"/>
                  <a:gd name="T33" fmla="*/ 36 h 66"/>
                  <a:gd name="T34" fmla="*/ 49 w 62"/>
                  <a:gd name="T35" fmla="*/ 51 h 66"/>
                  <a:gd name="T36" fmla="*/ 57 w 62"/>
                  <a:gd name="T37" fmla="*/ 19 h 66"/>
                  <a:gd name="T38" fmla="*/ 51 w 62"/>
                  <a:gd name="T39" fmla="*/ 51 h 66"/>
                  <a:gd name="T40" fmla="*/ 61 w 62"/>
                  <a:gd name="T41" fmla="*/ 24 h 66"/>
                  <a:gd name="T42" fmla="*/ 43 w 62"/>
                  <a:gd name="T43" fmla="*/ 63 h 66"/>
                  <a:gd name="T44" fmla="*/ 45 w 62"/>
                  <a:gd name="T45" fmla="*/ 51 h 66"/>
                  <a:gd name="T46" fmla="*/ 38 w 62"/>
                  <a:gd name="T47" fmla="*/ 49 h 66"/>
                  <a:gd name="T48" fmla="*/ 43 w 62"/>
                  <a:gd name="T49" fmla="*/ 63 h 66"/>
                  <a:gd name="T50" fmla="*/ 11 w 62"/>
                  <a:gd name="T51" fmla="*/ 50 h 66"/>
                  <a:gd name="T52" fmla="*/ 13 w 62"/>
                  <a:gd name="T53" fmla="*/ 39 h 66"/>
                  <a:gd name="T54" fmla="*/ 5 w 62"/>
                  <a:gd name="T55" fmla="*/ 39 h 66"/>
                  <a:gd name="T56" fmla="*/ 35 w 62"/>
                  <a:gd name="T57" fmla="*/ 21 h 66"/>
                  <a:gd name="T58" fmla="*/ 23 w 62"/>
                  <a:gd name="T59" fmla="*/ 36 h 66"/>
                  <a:gd name="T60" fmla="*/ 45 w 62"/>
                  <a:gd name="T61" fmla="*/ 63 h 66"/>
                  <a:gd name="T62" fmla="*/ 55 w 62"/>
                  <a:gd name="T63" fmla="*/ 53 h 66"/>
                  <a:gd name="T64" fmla="*/ 45 w 62"/>
                  <a:gd name="T65" fmla="*/ 63 h 66"/>
                  <a:gd name="T66" fmla="*/ 21 w 62"/>
                  <a:gd name="T67" fmla="*/ 40 h 66"/>
                  <a:gd name="T68" fmla="*/ 12 w 62"/>
                  <a:gd name="T69" fmla="*/ 5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66">
                    <a:moveTo>
                      <a:pt x="30" y="60"/>
                    </a:moveTo>
                    <a:cubicBezTo>
                      <a:pt x="31" y="58"/>
                      <a:pt x="32" y="56"/>
                      <a:pt x="33" y="54"/>
                    </a:cubicBezTo>
                    <a:cubicBezTo>
                      <a:pt x="38" y="47"/>
                      <a:pt x="41" y="39"/>
                      <a:pt x="42" y="31"/>
                    </a:cubicBezTo>
                    <a:cubicBezTo>
                      <a:pt x="42" y="29"/>
                      <a:pt x="42" y="28"/>
                      <a:pt x="41" y="26"/>
                    </a:cubicBezTo>
                    <a:cubicBezTo>
                      <a:pt x="40" y="21"/>
                      <a:pt x="36" y="21"/>
                      <a:pt x="33" y="25"/>
                    </a:cubicBezTo>
                    <a:cubicBezTo>
                      <a:pt x="27" y="31"/>
                      <a:pt x="22" y="39"/>
                      <a:pt x="19" y="48"/>
                    </a:cubicBezTo>
                    <a:cubicBezTo>
                      <a:pt x="18" y="49"/>
                      <a:pt x="18" y="50"/>
                      <a:pt x="18" y="51"/>
                    </a:cubicBezTo>
                    <a:cubicBezTo>
                      <a:pt x="18" y="52"/>
                      <a:pt x="17" y="53"/>
                      <a:pt x="17" y="54"/>
                    </a:cubicBezTo>
                    <a:cubicBezTo>
                      <a:pt x="15" y="52"/>
                      <a:pt x="13" y="52"/>
                      <a:pt x="11" y="53"/>
                    </a:cubicBezTo>
                    <a:cubicBezTo>
                      <a:pt x="9" y="50"/>
                      <a:pt x="4" y="50"/>
                      <a:pt x="0" y="48"/>
                    </a:cubicBezTo>
                    <a:cubicBezTo>
                      <a:pt x="1" y="45"/>
                      <a:pt x="3" y="41"/>
                      <a:pt x="4" y="38"/>
                    </a:cubicBezTo>
                    <a:cubicBezTo>
                      <a:pt x="6" y="34"/>
                      <a:pt x="8" y="30"/>
                      <a:pt x="10" y="27"/>
                    </a:cubicBezTo>
                    <a:cubicBezTo>
                      <a:pt x="13" y="19"/>
                      <a:pt x="19" y="13"/>
                      <a:pt x="25" y="8"/>
                    </a:cubicBezTo>
                    <a:cubicBezTo>
                      <a:pt x="35" y="0"/>
                      <a:pt x="50" y="2"/>
                      <a:pt x="57" y="9"/>
                    </a:cubicBezTo>
                    <a:cubicBezTo>
                      <a:pt x="61" y="14"/>
                      <a:pt x="62" y="20"/>
                      <a:pt x="62" y="27"/>
                    </a:cubicBezTo>
                    <a:cubicBezTo>
                      <a:pt x="62" y="34"/>
                      <a:pt x="60" y="41"/>
                      <a:pt x="58" y="48"/>
                    </a:cubicBezTo>
                    <a:cubicBezTo>
                      <a:pt x="56" y="53"/>
                      <a:pt x="53" y="57"/>
                      <a:pt x="51" y="62"/>
                    </a:cubicBezTo>
                    <a:cubicBezTo>
                      <a:pt x="51" y="62"/>
                      <a:pt x="51" y="63"/>
                      <a:pt x="51" y="63"/>
                    </a:cubicBezTo>
                    <a:cubicBezTo>
                      <a:pt x="51" y="64"/>
                      <a:pt x="50" y="65"/>
                      <a:pt x="50" y="66"/>
                    </a:cubicBezTo>
                    <a:cubicBezTo>
                      <a:pt x="47" y="66"/>
                      <a:pt x="44" y="66"/>
                      <a:pt x="42" y="65"/>
                    </a:cubicBezTo>
                    <a:cubicBezTo>
                      <a:pt x="40" y="63"/>
                      <a:pt x="37" y="62"/>
                      <a:pt x="35" y="61"/>
                    </a:cubicBezTo>
                    <a:cubicBezTo>
                      <a:pt x="33" y="61"/>
                      <a:pt x="32" y="60"/>
                      <a:pt x="30" y="60"/>
                    </a:cubicBezTo>
                    <a:close/>
                    <a:moveTo>
                      <a:pt x="49" y="51"/>
                    </a:moveTo>
                    <a:cubicBezTo>
                      <a:pt x="50" y="46"/>
                      <a:pt x="52" y="41"/>
                      <a:pt x="53" y="37"/>
                    </a:cubicBezTo>
                    <a:cubicBezTo>
                      <a:pt x="55" y="30"/>
                      <a:pt x="56" y="24"/>
                      <a:pt x="55" y="17"/>
                    </a:cubicBezTo>
                    <a:cubicBezTo>
                      <a:pt x="55" y="13"/>
                      <a:pt x="53" y="9"/>
                      <a:pt x="50" y="7"/>
                    </a:cubicBezTo>
                    <a:cubicBezTo>
                      <a:pt x="43" y="4"/>
                      <a:pt x="33" y="3"/>
                      <a:pt x="26" y="9"/>
                    </a:cubicBezTo>
                    <a:cubicBezTo>
                      <a:pt x="20" y="14"/>
                      <a:pt x="16" y="19"/>
                      <a:pt x="12" y="26"/>
                    </a:cubicBezTo>
                    <a:cubicBezTo>
                      <a:pt x="10" y="29"/>
                      <a:pt x="9" y="32"/>
                      <a:pt x="7" y="36"/>
                    </a:cubicBezTo>
                    <a:cubicBezTo>
                      <a:pt x="9" y="36"/>
                      <a:pt x="11" y="37"/>
                      <a:pt x="13" y="38"/>
                    </a:cubicBezTo>
                    <a:cubicBezTo>
                      <a:pt x="15" y="39"/>
                      <a:pt x="15" y="37"/>
                      <a:pt x="16" y="36"/>
                    </a:cubicBezTo>
                    <a:cubicBezTo>
                      <a:pt x="19" y="29"/>
                      <a:pt x="24" y="24"/>
                      <a:pt x="31" y="20"/>
                    </a:cubicBezTo>
                    <a:cubicBezTo>
                      <a:pt x="36" y="18"/>
                      <a:pt x="41" y="19"/>
                      <a:pt x="42" y="25"/>
                    </a:cubicBezTo>
                    <a:cubicBezTo>
                      <a:pt x="43" y="29"/>
                      <a:pt x="43" y="33"/>
                      <a:pt x="42" y="36"/>
                    </a:cubicBezTo>
                    <a:cubicBezTo>
                      <a:pt x="42" y="40"/>
                      <a:pt x="41" y="43"/>
                      <a:pt x="40" y="47"/>
                    </a:cubicBezTo>
                    <a:cubicBezTo>
                      <a:pt x="43" y="48"/>
                      <a:pt x="46" y="50"/>
                      <a:pt x="49" y="51"/>
                    </a:cubicBezTo>
                    <a:close/>
                    <a:moveTo>
                      <a:pt x="55" y="10"/>
                    </a:moveTo>
                    <a:cubicBezTo>
                      <a:pt x="55" y="13"/>
                      <a:pt x="57" y="16"/>
                      <a:pt x="57" y="19"/>
                    </a:cubicBezTo>
                    <a:cubicBezTo>
                      <a:pt x="58" y="27"/>
                      <a:pt x="56" y="34"/>
                      <a:pt x="54" y="41"/>
                    </a:cubicBezTo>
                    <a:cubicBezTo>
                      <a:pt x="53" y="44"/>
                      <a:pt x="52" y="48"/>
                      <a:pt x="51" y="51"/>
                    </a:cubicBezTo>
                    <a:cubicBezTo>
                      <a:pt x="55" y="52"/>
                      <a:pt x="56" y="50"/>
                      <a:pt x="57" y="46"/>
                    </a:cubicBezTo>
                    <a:cubicBezTo>
                      <a:pt x="59" y="39"/>
                      <a:pt x="61" y="32"/>
                      <a:pt x="61" y="24"/>
                    </a:cubicBezTo>
                    <a:cubicBezTo>
                      <a:pt x="60" y="18"/>
                      <a:pt x="59" y="13"/>
                      <a:pt x="55" y="10"/>
                    </a:cubicBezTo>
                    <a:close/>
                    <a:moveTo>
                      <a:pt x="43" y="63"/>
                    </a:moveTo>
                    <a:cubicBezTo>
                      <a:pt x="45" y="60"/>
                      <a:pt x="46" y="57"/>
                      <a:pt x="47" y="55"/>
                    </a:cubicBezTo>
                    <a:cubicBezTo>
                      <a:pt x="47" y="54"/>
                      <a:pt x="47" y="51"/>
                      <a:pt x="45" y="51"/>
                    </a:cubicBezTo>
                    <a:cubicBezTo>
                      <a:pt x="44" y="50"/>
                      <a:pt x="42" y="49"/>
                      <a:pt x="41" y="49"/>
                    </a:cubicBezTo>
                    <a:cubicBezTo>
                      <a:pt x="40" y="49"/>
                      <a:pt x="39" y="48"/>
                      <a:pt x="38" y="49"/>
                    </a:cubicBezTo>
                    <a:cubicBezTo>
                      <a:pt x="36" y="53"/>
                      <a:pt x="35" y="56"/>
                      <a:pt x="33" y="59"/>
                    </a:cubicBezTo>
                    <a:cubicBezTo>
                      <a:pt x="36" y="60"/>
                      <a:pt x="40" y="61"/>
                      <a:pt x="43" y="63"/>
                    </a:cubicBezTo>
                    <a:close/>
                    <a:moveTo>
                      <a:pt x="2" y="48"/>
                    </a:moveTo>
                    <a:cubicBezTo>
                      <a:pt x="5" y="48"/>
                      <a:pt x="8" y="49"/>
                      <a:pt x="11" y="50"/>
                    </a:cubicBezTo>
                    <a:cubicBezTo>
                      <a:pt x="12" y="47"/>
                      <a:pt x="13" y="44"/>
                      <a:pt x="14" y="41"/>
                    </a:cubicBezTo>
                    <a:cubicBezTo>
                      <a:pt x="14" y="41"/>
                      <a:pt x="13" y="40"/>
                      <a:pt x="13" y="39"/>
                    </a:cubicBezTo>
                    <a:cubicBezTo>
                      <a:pt x="11" y="39"/>
                      <a:pt x="9" y="39"/>
                      <a:pt x="6" y="38"/>
                    </a:cubicBezTo>
                    <a:cubicBezTo>
                      <a:pt x="6" y="38"/>
                      <a:pt x="6" y="39"/>
                      <a:pt x="5" y="39"/>
                    </a:cubicBezTo>
                    <a:cubicBezTo>
                      <a:pt x="4" y="42"/>
                      <a:pt x="3" y="44"/>
                      <a:pt x="2" y="48"/>
                    </a:cubicBezTo>
                    <a:close/>
                    <a:moveTo>
                      <a:pt x="35" y="21"/>
                    </a:moveTo>
                    <a:cubicBezTo>
                      <a:pt x="30" y="21"/>
                      <a:pt x="18" y="31"/>
                      <a:pt x="17" y="39"/>
                    </a:cubicBezTo>
                    <a:cubicBezTo>
                      <a:pt x="20" y="39"/>
                      <a:pt x="21" y="39"/>
                      <a:pt x="23" y="36"/>
                    </a:cubicBezTo>
                    <a:cubicBezTo>
                      <a:pt x="26" y="30"/>
                      <a:pt x="30" y="25"/>
                      <a:pt x="35" y="21"/>
                    </a:cubicBezTo>
                    <a:close/>
                    <a:moveTo>
                      <a:pt x="45" y="63"/>
                    </a:moveTo>
                    <a:cubicBezTo>
                      <a:pt x="48" y="65"/>
                      <a:pt x="49" y="64"/>
                      <a:pt x="50" y="62"/>
                    </a:cubicBezTo>
                    <a:cubicBezTo>
                      <a:pt x="52" y="59"/>
                      <a:pt x="53" y="56"/>
                      <a:pt x="55" y="53"/>
                    </a:cubicBezTo>
                    <a:cubicBezTo>
                      <a:pt x="51" y="52"/>
                      <a:pt x="49" y="53"/>
                      <a:pt x="48" y="56"/>
                    </a:cubicBezTo>
                    <a:cubicBezTo>
                      <a:pt x="47" y="59"/>
                      <a:pt x="46" y="61"/>
                      <a:pt x="45" y="63"/>
                    </a:cubicBezTo>
                    <a:close/>
                    <a:moveTo>
                      <a:pt x="16" y="51"/>
                    </a:moveTo>
                    <a:cubicBezTo>
                      <a:pt x="18" y="47"/>
                      <a:pt x="19" y="44"/>
                      <a:pt x="21" y="40"/>
                    </a:cubicBezTo>
                    <a:cubicBezTo>
                      <a:pt x="19" y="40"/>
                      <a:pt x="17" y="40"/>
                      <a:pt x="15" y="40"/>
                    </a:cubicBezTo>
                    <a:cubicBezTo>
                      <a:pt x="14" y="44"/>
                      <a:pt x="13" y="47"/>
                      <a:pt x="12" y="50"/>
                    </a:cubicBezTo>
                    <a:cubicBezTo>
                      <a:pt x="14" y="50"/>
                      <a:pt x="15" y="50"/>
                      <a:pt x="16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10" name="Freeform 40218"/>
              <p:cNvSpPr/>
              <p:nvPr/>
            </p:nvSpPr>
            <p:spPr bwMode="auto">
              <a:xfrm>
                <a:off x="5957888" y="3479800"/>
                <a:ext cx="28575" cy="31750"/>
              </a:xfrm>
              <a:custGeom>
                <a:avLst/>
                <a:gdLst>
                  <a:gd name="T0" fmla="*/ 7 w 7"/>
                  <a:gd name="T1" fmla="*/ 0 h 8"/>
                  <a:gd name="T2" fmla="*/ 0 w 7"/>
                  <a:gd name="T3" fmla="*/ 8 h 8"/>
                  <a:gd name="T4" fmla="*/ 7 w 7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8">
                    <a:moveTo>
                      <a:pt x="7" y="0"/>
                    </a:moveTo>
                    <a:cubicBezTo>
                      <a:pt x="6" y="4"/>
                      <a:pt x="3" y="8"/>
                      <a:pt x="0" y="8"/>
                    </a:cubicBezTo>
                    <a:cubicBezTo>
                      <a:pt x="2" y="6"/>
                      <a:pt x="4" y="3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11" name="Freeform 40219"/>
              <p:cNvSpPr/>
              <p:nvPr/>
            </p:nvSpPr>
            <p:spPr bwMode="auto">
              <a:xfrm>
                <a:off x="6167438" y="3533775"/>
                <a:ext cx="11113" cy="47625"/>
              </a:xfrm>
              <a:custGeom>
                <a:avLst/>
                <a:gdLst>
                  <a:gd name="T0" fmla="*/ 1 w 3"/>
                  <a:gd name="T1" fmla="*/ 0 h 12"/>
                  <a:gd name="T2" fmla="*/ 3 w 3"/>
                  <a:gd name="T3" fmla="*/ 12 h 12"/>
                  <a:gd name="T4" fmla="*/ 0 w 3"/>
                  <a:gd name="T5" fmla="*/ 0 h 12"/>
                  <a:gd name="T6" fmla="*/ 1 w 3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2">
                    <a:moveTo>
                      <a:pt x="1" y="0"/>
                    </a:moveTo>
                    <a:cubicBezTo>
                      <a:pt x="2" y="4"/>
                      <a:pt x="2" y="8"/>
                      <a:pt x="3" y="12"/>
                    </a:cubicBezTo>
                    <a:cubicBezTo>
                      <a:pt x="1" y="11"/>
                      <a:pt x="1" y="1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12" name="Freeform 40220"/>
              <p:cNvSpPr/>
              <p:nvPr/>
            </p:nvSpPr>
            <p:spPr bwMode="auto">
              <a:xfrm>
                <a:off x="5986463" y="3498850"/>
                <a:ext cx="11113" cy="39688"/>
              </a:xfrm>
              <a:custGeom>
                <a:avLst/>
                <a:gdLst>
                  <a:gd name="T0" fmla="*/ 3 w 3"/>
                  <a:gd name="T1" fmla="*/ 0 h 10"/>
                  <a:gd name="T2" fmla="*/ 1 w 3"/>
                  <a:gd name="T3" fmla="*/ 10 h 10"/>
                  <a:gd name="T4" fmla="*/ 3 w 3"/>
                  <a:gd name="T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0">
                    <a:moveTo>
                      <a:pt x="3" y="0"/>
                    </a:moveTo>
                    <a:cubicBezTo>
                      <a:pt x="3" y="3"/>
                      <a:pt x="2" y="6"/>
                      <a:pt x="1" y="10"/>
                    </a:cubicBezTo>
                    <a:cubicBezTo>
                      <a:pt x="0" y="8"/>
                      <a:pt x="1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13" name="Freeform 40221"/>
              <p:cNvSpPr/>
              <p:nvPr/>
            </p:nvSpPr>
            <p:spPr bwMode="auto">
              <a:xfrm>
                <a:off x="6092826" y="3538538"/>
                <a:ext cx="19050" cy="34925"/>
              </a:xfrm>
              <a:custGeom>
                <a:avLst/>
                <a:gdLst>
                  <a:gd name="T0" fmla="*/ 0 w 5"/>
                  <a:gd name="T1" fmla="*/ 9 h 9"/>
                  <a:gd name="T2" fmla="*/ 0 w 5"/>
                  <a:gd name="T3" fmla="*/ 7 h 9"/>
                  <a:gd name="T4" fmla="*/ 2 w 5"/>
                  <a:gd name="T5" fmla="*/ 3 h 9"/>
                  <a:gd name="T6" fmla="*/ 5 w 5"/>
                  <a:gd name="T7" fmla="*/ 0 h 9"/>
                  <a:gd name="T8" fmla="*/ 5 w 5"/>
                  <a:gd name="T9" fmla="*/ 0 h 9"/>
                  <a:gd name="T10" fmla="*/ 0 w 5"/>
                  <a:gd name="T11" fmla="*/ 9 h 9"/>
                  <a:gd name="T12" fmla="*/ 0 w 5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9">
                    <a:moveTo>
                      <a:pt x="0" y="9"/>
                    </a:moveTo>
                    <a:cubicBezTo>
                      <a:pt x="0" y="8"/>
                      <a:pt x="0" y="7"/>
                      <a:pt x="0" y="7"/>
                    </a:cubicBezTo>
                    <a:cubicBezTo>
                      <a:pt x="1" y="6"/>
                      <a:pt x="1" y="4"/>
                      <a:pt x="2" y="3"/>
                    </a:cubicBezTo>
                    <a:cubicBezTo>
                      <a:pt x="3" y="2"/>
                      <a:pt x="4" y="1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3"/>
                      <a:pt x="2" y="6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14" name="Freeform 40222"/>
              <p:cNvSpPr/>
              <p:nvPr/>
            </p:nvSpPr>
            <p:spPr bwMode="auto">
              <a:xfrm>
                <a:off x="6021388" y="3498850"/>
                <a:ext cx="7938" cy="39688"/>
              </a:xfrm>
              <a:custGeom>
                <a:avLst/>
                <a:gdLst>
                  <a:gd name="T0" fmla="*/ 1 w 2"/>
                  <a:gd name="T1" fmla="*/ 0 h 10"/>
                  <a:gd name="T2" fmla="*/ 2 w 2"/>
                  <a:gd name="T3" fmla="*/ 10 h 10"/>
                  <a:gd name="T4" fmla="*/ 1 w 2"/>
                  <a:gd name="T5" fmla="*/ 10 h 10"/>
                  <a:gd name="T6" fmla="*/ 1 w 2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0">
                    <a:moveTo>
                      <a:pt x="1" y="0"/>
                    </a:moveTo>
                    <a:cubicBezTo>
                      <a:pt x="1" y="4"/>
                      <a:pt x="1" y="7"/>
                      <a:pt x="2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7"/>
                      <a:pt x="0" y="4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15" name="Freeform 40223"/>
              <p:cNvSpPr/>
              <p:nvPr/>
            </p:nvSpPr>
            <p:spPr bwMode="auto">
              <a:xfrm>
                <a:off x="6061076" y="3525838"/>
                <a:ext cx="26988" cy="23813"/>
              </a:xfrm>
              <a:custGeom>
                <a:avLst/>
                <a:gdLst>
                  <a:gd name="T0" fmla="*/ 0 w 7"/>
                  <a:gd name="T1" fmla="*/ 5 h 6"/>
                  <a:gd name="T2" fmla="*/ 6 w 7"/>
                  <a:gd name="T3" fmla="*/ 0 h 6"/>
                  <a:gd name="T4" fmla="*/ 7 w 7"/>
                  <a:gd name="T5" fmla="*/ 1 h 6"/>
                  <a:gd name="T6" fmla="*/ 2 w 7"/>
                  <a:gd name="T7" fmla="*/ 6 h 6"/>
                  <a:gd name="T8" fmla="*/ 0 w 7"/>
                  <a:gd name="T9" fmla="*/ 5 h 6"/>
                  <a:gd name="T10" fmla="*/ 0 w 7"/>
                  <a:gd name="T1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6">
                    <a:moveTo>
                      <a:pt x="0" y="5"/>
                    </a:moveTo>
                    <a:cubicBezTo>
                      <a:pt x="2" y="3"/>
                      <a:pt x="4" y="2"/>
                      <a:pt x="6" y="0"/>
                    </a:cubicBezTo>
                    <a:cubicBezTo>
                      <a:pt x="6" y="1"/>
                      <a:pt x="7" y="1"/>
                      <a:pt x="7" y="1"/>
                    </a:cubicBezTo>
                    <a:cubicBezTo>
                      <a:pt x="5" y="3"/>
                      <a:pt x="3" y="4"/>
                      <a:pt x="2" y="6"/>
                    </a:cubicBezTo>
                    <a:cubicBezTo>
                      <a:pt x="1" y="6"/>
                      <a:pt x="1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16" name="Freeform 40224"/>
              <p:cNvSpPr/>
              <p:nvPr/>
            </p:nvSpPr>
            <p:spPr bwMode="auto">
              <a:xfrm>
                <a:off x="6127751" y="3541713"/>
                <a:ext cx="11113" cy="31750"/>
              </a:xfrm>
              <a:custGeom>
                <a:avLst/>
                <a:gdLst>
                  <a:gd name="T0" fmla="*/ 2 w 3"/>
                  <a:gd name="T1" fmla="*/ 8 h 8"/>
                  <a:gd name="T2" fmla="*/ 2 w 3"/>
                  <a:gd name="T3" fmla="*/ 0 h 8"/>
                  <a:gd name="T4" fmla="*/ 3 w 3"/>
                  <a:gd name="T5" fmla="*/ 0 h 8"/>
                  <a:gd name="T6" fmla="*/ 2 w 3"/>
                  <a:gd name="T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8">
                    <a:moveTo>
                      <a:pt x="2" y="8"/>
                    </a:moveTo>
                    <a:cubicBezTo>
                      <a:pt x="0" y="7"/>
                      <a:pt x="0" y="7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3" y="2"/>
                      <a:pt x="2" y="5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17" name="Freeform 40225"/>
              <p:cNvSpPr/>
              <p:nvPr/>
            </p:nvSpPr>
            <p:spPr bwMode="auto">
              <a:xfrm>
                <a:off x="6048376" y="3487738"/>
                <a:ext cx="7938" cy="34925"/>
              </a:xfrm>
              <a:custGeom>
                <a:avLst/>
                <a:gdLst>
                  <a:gd name="T0" fmla="*/ 1 w 2"/>
                  <a:gd name="T1" fmla="*/ 9 h 9"/>
                  <a:gd name="T2" fmla="*/ 0 w 2"/>
                  <a:gd name="T3" fmla="*/ 0 h 9"/>
                  <a:gd name="T4" fmla="*/ 1 w 2"/>
                  <a:gd name="T5" fmla="*/ 0 h 9"/>
                  <a:gd name="T6" fmla="*/ 2 w 2"/>
                  <a:gd name="T7" fmla="*/ 8 h 9"/>
                  <a:gd name="T8" fmla="*/ 1 w 2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1" y="9"/>
                    </a:moveTo>
                    <a:cubicBezTo>
                      <a:pt x="1" y="6"/>
                      <a:pt x="1" y="3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3"/>
                      <a:pt x="2" y="6"/>
                      <a:pt x="2" y="8"/>
                    </a:cubicBezTo>
                    <a:cubicBezTo>
                      <a:pt x="2" y="8"/>
                      <a:pt x="1" y="9"/>
                      <a:pt x="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</p:grpSp>
        <p:sp>
          <p:nvSpPr>
            <p:cNvPr id="18" name="文本框 17"/>
            <p:cNvSpPr txBox="1"/>
            <p:nvPr/>
          </p:nvSpPr>
          <p:spPr>
            <a:xfrm>
              <a:off x="3136" y="870"/>
              <a:ext cx="367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 dirty="0">
                  <a:solidFill>
                    <a:schemeClr val="accent5"/>
                  </a:solidFill>
                  <a:latin typeface="+mj-ea"/>
                  <a:ea typeface="+mj-ea"/>
                </a:rPr>
                <a:t>修改成功</a:t>
              </a:r>
              <a:endParaRPr lang="zh-CN" altLang="en-US" sz="3200" b="1" dirty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400" y="1471930"/>
            <a:ext cx="6254750" cy="447167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90" y="1482090"/>
            <a:ext cx="5542280" cy="4713605"/>
          </a:xfrm>
          <a:prstGeom prst="rect">
            <a:avLst/>
          </a:prstGeom>
        </p:spPr>
      </p:pic>
      <p:sp>
        <p:nvSpPr>
          <p:cNvPr id="34" name="椭圆 33"/>
          <p:cNvSpPr/>
          <p:nvPr/>
        </p:nvSpPr>
        <p:spPr>
          <a:xfrm>
            <a:off x="1218565" y="4266565"/>
            <a:ext cx="787400" cy="24003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248285" y="4585970"/>
            <a:ext cx="725805" cy="259715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右大括号 35"/>
          <p:cNvSpPr/>
          <p:nvPr/>
        </p:nvSpPr>
        <p:spPr>
          <a:xfrm>
            <a:off x="2307590" y="4093845"/>
            <a:ext cx="276860" cy="833755"/>
          </a:xfrm>
          <a:prstGeom prst="rightBrace">
            <a:avLst/>
          </a:prstGeom>
          <a:ln w="34925">
            <a:solidFill>
              <a:srgbClr val="FF0000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圆角矩形 53"/>
          <p:cNvSpPr/>
          <p:nvPr/>
        </p:nvSpPr>
        <p:spPr>
          <a:xfrm>
            <a:off x="75565" y="3638550"/>
            <a:ext cx="4678045" cy="2493645"/>
          </a:xfrm>
          <a:prstGeom prst="roundRect">
            <a:avLst/>
          </a:prstGeom>
          <a:noFill/>
          <a:effectLst>
            <a:glow rad="63500">
              <a:srgbClr val="FF000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/>
        </p:nvCxnSpPr>
        <p:spPr>
          <a:xfrm>
            <a:off x="5713730" y="4511040"/>
            <a:ext cx="1633855" cy="0"/>
          </a:xfrm>
          <a:prstGeom prst="line">
            <a:avLst/>
          </a:prstGeom>
          <a:ln w="38100" cmpd="sng">
            <a:solidFill>
              <a:srgbClr val="FF0000"/>
            </a:solidFill>
            <a:prstDash val="sysDot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2573020" y="3568700"/>
            <a:ext cx="609600" cy="471805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8093710" y="3748405"/>
            <a:ext cx="1519555" cy="687705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710815" y="4326890"/>
            <a:ext cx="2011680" cy="368300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可</a:t>
            </a:r>
            <a:r>
              <a:rPr lang="en-US" altLang="zh-CN"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二</a:t>
            </a:r>
            <a:r>
              <a:rPr lang="en-US" altLang="zh-CN"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只改其一</a:t>
            </a:r>
            <a:endParaRPr lang="zh-CN" altLang="en-US">
              <a:solidFill>
                <a:srgbClr val="FF0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" name="直接箭头连接符 5"/>
          <p:cNvCxnSpPr>
            <a:stCxn id="33" idx="6"/>
            <a:endCxn id="37" idx="2"/>
          </p:cNvCxnSpPr>
          <p:nvPr/>
        </p:nvCxnSpPr>
        <p:spPr>
          <a:xfrm>
            <a:off x="3182620" y="3804920"/>
            <a:ext cx="4911090" cy="28765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608965" y="1471930"/>
            <a:ext cx="1492250" cy="480695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>
            <a:stCxn id="31" idx="2"/>
            <a:endCxn id="19" idx="7"/>
          </p:cNvCxnSpPr>
          <p:nvPr/>
        </p:nvCxnSpPr>
        <p:spPr>
          <a:xfrm flipH="1">
            <a:off x="1882775" y="1259840"/>
            <a:ext cx="1696720" cy="28257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PA_chenying0907 14"/>
          <p:cNvGrpSpPr/>
          <p:nvPr>
            <p:custDataLst>
              <p:tags r:id="rId1"/>
            </p:custDataLst>
          </p:nvPr>
        </p:nvGrpSpPr>
        <p:grpSpPr>
          <a:xfrm>
            <a:off x="3302000" y="568325"/>
            <a:ext cx="1600835" cy="1859280"/>
            <a:chOff x="5957888" y="3260725"/>
            <a:chExt cx="276225" cy="320675"/>
          </a:xfrm>
          <a:solidFill>
            <a:schemeClr val="accent5"/>
          </a:solidFill>
        </p:grpSpPr>
        <p:sp>
          <p:nvSpPr>
            <p:cNvPr id="6" name="Freeform 40217"/>
            <p:cNvSpPr>
              <a:spLocks noEditPoints="1"/>
            </p:cNvSpPr>
            <p:nvPr/>
          </p:nvSpPr>
          <p:spPr bwMode="auto">
            <a:xfrm>
              <a:off x="5989638" y="3260725"/>
              <a:ext cx="244475" cy="258763"/>
            </a:xfrm>
            <a:custGeom>
              <a:avLst/>
              <a:gdLst>
                <a:gd name="T0" fmla="*/ 33 w 62"/>
                <a:gd name="T1" fmla="*/ 54 h 66"/>
                <a:gd name="T2" fmla="*/ 41 w 62"/>
                <a:gd name="T3" fmla="*/ 26 h 66"/>
                <a:gd name="T4" fmla="*/ 19 w 62"/>
                <a:gd name="T5" fmla="*/ 48 h 66"/>
                <a:gd name="T6" fmla="*/ 17 w 62"/>
                <a:gd name="T7" fmla="*/ 54 h 66"/>
                <a:gd name="T8" fmla="*/ 0 w 62"/>
                <a:gd name="T9" fmla="*/ 48 h 66"/>
                <a:gd name="T10" fmla="*/ 10 w 62"/>
                <a:gd name="T11" fmla="*/ 27 h 66"/>
                <a:gd name="T12" fmla="*/ 57 w 62"/>
                <a:gd name="T13" fmla="*/ 9 h 66"/>
                <a:gd name="T14" fmla="*/ 58 w 62"/>
                <a:gd name="T15" fmla="*/ 48 h 66"/>
                <a:gd name="T16" fmla="*/ 51 w 62"/>
                <a:gd name="T17" fmla="*/ 63 h 66"/>
                <a:gd name="T18" fmla="*/ 42 w 62"/>
                <a:gd name="T19" fmla="*/ 65 h 66"/>
                <a:gd name="T20" fmla="*/ 30 w 62"/>
                <a:gd name="T21" fmla="*/ 60 h 66"/>
                <a:gd name="T22" fmla="*/ 53 w 62"/>
                <a:gd name="T23" fmla="*/ 37 h 66"/>
                <a:gd name="T24" fmla="*/ 50 w 62"/>
                <a:gd name="T25" fmla="*/ 7 h 66"/>
                <a:gd name="T26" fmla="*/ 12 w 62"/>
                <a:gd name="T27" fmla="*/ 26 h 66"/>
                <a:gd name="T28" fmla="*/ 13 w 62"/>
                <a:gd name="T29" fmla="*/ 38 h 66"/>
                <a:gd name="T30" fmla="*/ 31 w 62"/>
                <a:gd name="T31" fmla="*/ 20 h 66"/>
                <a:gd name="T32" fmla="*/ 42 w 62"/>
                <a:gd name="T33" fmla="*/ 36 h 66"/>
                <a:gd name="T34" fmla="*/ 49 w 62"/>
                <a:gd name="T35" fmla="*/ 51 h 66"/>
                <a:gd name="T36" fmla="*/ 57 w 62"/>
                <a:gd name="T37" fmla="*/ 19 h 66"/>
                <a:gd name="T38" fmla="*/ 51 w 62"/>
                <a:gd name="T39" fmla="*/ 51 h 66"/>
                <a:gd name="T40" fmla="*/ 61 w 62"/>
                <a:gd name="T41" fmla="*/ 24 h 66"/>
                <a:gd name="T42" fmla="*/ 43 w 62"/>
                <a:gd name="T43" fmla="*/ 63 h 66"/>
                <a:gd name="T44" fmla="*/ 45 w 62"/>
                <a:gd name="T45" fmla="*/ 51 h 66"/>
                <a:gd name="T46" fmla="*/ 38 w 62"/>
                <a:gd name="T47" fmla="*/ 49 h 66"/>
                <a:gd name="T48" fmla="*/ 43 w 62"/>
                <a:gd name="T49" fmla="*/ 63 h 66"/>
                <a:gd name="T50" fmla="*/ 11 w 62"/>
                <a:gd name="T51" fmla="*/ 50 h 66"/>
                <a:gd name="T52" fmla="*/ 13 w 62"/>
                <a:gd name="T53" fmla="*/ 39 h 66"/>
                <a:gd name="T54" fmla="*/ 5 w 62"/>
                <a:gd name="T55" fmla="*/ 39 h 66"/>
                <a:gd name="T56" fmla="*/ 35 w 62"/>
                <a:gd name="T57" fmla="*/ 21 h 66"/>
                <a:gd name="T58" fmla="*/ 23 w 62"/>
                <a:gd name="T59" fmla="*/ 36 h 66"/>
                <a:gd name="T60" fmla="*/ 45 w 62"/>
                <a:gd name="T61" fmla="*/ 63 h 66"/>
                <a:gd name="T62" fmla="*/ 55 w 62"/>
                <a:gd name="T63" fmla="*/ 53 h 66"/>
                <a:gd name="T64" fmla="*/ 45 w 62"/>
                <a:gd name="T65" fmla="*/ 63 h 66"/>
                <a:gd name="T66" fmla="*/ 21 w 62"/>
                <a:gd name="T67" fmla="*/ 40 h 66"/>
                <a:gd name="T68" fmla="*/ 12 w 62"/>
                <a:gd name="T6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2" h="66">
                  <a:moveTo>
                    <a:pt x="30" y="60"/>
                  </a:moveTo>
                  <a:cubicBezTo>
                    <a:pt x="31" y="58"/>
                    <a:pt x="32" y="56"/>
                    <a:pt x="33" y="54"/>
                  </a:cubicBezTo>
                  <a:cubicBezTo>
                    <a:pt x="38" y="47"/>
                    <a:pt x="41" y="39"/>
                    <a:pt x="42" y="31"/>
                  </a:cubicBezTo>
                  <a:cubicBezTo>
                    <a:pt x="42" y="29"/>
                    <a:pt x="42" y="28"/>
                    <a:pt x="41" y="26"/>
                  </a:cubicBezTo>
                  <a:cubicBezTo>
                    <a:pt x="40" y="21"/>
                    <a:pt x="36" y="21"/>
                    <a:pt x="33" y="25"/>
                  </a:cubicBezTo>
                  <a:cubicBezTo>
                    <a:pt x="27" y="31"/>
                    <a:pt x="22" y="39"/>
                    <a:pt x="19" y="48"/>
                  </a:cubicBezTo>
                  <a:cubicBezTo>
                    <a:pt x="18" y="49"/>
                    <a:pt x="18" y="50"/>
                    <a:pt x="18" y="51"/>
                  </a:cubicBezTo>
                  <a:cubicBezTo>
                    <a:pt x="18" y="52"/>
                    <a:pt x="17" y="53"/>
                    <a:pt x="17" y="54"/>
                  </a:cubicBezTo>
                  <a:cubicBezTo>
                    <a:pt x="15" y="52"/>
                    <a:pt x="13" y="52"/>
                    <a:pt x="11" y="53"/>
                  </a:cubicBezTo>
                  <a:cubicBezTo>
                    <a:pt x="9" y="50"/>
                    <a:pt x="4" y="50"/>
                    <a:pt x="0" y="48"/>
                  </a:cubicBezTo>
                  <a:cubicBezTo>
                    <a:pt x="1" y="45"/>
                    <a:pt x="3" y="41"/>
                    <a:pt x="4" y="38"/>
                  </a:cubicBezTo>
                  <a:cubicBezTo>
                    <a:pt x="6" y="34"/>
                    <a:pt x="8" y="30"/>
                    <a:pt x="10" y="27"/>
                  </a:cubicBezTo>
                  <a:cubicBezTo>
                    <a:pt x="13" y="19"/>
                    <a:pt x="19" y="13"/>
                    <a:pt x="25" y="8"/>
                  </a:cubicBezTo>
                  <a:cubicBezTo>
                    <a:pt x="35" y="0"/>
                    <a:pt x="50" y="2"/>
                    <a:pt x="57" y="9"/>
                  </a:cubicBezTo>
                  <a:cubicBezTo>
                    <a:pt x="61" y="14"/>
                    <a:pt x="62" y="20"/>
                    <a:pt x="62" y="27"/>
                  </a:cubicBezTo>
                  <a:cubicBezTo>
                    <a:pt x="62" y="34"/>
                    <a:pt x="60" y="41"/>
                    <a:pt x="58" y="48"/>
                  </a:cubicBezTo>
                  <a:cubicBezTo>
                    <a:pt x="56" y="53"/>
                    <a:pt x="53" y="57"/>
                    <a:pt x="51" y="62"/>
                  </a:cubicBezTo>
                  <a:cubicBezTo>
                    <a:pt x="51" y="62"/>
                    <a:pt x="51" y="63"/>
                    <a:pt x="51" y="63"/>
                  </a:cubicBezTo>
                  <a:cubicBezTo>
                    <a:pt x="51" y="64"/>
                    <a:pt x="50" y="65"/>
                    <a:pt x="50" y="66"/>
                  </a:cubicBezTo>
                  <a:cubicBezTo>
                    <a:pt x="47" y="66"/>
                    <a:pt x="44" y="66"/>
                    <a:pt x="42" y="65"/>
                  </a:cubicBezTo>
                  <a:cubicBezTo>
                    <a:pt x="40" y="63"/>
                    <a:pt x="37" y="62"/>
                    <a:pt x="35" y="61"/>
                  </a:cubicBezTo>
                  <a:cubicBezTo>
                    <a:pt x="33" y="61"/>
                    <a:pt x="32" y="60"/>
                    <a:pt x="30" y="60"/>
                  </a:cubicBezTo>
                  <a:close/>
                  <a:moveTo>
                    <a:pt x="49" y="51"/>
                  </a:moveTo>
                  <a:cubicBezTo>
                    <a:pt x="50" y="46"/>
                    <a:pt x="52" y="41"/>
                    <a:pt x="53" y="37"/>
                  </a:cubicBezTo>
                  <a:cubicBezTo>
                    <a:pt x="55" y="30"/>
                    <a:pt x="56" y="24"/>
                    <a:pt x="55" y="17"/>
                  </a:cubicBezTo>
                  <a:cubicBezTo>
                    <a:pt x="55" y="13"/>
                    <a:pt x="53" y="9"/>
                    <a:pt x="50" y="7"/>
                  </a:cubicBezTo>
                  <a:cubicBezTo>
                    <a:pt x="43" y="4"/>
                    <a:pt x="33" y="3"/>
                    <a:pt x="26" y="9"/>
                  </a:cubicBezTo>
                  <a:cubicBezTo>
                    <a:pt x="20" y="14"/>
                    <a:pt x="16" y="19"/>
                    <a:pt x="12" y="26"/>
                  </a:cubicBezTo>
                  <a:cubicBezTo>
                    <a:pt x="10" y="29"/>
                    <a:pt x="9" y="32"/>
                    <a:pt x="7" y="36"/>
                  </a:cubicBezTo>
                  <a:cubicBezTo>
                    <a:pt x="9" y="36"/>
                    <a:pt x="11" y="37"/>
                    <a:pt x="13" y="38"/>
                  </a:cubicBezTo>
                  <a:cubicBezTo>
                    <a:pt x="15" y="39"/>
                    <a:pt x="15" y="37"/>
                    <a:pt x="16" y="36"/>
                  </a:cubicBezTo>
                  <a:cubicBezTo>
                    <a:pt x="19" y="29"/>
                    <a:pt x="24" y="24"/>
                    <a:pt x="31" y="20"/>
                  </a:cubicBezTo>
                  <a:cubicBezTo>
                    <a:pt x="36" y="18"/>
                    <a:pt x="41" y="19"/>
                    <a:pt x="42" y="25"/>
                  </a:cubicBezTo>
                  <a:cubicBezTo>
                    <a:pt x="43" y="29"/>
                    <a:pt x="43" y="33"/>
                    <a:pt x="42" y="36"/>
                  </a:cubicBezTo>
                  <a:cubicBezTo>
                    <a:pt x="42" y="40"/>
                    <a:pt x="41" y="43"/>
                    <a:pt x="40" y="47"/>
                  </a:cubicBezTo>
                  <a:cubicBezTo>
                    <a:pt x="43" y="48"/>
                    <a:pt x="46" y="50"/>
                    <a:pt x="49" y="51"/>
                  </a:cubicBezTo>
                  <a:close/>
                  <a:moveTo>
                    <a:pt x="55" y="10"/>
                  </a:moveTo>
                  <a:cubicBezTo>
                    <a:pt x="55" y="13"/>
                    <a:pt x="57" y="16"/>
                    <a:pt x="57" y="19"/>
                  </a:cubicBezTo>
                  <a:cubicBezTo>
                    <a:pt x="58" y="27"/>
                    <a:pt x="56" y="34"/>
                    <a:pt x="54" y="41"/>
                  </a:cubicBezTo>
                  <a:cubicBezTo>
                    <a:pt x="53" y="44"/>
                    <a:pt x="52" y="48"/>
                    <a:pt x="51" y="51"/>
                  </a:cubicBezTo>
                  <a:cubicBezTo>
                    <a:pt x="55" y="52"/>
                    <a:pt x="56" y="50"/>
                    <a:pt x="57" y="46"/>
                  </a:cubicBezTo>
                  <a:cubicBezTo>
                    <a:pt x="59" y="39"/>
                    <a:pt x="61" y="32"/>
                    <a:pt x="61" y="24"/>
                  </a:cubicBezTo>
                  <a:cubicBezTo>
                    <a:pt x="60" y="18"/>
                    <a:pt x="59" y="13"/>
                    <a:pt x="55" y="10"/>
                  </a:cubicBezTo>
                  <a:close/>
                  <a:moveTo>
                    <a:pt x="43" y="63"/>
                  </a:moveTo>
                  <a:cubicBezTo>
                    <a:pt x="45" y="60"/>
                    <a:pt x="46" y="57"/>
                    <a:pt x="47" y="55"/>
                  </a:cubicBezTo>
                  <a:cubicBezTo>
                    <a:pt x="47" y="54"/>
                    <a:pt x="47" y="51"/>
                    <a:pt x="45" y="51"/>
                  </a:cubicBezTo>
                  <a:cubicBezTo>
                    <a:pt x="44" y="50"/>
                    <a:pt x="42" y="49"/>
                    <a:pt x="41" y="49"/>
                  </a:cubicBezTo>
                  <a:cubicBezTo>
                    <a:pt x="40" y="49"/>
                    <a:pt x="39" y="48"/>
                    <a:pt x="38" y="49"/>
                  </a:cubicBezTo>
                  <a:cubicBezTo>
                    <a:pt x="36" y="53"/>
                    <a:pt x="35" y="56"/>
                    <a:pt x="33" y="59"/>
                  </a:cubicBezTo>
                  <a:cubicBezTo>
                    <a:pt x="36" y="60"/>
                    <a:pt x="40" y="61"/>
                    <a:pt x="43" y="63"/>
                  </a:cubicBezTo>
                  <a:close/>
                  <a:moveTo>
                    <a:pt x="2" y="48"/>
                  </a:moveTo>
                  <a:cubicBezTo>
                    <a:pt x="5" y="48"/>
                    <a:pt x="8" y="49"/>
                    <a:pt x="11" y="50"/>
                  </a:cubicBezTo>
                  <a:cubicBezTo>
                    <a:pt x="12" y="47"/>
                    <a:pt x="13" y="44"/>
                    <a:pt x="14" y="41"/>
                  </a:cubicBezTo>
                  <a:cubicBezTo>
                    <a:pt x="14" y="41"/>
                    <a:pt x="13" y="40"/>
                    <a:pt x="13" y="39"/>
                  </a:cubicBezTo>
                  <a:cubicBezTo>
                    <a:pt x="11" y="39"/>
                    <a:pt x="9" y="39"/>
                    <a:pt x="6" y="38"/>
                  </a:cubicBezTo>
                  <a:cubicBezTo>
                    <a:pt x="6" y="38"/>
                    <a:pt x="6" y="39"/>
                    <a:pt x="5" y="39"/>
                  </a:cubicBezTo>
                  <a:cubicBezTo>
                    <a:pt x="4" y="42"/>
                    <a:pt x="3" y="44"/>
                    <a:pt x="2" y="48"/>
                  </a:cubicBezTo>
                  <a:close/>
                  <a:moveTo>
                    <a:pt x="35" y="21"/>
                  </a:moveTo>
                  <a:cubicBezTo>
                    <a:pt x="30" y="21"/>
                    <a:pt x="18" y="31"/>
                    <a:pt x="17" y="39"/>
                  </a:cubicBezTo>
                  <a:cubicBezTo>
                    <a:pt x="20" y="39"/>
                    <a:pt x="21" y="39"/>
                    <a:pt x="23" y="36"/>
                  </a:cubicBezTo>
                  <a:cubicBezTo>
                    <a:pt x="26" y="30"/>
                    <a:pt x="30" y="25"/>
                    <a:pt x="35" y="21"/>
                  </a:cubicBezTo>
                  <a:close/>
                  <a:moveTo>
                    <a:pt x="45" y="63"/>
                  </a:moveTo>
                  <a:cubicBezTo>
                    <a:pt x="48" y="65"/>
                    <a:pt x="49" y="64"/>
                    <a:pt x="50" y="62"/>
                  </a:cubicBezTo>
                  <a:cubicBezTo>
                    <a:pt x="52" y="59"/>
                    <a:pt x="53" y="56"/>
                    <a:pt x="55" y="53"/>
                  </a:cubicBezTo>
                  <a:cubicBezTo>
                    <a:pt x="51" y="52"/>
                    <a:pt x="49" y="53"/>
                    <a:pt x="48" y="56"/>
                  </a:cubicBezTo>
                  <a:cubicBezTo>
                    <a:pt x="47" y="59"/>
                    <a:pt x="46" y="61"/>
                    <a:pt x="45" y="63"/>
                  </a:cubicBezTo>
                  <a:close/>
                  <a:moveTo>
                    <a:pt x="16" y="51"/>
                  </a:moveTo>
                  <a:cubicBezTo>
                    <a:pt x="18" y="47"/>
                    <a:pt x="19" y="44"/>
                    <a:pt x="21" y="40"/>
                  </a:cubicBezTo>
                  <a:cubicBezTo>
                    <a:pt x="19" y="40"/>
                    <a:pt x="17" y="40"/>
                    <a:pt x="15" y="40"/>
                  </a:cubicBezTo>
                  <a:cubicBezTo>
                    <a:pt x="14" y="44"/>
                    <a:pt x="13" y="47"/>
                    <a:pt x="12" y="50"/>
                  </a:cubicBezTo>
                  <a:cubicBezTo>
                    <a:pt x="14" y="50"/>
                    <a:pt x="15" y="50"/>
                    <a:pt x="16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40218"/>
            <p:cNvSpPr/>
            <p:nvPr/>
          </p:nvSpPr>
          <p:spPr bwMode="auto">
            <a:xfrm>
              <a:off x="5957888" y="3479800"/>
              <a:ext cx="28575" cy="31750"/>
            </a:xfrm>
            <a:custGeom>
              <a:avLst/>
              <a:gdLst>
                <a:gd name="T0" fmla="*/ 7 w 7"/>
                <a:gd name="T1" fmla="*/ 0 h 8"/>
                <a:gd name="T2" fmla="*/ 0 w 7"/>
                <a:gd name="T3" fmla="*/ 8 h 8"/>
                <a:gd name="T4" fmla="*/ 7 w 7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cubicBezTo>
                    <a:pt x="6" y="4"/>
                    <a:pt x="3" y="8"/>
                    <a:pt x="0" y="8"/>
                  </a:cubicBezTo>
                  <a:cubicBezTo>
                    <a:pt x="2" y="6"/>
                    <a:pt x="4" y="3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40219"/>
            <p:cNvSpPr/>
            <p:nvPr/>
          </p:nvSpPr>
          <p:spPr bwMode="auto">
            <a:xfrm>
              <a:off x="6167438" y="3533775"/>
              <a:ext cx="11113" cy="47625"/>
            </a:xfrm>
            <a:custGeom>
              <a:avLst/>
              <a:gdLst>
                <a:gd name="T0" fmla="*/ 1 w 3"/>
                <a:gd name="T1" fmla="*/ 0 h 12"/>
                <a:gd name="T2" fmla="*/ 3 w 3"/>
                <a:gd name="T3" fmla="*/ 12 h 12"/>
                <a:gd name="T4" fmla="*/ 0 w 3"/>
                <a:gd name="T5" fmla="*/ 0 h 12"/>
                <a:gd name="T6" fmla="*/ 1 w 3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2">
                  <a:moveTo>
                    <a:pt x="1" y="0"/>
                  </a:moveTo>
                  <a:cubicBezTo>
                    <a:pt x="2" y="4"/>
                    <a:pt x="2" y="8"/>
                    <a:pt x="3" y="12"/>
                  </a:cubicBezTo>
                  <a:cubicBezTo>
                    <a:pt x="1" y="11"/>
                    <a:pt x="1" y="1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40220"/>
            <p:cNvSpPr/>
            <p:nvPr/>
          </p:nvSpPr>
          <p:spPr bwMode="auto">
            <a:xfrm>
              <a:off x="5986463" y="3498850"/>
              <a:ext cx="11113" cy="39688"/>
            </a:xfrm>
            <a:custGeom>
              <a:avLst/>
              <a:gdLst>
                <a:gd name="T0" fmla="*/ 3 w 3"/>
                <a:gd name="T1" fmla="*/ 0 h 10"/>
                <a:gd name="T2" fmla="*/ 1 w 3"/>
                <a:gd name="T3" fmla="*/ 10 h 10"/>
                <a:gd name="T4" fmla="*/ 3 w 3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0">
                  <a:moveTo>
                    <a:pt x="3" y="0"/>
                  </a:moveTo>
                  <a:cubicBezTo>
                    <a:pt x="3" y="3"/>
                    <a:pt x="2" y="6"/>
                    <a:pt x="1" y="10"/>
                  </a:cubicBezTo>
                  <a:cubicBezTo>
                    <a:pt x="0" y="8"/>
                    <a:pt x="1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40221"/>
            <p:cNvSpPr/>
            <p:nvPr/>
          </p:nvSpPr>
          <p:spPr bwMode="auto">
            <a:xfrm>
              <a:off x="6092826" y="3538538"/>
              <a:ext cx="19050" cy="34925"/>
            </a:xfrm>
            <a:custGeom>
              <a:avLst/>
              <a:gdLst>
                <a:gd name="T0" fmla="*/ 0 w 5"/>
                <a:gd name="T1" fmla="*/ 9 h 9"/>
                <a:gd name="T2" fmla="*/ 0 w 5"/>
                <a:gd name="T3" fmla="*/ 7 h 9"/>
                <a:gd name="T4" fmla="*/ 2 w 5"/>
                <a:gd name="T5" fmla="*/ 3 h 9"/>
                <a:gd name="T6" fmla="*/ 5 w 5"/>
                <a:gd name="T7" fmla="*/ 0 h 9"/>
                <a:gd name="T8" fmla="*/ 5 w 5"/>
                <a:gd name="T9" fmla="*/ 0 h 9"/>
                <a:gd name="T10" fmla="*/ 0 w 5"/>
                <a:gd name="T11" fmla="*/ 9 h 9"/>
                <a:gd name="T12" fmla="*/ 0 w 5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9">
                  <a:moveTo>
                    <a:pt x="0" y="9"/>
                  </a:moveTo>
                  <a:cubicBezTo>
                    <a:pt x="0" y="8"/>
                    <a:pt x="0" y="7"/>
                    <a:pt x="0" y="7"/>
                  </a:cubicBezTo>
                  <a:cubicBezTo>
                    <a:pt x="1" y="6"/>
                    <a:pt x="1" y="4"/>
                    <a:pt x="2" y="3"/>
                  </a:cubicBezTo>
                  <a:cubicBezTo>
                    <a:pt x="3" y="2"/>
                    <a:pt x="4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3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40222"/>
            <p:cNvSpPr/>
            <p:nvPr/>
          </p:nvSpPr>
          <p:spPr bwMode="auto">
            <a:xfrm>
              <a:off x="6021388" y="3498850"/>
              <a:ext cx="7938" cy="39688"/>
            </a:xfrm>
            <a:custGeom>
              <a:avLst/>
              <a:gdLst>
                <a:gd name="T0" fmla="*/ 1 w 2"/>
                <a:gd name="T1" fmla="*/ 0 h 10"/>
                <a:gd name="T2" fmla="*/ 2 w 2"/>
                <a:gd name="T3" fmla="*/ 10 h 10"/>
                <a:gd name="T4" fmla="*/ 1 w 2"/>
                <a:gd name="T5" fmla="*/ 10 h 10"/>
                <a:gd name="T6" fmla="*/ 1 w 2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0">
                  <a:moveTo>
                    <a:pt x="1" y="0"/>
                  </a:moveTo>
                  <a:cubicBezTo>
                    <a:pt x="1" y="4"/>
                    <a:pt x="1" y="7"/>
                    <a:pt x="2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7"/>
                    <a:pt x="0" y="4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40223"/>
            <p:cNvSpPr/>
            <p:nvPr/>
          </p:nvSpPr>
          <p:spPr bwMode="auto">
            <a:xfrm>
              <a:off x="6061076" y="3525838"/>
              <a:ext cx="26988" cy="23813"/>
            </a:xfrm>
            <a:custGeom>
              <a:avLst/>
              <a:gdLst>
                <a:gd name="T0" fmla="*/ 0 w 7"/>
                <a:gd name="T1" fmla="*/ 5 h 6"/>
                <a:gd name="T2" fmla="*/ 6 w 7"/>
                <a:gd name="T3" fmla="*/ 0 h 6"/>
                <a:gd name="T4" fmla="*/ 7 w 7"/>
                <a:gd name="T5" fmla="*/ 1 h 6"/>
                <a:gd name="T6" fmla="*/ 2 w 7"/>
                <a:gd name="T7" fmla="*/ 6 h 6"/>
                <a:gd name="T8" fmla="*/ 0 w 7"/>
                <a:gd name="T9" fmla="*/ 5 h 6"/>
                <a:gd name="T10" fmla="*/ 0 w 7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6">
                  <a:moveTo>
                    <a:pt x="0" y="5"/>
                  </a:moveTo>
                  <a:cubicBezTo>
                    <a:pt x="2" y="3"/>
                    <a:pt x="4" y="2"/>
                    <a:pt x="6" y="0"/>
                  </a:cubicBezTo>
                  <a:cubicBezTo>
                    <a:pt x="6" y="1"/>
                    <a:pt x="7" y="1"/>
                    <a:pt x="7" y="1"/>
                  </a:cubicBezTo>
                  <a:cubicBezTo>
                    <a:pt x="5" y="3"/>
                    <a:pt x="3" y="4"/>
                    <a:pt x="2" y="6"/>
                  </a:cubicBezTo>
                  <a:cubicBezTo>
                    <a:pt x="1" y="6"/>
                    <a:pt x="1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40224"/>
            <p:cNvSpPr/>
            <p:nvPr/>
          </p:nvSpPr>
          <p:spPr bwMode="auto">
            <a:xfrm>
              <a:off x="6127751" y="3541713"/>
              <a:ext cx="11113" cy="31750"/>
            </a:xfrm>
            <a:custGeom>
              <a:avLst/>
              <a:gdLst>
                <a:gd name="T0" fmla="*/ 2 w 3"/>
                <a:gd name="T1" fmla="*/ 8 h 8"/>
                <a:gd name="T2" fmla="*/ 2 w 3"/>
                <a:gd name="T3" fmla="*/ 0 h 8"/>
                <a:gd name="T4" fmla="*/ 3 w 3"/>
                <a:gd name="T5" fmla="*/ 0 h 8"/>
                <a:gd name="T6" fmla="*/ 2 w 3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8">
                  <a:moveTo>
                    <a:pt x="2" y="8"/>
                  </a:moveTo>
                  <a:cubicBezTo>
                    <a:pt x="0" y="7"/>
                    <a:pt x="0" y="7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3" y="2"/>
                    <a:pt x="2" y="5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40225"/>
            <p:cNvSpPr/>
            <p:nvPr/>
          </p:nvSpPr>
          <p:spPr bwMode="auto">
            <a:xfrm>
              <a:off x="6048376" y="3487738"/>
              <a:ext cx="7938" cy="34925"/>
            </a:xfrm>
            <a:custGeom>
              <a:avLst/>
              <a:gdLst>
                <a:gd name="T0" fmla="*/ 1 w 2"/>
                <a:gd name="T1" fmla="*/ 9 h 9"/>
                <a:gd name="T2" fmla="*/ 0 w 2"/>
                <a:gd name="T3" fmla="*/ 0 h 9"/>
                <a:gd name="T4" fmla="*/ 1 w 2"/>
                <a:gd name="T5" fmla="*/ 0 h 9"/>
                <a:gd name="T6" fmla="*/ 2 w 2"/>
                <a:gd name="T7" fmla="*/ 8 h 9"/>
                <a:gd name="T8" fmla="*/ 1 w 2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9">
                  <a:moveTo>
                    <a:pt x="1" y="9"/>
                  </a:moveTo>
                  <a:cubicBezTo>
                    <a:pt x="1" y="6"/>
                    <a:pt x="1" y="3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3"/>
                    <a:pt x="2" y="6"/>
                    <a:pt x="2" y="8"/>
                  </a:cubicBezTo>
                  <a:cubicBezTo>
                    <a:pt x="2" y="8"/>
                    <a:pt x="1" y="9"/>
                    <a:pt x="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6" name="PA_chenying0907 35"/>
          <p:cNvGrpSpPr/>
          <p:nvPr>
            <p:custDataLst>
              <p:tags r:id="rId2"/>
            </p:custDataLst>
          </p:nvPr>
        </p:nvGrpSpPr>
        <p:grpSpPr>
          <a:xfrm>
            <a:off x="1409355" y="2316480"/>
            <a:ext cx="4160195" cy="1570057"/>
            <a:chOff x="3201988" y="2335213"/>
            <a:chExt cx="5788026" cy="2184400"/>
          </a:xfrm>
        </p:grpSpPr>
        <p:sp>
          <p:nvSpPr>
            <p:cNvPr id="4" name="AutoShape 3"/>
            <p:cNvSpPr>
              <a:spLocks noChangeAspect="1" noChangeArrowheads="1" noTextEdit="1"/>
            </p:cNvSpPr>
            <p:nvPr/>
          </p:nvSpPr>
          <p:spPr bwMode="auto">
            <a:xfrm>
              <a:off x="3205163" y="2338388"/>
              <a:ext cx="5781675" cy="2181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Freeform 5"/>
            <p:cNvSpPr/>
            <p:nvPr/>
          </p:nvSpPr>
          <p:spPr bwMode="auto">
            <a:xfrm>
              <a:off x="3201988" y="4233863"/>
              <a:ext cx="709613" cy="274638"/>
            </a:xfrm>
            <a:custGeom>
              <a:avLst/>
              <a:gdLst>
                <a:gd name="T0" fmla="*/ 194 w 447"/>
                <a:gd name="T1" fmla="*/ 0 h 173"/>
                <a:gd name="T2" fmla="*/ 196 w 447"/>
                <a:gd name="T3" fmla="*/ 0 h 173"/>
                <a:gd name="T4" fmla="*/ 156 w 447"/>
                <a:gd name="T5" fmla="*/ 31 h 173"/>
                <a:gd name="T6" fmla="*/ 206 w 447"/>
                <a:gd name="T7" fmla="*/ 2 h 173"/>
                <a:gd name="T8" fmla="*/ 52 w 447"/>
                <a:gd name="T9" fmla="*/ 114 h 173"/>
                <a:gd name="T10" fmla="*/ 227 w 447"/>
                <a:gd name="T11" fmla="*/ 12 h 173"/>
                <a:gd name="T12" fmla="*/ 14 w 447"/>
                <a:gd name="T13" fmla="*/ 142 h 173"/>
                <a:gd name="T14" fmla="*/ 236 w 447"/>
                <a:gd name="T15" fmla="*/ 14 h 173"/>
                <a:gd name="T16" fmla="*/ 0 w 447"/>
                <a:gd name="T17" fmla="*/ 173 h 173"/>
                <a:gd name="T18" fmla="*/ 258 w 447"/>
                <a:gd name="T19" fmla="*/ 23 h 173"/>
                <a:gd name="T20" fmla="*/ 45 w 447"/>
                <a:gd name="T21" fmla="*/ 163 h 173"/>
                <a:gd name="T22" fmla="*/ 277 w 447"/>
                <a:gd name="T23" fmla="*/ 31 h 173"/>
                <a:gd name="T24" fmla="*/ 64 w 447"/>
                <a:gd name="T25" fmla="*/ 161 h 173"/>
                <a:gd name="T26" fmla="*/ 286 w 447"/>
                <a:gd name="T27" fmla="*/ 33 h 173"/>
                <a:gd name="T28" fmla="*/ 94 w 447"/>
                <a:gd name="T29" fmla="*/ 156 h 173"/>
                <a:gd name="T30" fmla="*/ 298 w 447"/>
                <a:gd name="T31" fmla="*/ 38 h 173"/>
                <a:gd name="T32" fmla="*/ 111 w 447"/>
                <a:gd name="T33" fmla="*/ 152 h 173"/>
                <a:gd name="T34" fmla="*/ 305 w 447"/>
                <a:gd name="T35" fmla="*/ 40 h 173"/>
                <a:gd name="T36" fmla="*/ 113 w 447"/>
                <a:gd name="T37" fmla="*/ 152 h 173"/>
                <a:gd name="T38" fmla="*/ 305 w 447"/>
                <a:gd name="T39" fmla="*/ 40 h 173"/>
                <a:gd name="T40" fmla="*/ 118 w 447"/>
                <a:gd name="T41" fmla="*/ 152 h 173"/>
                <a:gd name="T42" fmla="*/ 307 w 447"/>
                <a:gd name="T43" fmla="*/ 42 h 173"/>
                <a:gd name="T44" fmla="*/ 130 w 447"/>
                <a:gd name="T45" fmla="*/ 149 h 173"/>
                <a:gd name="T46" fmla="*/ 312 w 447"/>
                <a:gd name="T47" fmla="*/ 42 h 173"/>
                <a:gd name="T48" fmla="*/ 132 w 447"/>
                <a:gd name="T49" fmla="*/ 149 h 173"/>
                <a:gd name="T50" fmla="*/ 314 w 447"/>
                <a:gd name="T51" fmla="*/ 45 h 173"/>
                <a:gd name="T52" fmla="*/ 135 w 447"/>
                <a:gd name="T53" fmla="*/ 149 h 173"/>
                <a:gd name="T54" fmla="*/ 314 w 447"/>
                <a:gd name="T55" fmla="*/ 45 h 173"/>
                <a:gd name="T56" fmla="*/ 144 w 447"/>
                <a:gd name="T57" fmla="*/ 147 h 173"/>
                <a:gd name="T58" fmla="*/ 319 w 447"/>
                <a:gd name="T59" fmla="*/ 45 h 173"/>
                <a:gd name="T60" fmla="*/ 180 w 447"/>
                <a:gd name="T61" fmla="*/ 140 h 173"/>
                <a:gd name="T62" fmla="*/ 333 w 447"/>
                <a:gd name="T63" fmla="*/ 52 h 173"/>
                <a:gd name="T64" fmla="*/ 203 w 447"/>
                <a:gd name="T65" fmla="*/ 137 h 173"/>
                <a:gd name="T66" fmla="*/ 345 w 447"/>
                <a:gd name="T67" fmla="*/ 54 h 173"/>
                <a:gd name="T68" fmla="*/ 236 w 447"/>
                <a:gd name="T69" fmla="*/ 130 h 173"/>
                <a:gd name="T70" fmla="*/ 359 w 447"/>
                <a:gd name="T71" fmla="*/ 61 h 173"/>
                <a:gd name="T72" fmla="*/ 253 w 447"/>
                <a:gd name="T73" fmla="*/ 128 h 173"/>
                <a:gd name="T74" fmla="*/ 364 w 447"/>
                <a:gd name="T75" fmla="*/ 64 h 173"/>
                <a:gd name="T76" fmla="*/ 300 w 447"/>
                <a:gd name="T77" fmla="*/ 121 h 173"/>
                <a:gd name="T78" fmla="*/ 385 w 447"/>
                <a:gd name="T79" fmla="*/ 71 h 173"/>
                <a:gd name="T80" fmla="*/ 326 w 447"/>
                <a:gd name="T81" fmla="*/ 116 h 173"/>
                <a:gd name="T82" fmla="*/ 395 w 447"/>
                <a:gd name="T83" fmla="*/ 76 h 173"/>
                <a:gd name="T84" fmla="*/ 340 w 447"/>
                <a:gd name="T85" fmla="*/ 111 h 173"/>
                <a:gd name="T86" fmla="*/ 402 w 447"/>
                <a:gd name="T87" fmla="*/ 78 h 173"/>
                <a:gd name="T88" fmla="*/ 378 w 447"/>
                <a:gd name="T89" fmla="*/ 106 h 173"/>
                <a:gd name="T90" fmla="*/ 419 w 447"/>
                <a:gd name="T91" fmla="*/ 83 h 173"/>
                <a:gd name="T92" fmla="*/ 390 w 447"/>
                <a:gd name="T93" fmla="*/ 104 h 173"/>
                <a:gd name="T94" fmla="*/ 423 w 447"/>
                <a:gd name="T95" fmla="*/ 85 h 173"/>
                <a:gd name="T96" fmla="*/ 416 w 447"/>
                <a:gd name="T97" fmla="*/ 99 h 173"/>
                <a:gd name="T98" fmla="*/ 433 w 447"/>
                <a:gd name="T99" fmla="*/ 90 h 173"/>
                <a:gd name="T100" fmla="*/ 445 w 447"/>
                <a:gd name="T101" fmla="*/ 95 h 173"/>
                <a:gd name="T102" fmla="*/ 447 w 447"/>
                <a:gd name="T103" fmla="*/ 95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47" h="173">
                  <a:moveTo>
                    <a:pt x="194" y="0"/>
                  </a:moveTo>
                  <a:lnTo>
                    <a:pt x="196" y="0"/>
                  </a:lnTo>
                  <a:lnTo>
                    <a:pt x="156" y="31"/>
                  </a:lnTo>
                  <a:lnTo>
                    <a:pt x="206" y="2"/>
                  </a:lnTo>
                  <a:lnTo>
                    <a:pt x="52" y="114"/>
                  </a:lnTo>
                  <a:lnTo>
                    <a:pt x="227" y="12"/>
                  </a:lnTo>
                  <a:lnTo>
                    <a:pt x="14" y="142"/>
                  </a:lnTo>
                  <a:lnTo>
                    <a:pt x="236" y="14"/>
                  </a:lnTo>
                  <a:lnTo>
                    <a:pt x="0" y="173"/>
                  </a:lnTo>
                  <a:lnTo>
                    <a:pt x="258" y="23"/>
                  </a:lnTo>
                  <a:lnTo>
                    <a:pt x="45" y="163"/>
                  </a:lnTo>
                  <a:lnTo>
                    <a:pt x="277" y="31"/>
                  </a:lnTo>
                  <a:lnTo>
                    <a:pt x="64" y="161"/>
                  </a:lnTo>
                  <a:lnTo>
                    <a:pt x="286" y="33"/>
                  </a:lnTo>
                  <a:lnTo>
                    <a:pt x="94" y="156"/>
                  </a:lnTo>
                  <a:lnTo>
                    <a:pt x="298" y="38"/>
                  </a:lnTo>
                  <a:lnTo>
                    <a:pt x="111" y="152"/>
                  </a:lnTo>
                  <a:lnTo>
                    <a:pt x="305" y="40"/>
                  </a:lnTo>
                  <a:lnTo>
                    <a:pt x="113" y="152"/>
                  </a:lnTo>
                  <a:lnTo>
                    <a:pt x="305" y="40"/>
                  </a:lnTo>
                  <a:lnTo>
                    <a:pt x="118" y="152"/>
                  </a:lnTo>
                  <a:lnTo>
                    <a:pt x="307" y="42"/>
                  </a:lnTo>
                  <a:lnTo>
                    <a:pt x="130" y="149"/>
                  </a:lnTo>
                  <a:lnTo>
                    <a:pt x="312" y="42"/>
                  </a:lnTo>
                  <a:lnTo>
                    <a:pt x="132" y="149"/>
                  </a:lnTo>
                  <a:lnTo>
                    <a:pt x="314" y="45"/>
                  </a:lnTo>
                  <a:lnTo>
                    <a:pt x="135" y="149"/>
                  </a:lnTo>
                  <a:lnTo>
                    <a:pt x="314" y="45"/>
                  </a:lnTo>
                  <a:lnTo>
                    <a:pt x="144" y="147"/>
                  </a:lnTo>
                  <a:lnTo>
                    <a:pt x="319" y="45"/>
                  </a:lnTo>
                  <a:lnTo>
                    <a:pt x="180" y="140"/>
                  </a:lnTo>
                  <a:lnTo>
                    <a:pt x="333" y="52"/>
                  </a:lnTo>
                  <a:lnTo>
                    <a:pt x="203" y="137"/>
                  </a:lnTo>
                  <a:lnTo>
                    <a:pt x="345" y="54"/>
                  </a:lnTo>
                  <a:lnTo>
                    <a:pt x="236" y="130"/>
                  </a:lnTo>
                  <a:lnTo>
                    <a:pt x="359" y="61"/>
                  </a:lnTo>
                  <a:lnTo>
                    <a:pt x="253" y="128"/>
                  </a:lnTo>
                  <a:lnTo>
                    <a:pt x="364" y="64"/>
                  </a:lnTo>
                  <a:lnTo>
                    <a:pt x="300" y="121"/>
                  </a:lnTo>
                  <a:lnTo>
                    <a:pt x="385" y="71"/>
                  </a:lnTo>
                  <a:lnTo>
                    <a:pt x="326" y="116"/>
                  </a:lnTo>
                  <a:lnTo>
                    <a:pt x="395" y="76"/>
                  </a:lnTo>
                  <a:lnTo>
                    <a:pt x="340" y="111"/>
                  </a:lnTo>
                  <a:lnTo>
                    <a:pt x="402" y="78"/>
                  </a:lnTo>
                  <a:lnTo>
                    <a:pt x="378" y="106"/>
                  </a:lnTo>
                  <a:lnTo>
                    <a:pt x="419" y="83"/>
                  </a:lnTo>
                  <a:lnTo>
                    <a:pt x="390" y="104"/>
                  </a:lnTo>
                  <a:lnTo>
                    <a:pt x="423" y="85"/>
                  </a:lnTo>
                  <a:lnTo>
                    <a:pt x="416" y="99"/>
                  </a:lnTo>
                  <a:lnTo>
                    <a:pt x="433" y="90"/>
                  </a:lnTo>
                  <a:lnTo>
                    <a:pt x="445" y="95"/>
                  </a:lnTo>
                  <a:lnTo>
                    <a:pt x="447" y="95"/>
                  </a:lnTo>
                </a:path>
              </a:pathLst>
            </a:custGeom>
            <a:noFill/>
            <a:ln w="0" cap="rnd">
              <a:solidFill>
                <a:schemeClr val="accent3">
                  <a:lumMod val="50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6"/>
            <p:cNvSpPr/>
            <p:nvPr/>
          </p:nvSpPr>
          <p:spPr bwMode="auto">
            <a:xfrm>
              <a:off x="3213101" y="4108451"/>
              <a:ext cx="698500" cy="276225"/>
            </a:xfrm>
            <a:custGeom>
              <a:avLst/>
              <a:gdLst>
                <a:gd name="T0" fmla="*/ 0 w 440"/>
                <a:gd name="T1" fmla="*/ 5 h 174"/>
                <a:gd name="T2" fmla="*/ 14 w 440"/>
                <a:gd name="T3" fmla="*/ 5 h 174"/>
                <a:gd name="T4" fmla="*/ 54 w 440"/>
                <a:gd name="T5" fmla="*/ 5 h 174"/>
                <a:gd name="T6" fmla="*/ 66 w 440"/>
                <a:gd name="T7" fmla="*/ 5 h 174"/>
                <a:gd name="T8" fmla="*/ 106 w 440"/>
                <a:gd name="T9" fmla="*/ 5 h 174"/>
                <a:gd name="T10" fmla="*/ 139 w 440"/>
                <a:gd name="T11" fmla="*/ 3 h 174"/>
                <a:gd name="T12" fmla="*/ 151 w 440"/>
                <a:gd name="T13" fmla="*/ 3 h 174"/>
                <a:gd name="T14" fmla="*/ 173 w 440"/>
                <a:gd name="T15" fmla="*/ 3 h 174"/>
                <a:gd name="T16" fmla="*/ 187 w 440"/>
                <a:gd name="T17" fmla="*/ 3 h 174"/>
                <a:gd name="T18" fmla="*/ 187 w 440"/>
                <a:gd name="T19" fmla="*/ 3 h 174"/>
                <a:gd name="T20" fmla="*/ 189 w 440"/>
                <a:gd name="T21" fmla="*/ 3 h 174"/>
                <a:gd name="T22" fmla="*/ 199 w 440"/>
                <a:gd name="T23" fmla="*/ 3 h 174"/>
                <a:gd name="T24" fmla="*/ 201 w 440"/>
                <a:gd name="T25" fmla="*/ 3 h 174"/>
                <a:gd name="T26" fmla="*/ 201 w 440"/>
                <a:gd name="T27" fmla="*/ 3 h 174"/>
                <a:gd name="T28" fmla="*/ 208 w 440"/>
                <a:gd name="T29" fmla="*/ 3 h 174"/>
                <a:gd name="T30" fmla="*/ 234 w 440"/>
                <a:gd name="T31" fmla="*/ 3 h 174"/>
                <a:gd name="T32" fmla="*/ 251 w 440"/>
                <a:gd name="T33" fmla="*/ 3 h 174"/>
                <a:gd name="T34" fmla="*/ 274 w 440"/>
                <a:gd name="T35" fmla="*/ 3 h 174"/>
                <a:gd name="T36" fmla="*/ 286 w 440"/>
                <a:gd name="T37" fmla="*/ 3 h 174"/>
                <a:gd name="T38" fmla="*/ 319 w 440"/>
                <a:gd name="T39" fmla="*/ 3 h 174"/>
                <a:gd name="T40" fmla="*/ 338 w 440"/>
                <a:gd name="T41" fmla="*/ 3 h 174"/>
                <a:gd name="T42" fmla="*/ 350 w 440"/>
                <a:gd name="T43" fmla="*/ 0 h 174"/>
                <a:gd name="T44" fmla="*/ 376 w 440"/>
                <a:gd name="T45" fmla="*/ 0 h 174"/>
                <a:gd name="T46" fmla="*/ 383 w 440"/>
                <a:gd name="T47" fmla="*/ 0 h 174"/>
                <a:gd name="T48" fmla="*/ 402 w 440"/>
                <a:gd name="T49" fmla="*/ 0 h 174"/>
                <a:gd name="T50" fmla="*/ 428 w 440"/>
                <a:gd name="T51" fmla="*/ 0 h 174"/>
                <a:gd name="T52" fmla="*/ 440 w 440"/>
                <a:gd name="T53" fmla="*/ 10 h 174"/>
                <a:gd name="T54" fmla="*/ 440 w 440"/>
                <a:gd name="T55" fmla="*/ 17 h 174"/>
                <a:gd name="T56" fmla="*/ 440 w 440"/>
                <a:gd name="T57" fmla="*/ 31 h 174"/>
                <a:gd name="T58" fmla="*/ 440 w 440"/>
                <a:gd name="T59" fmla="*/ 36 h 174"/>
                <a:gd name="T60" fmla="*/ 440 w 440"/>
                <a:gd name="T61" fmla="*/ 43 h 174"/>
                <a:gd name="T62" fmla="*/ 440 w 440"/>
                <a:gd name="T63" fmla="*/ 46 h 174"/>
                <a:gd name="T64" fmla="*/ 440 w 440"/>
                <a:gd name="T65" fmla="*/ 55 h 174"/>
                <a:gd name="T66" fmla="*/ 440 w 440"/>
                <a:gd name="T67" fmla="*/ 72 h 174"/>
                <a:gd name="T68" fmla="*/ 440 w 440"/>
                <a:gd name="T69" fmla="*/ 86 h 174"/>
                <a:gd name="T70" fmla="*/ 440 w 440"/>
                <a:gd name="T71" fmla="*/ 98 h 174"/>
                <a:gd name="T72" fmla="*/ 440 w 440"/>
                <a:gd name="T73" fmla="*/ 107 h 174"/>
                <a:gd name="T74" fmla="*/ 440 w 440"/>
                <a:gd name="T75" fmla="*/ 114 h 174"/>
                <a:gd name="T76" fmla="*/ 440 w 440"/>
                <a:gd name="T77" fmla="*/ 129 h 174"/>
                <a:gd name="T78" fmla="*/ 440 w 440"/>
                <a:gd name="T79" fmla="*/ 131 h 174"/>
                <a:gd name="T80" fmla="*/ 440 w 440"/>
                <a:gd name="T81" fmla="*/ 136 h 174"/>
                <a:gd name="T82" fmla="*/ 440 w 440"/>
                <a:gd name="T83" fmla="*/ 140 h 174"/>
                <a:gd name="T84" fmla="*/ 440 w 440"/>
                <a:gd name="T85" fmla="*/ 159 h 174"/>
                <a:gd name="T86" fmla="*/ 440 w 440"/>
                <a:gd name="T8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40" h="174">
                  <a:moveTo>
                    <a:pt x="0" y="5"/>
                  </a:moveTo>
                  <a:lnTo>
                    <a:pt x="0" y="5"/>
                  </a:lnTo>
                  <a:lnTo>
                    <a:pt x="9" y="10"/>
                  </a:lnTo>
                  <a:lnTo>
                    <a:pt x="14" y="5"/>
                  </a:lnTo>
                  <a:lnTo>
                    <a:pt x="31" y="17"/>
                  </a:lnTo>
                  <a:lnTo>
                    <a:pt x="54" y="5"/>
                  </a:lnTo>
                  <a:lnTo>
                    <a:pt x="40" y="19"/>
                  </a:lnTo>
                  <a:lnTo>
                    <a:pt x="66" y="5"/>
                  </a:lnTo>
                  <a:lnTo>
                    <a:pt x="64" y="29"/>
                  </a:lnTo>
                  <a:lnTo>
                    <a:pt x="106" y="5"/>
                  </a:lnTo>
                  <a:lnTo>
                    <a:pt x="83" y="36"/>
                  </a:lnTo>
                  <a:lnTo>
                    <a:pt x="139" y="3"/>
                  </a:lnTo>
                  <a:lnTo>
                    <a:pt x="90" y="38"/>
                  </a:lnTo>
                  <a:lnTo>
                    <a:pt x="151" y="3"/>
                  </a:lnTo>
                  <a:lnTo>
                    <a:pt x="102" y="46"/>
                  </a:lnTo>
                  <a:lnTo>
                    <a:pt x="173" y="3"/>
                  </a:lnTo>
                  <a:lnTo>
                    <a:pt x="111" y="48"/>
                  </a:lnTo>
                  <a:lnTo>
                    <a:pt x="187" y="3"/>
                  </a:lnTo>
                  <a:lnTo>
                    <a:pt x="111" y="48"/>
                  </a:lnTo>
                  <a:lnTo>
                    <a:pt x="187" y="3"/>
                  </a:lnTo>
                  <a:lnTo>
                    <a:pt x="113" y="48"/>
                  </a:lnTo>
                  <a:lnTo>
                    <a:pt x="189" y="3"/>
                  </a:lnTo>
                  <a:lnTo>
                    <a:pt x="118" y="50"/>
                  </a:lnTo>
                  <a:lnTo>
                    <a:pt x="199" y="3"/>
                  </a:lnTo>
                  <a:lnTo>
                    <a:pt x="118" y="50"/>
                  </a:lnTo>
                  <a:lnTo>
                    <a:pt x="201" y="3"/>
                  </a:lnTo>
                  <a:lnTo>
                    <a:pt x="118" y="50"/>
                  </a:lnTo>
                  <a:lnTo>
                    <a:pt x="201" y="3"/>
                  </a:lnTo>
                  <a:lnTo>
                    <a:pt x="123" y="53"/>
                  </a:lnTo>
                  <a:lnTo>
                    <a:pt x="208" y="3"/>
                  </a:lnTo>
                  <a:lnTo>
                    <a:pt x="139" y="57"/>
                  </a:lnTo>
                  <a:lnTo>
                    <a:pt x="234" y="3"/>
                  </a:lnTo>
                  <a:lnTo>
                    <a:pt x="149" y="62"/>
                  </a:lnTo>
                  <a:lnTo>
                    <a:pt x="251" y="3"/>
                  </a:lnTo>
                  <a:lnTo>
                    <a:pt x="163" y="67"/>
                  </a:lnTo>
                  <a:lnTo>
                    <a:pt x="274" y="3"/>
                  </a:lnTo>
                  <a:lnTo>
                    <a:pt x="170" y="69"/>
                  </a:lnTo>
                  <a:lnTo>
                    <a:pt x="286" y="3"/>
                  </a:lnTo>
                  <a:lnTo>
                    <a:pt x="189" y="76"/>
                  </a:lnTo>
                  <a:lnTo>
                    <a:pt x="319" y="3"/>
                  </a:lnTo>
                  <a:lnTo>
                    <a:pt x="201" y="81"/>
                  </a:lnTo>
                  <a:lnTo>
                    <a:pt x="338" y="3"/>
                  </a:lnTo>
                  <a:lnTo>
                    <a:pt x="206" y="83"/>
                  </a:lnTo>
                  <a:lnTo>
                    <a:pt x="350" y="0"/>
                  </a:lnTo>
                  <a:lnTo>
                    <a:pt x="222" y="91"/>
                  </a:lnTo>
                  <a:lnTo>
                    <a:pt x="376" y="0"/>
                  </a:lnTo>
                  <a:lnTo>
                    <a:pt x="227" y="93"/>
                  </a:lnTo>
                  <a:lnTo>
                    <a:pt x="383" y="0"/>
                  </a:lnTo>
                  <a:lnTo>
                    <a:pt x="239" y="95"/>
                  </a:lnTo>
                  <a:lnTo>
                    <a:pt x="402" y="0"/>
                  </a:lnTo>
                  <a:lnTo>
                    <a:pt x="253" y="102"/>
                  </a:lnTo>
                  <a:lnTo>
                    <a:pt x="428" y="0"/>
                  </a:lnTo>
                  <a:lnTo>
                    <a:pt x="270" y="107"/>
                  </a:lnTo>
                  <a:lnTo>
                    <a:pt x="440" y="10"/>
                  </a:lnTo>
                  <a:lnTo>
                    <a:pt x="279" y="112"/>
                  </a:lnTo>
                  <a:lnTo>
                    <a:pt x="440" y="17"/>
                  </a:lnTo>
                  <a:lnTo>
                    <a:pt x="291" y="117"/>
                  </a:lnTo>
                  <a:lnTo>
                    <a:pt x="440" y="31"/>
                  </a:lnTo>
                  <a:lnTo>
                    <a:pt x="298" y="119"/>
                  </a:lnTo>
                  <a:lnTo>
                    <a:pt x="440" y="36"/>
                  </a:lnTo>
                  <a:lnTo>
                    <a:pt x="305" y="121"/>
                  </a:lnTo>
                  <a:lnTo>
                    <a:pt x="440" y="43"/>
                  </a:lnTo>
                  <a:lnTo>
                    <a:pt x="307" y="121"/>
                  </a:lnTo>
                  <a:lnTo>
                    <a:pt x="440" y="46"/>
                  </a:lnTo>
                  <a:lnTo>
                    <a:pt x="317" y="126"/>
                  </a:lnTo>
                  <a:lnTo>
                    <a:pt x="440" y="55"/>
                  </a:lnTo>
                  <a:lnTo>
                    <a:pt x="333" y="133"/>
                  </a:lnTo>
                  <a:lnTo>
                    <a:pt x="440" y="72"/>
                  </a:lnTo>
                  <a:lnTo>
                    <a:pt x="350" y="138"/>
                  </a:lnTo>
                  <a:lnTo>
                    <a:pt x="440" y="86"/>
                  </a:lnTo>
                  <a:lnTo>
                    <a:pt x="362" y="143"/>
                  </a:lnTo>
                  <a:lnTo>
                    <a:pt x="440" y="98"/>
                  </a:lnTo>
                  <a:lnTo>
                    <a:pt x="374" y="148"/>
                  </a:lnTo>
                  <a:lnTo>
                    <a:pt x="440" y="107"/>
                  </a:lnTo>
                  <a:lnTo>
                    <a:pt x="378" y="150"/>
                  </a:lnTo>
                  <a:lnTo>
                    <a:pt x="440" y="114"/>
                  </a:lnTo>
                  <a:lnTo>
                    <a:pt x="395" y="155"/>
                  </a:lnTo>
                  <a:lnTo>
                    <a:pt x="440" y="129"/>
                  </a:lnTo>
                  <a:lnTo>
                    <a:pt x="397" y="157"/>
                  </a:lnTo>
                  <a:lnTo>
                    <a:pt x="440" y="131"/>
                  </a:lnTo>
                  <a:lnTo>
                    <a:pt x="402" y="157"/>
                  </a:lnTo>
                  <a:lnTo>
                    <a:pt x="440" y="136"/>
                  </a:lnTo>
                  <a:lnTo>
                    <a:pt x="407" y="159"/>
                  </a:lnTo>
                  <a:lnTo>
                    <a:pt x="440" y="140"/>
                  </a:lnTo>
                  <a:lnTo>
                    <a:pt x="426" y="166"/>
                  </a:lnTo>
                  <a:lnTo>
                    <a:pt x="440" y="159"/>
                  </a:lnTo>
                  <a:lnTo>
                    <a:pt x="440" y="174"/>
                  </a:lnTo>
                  <a:lnTo>
                    <a:pt x="440" y="174"/>
                  </a:lnTo>
                </a:path>
              </a:pathLst>
            </a:custGeom>
            <a:noFill/>
            <a:ln w="0" cap="rnd">
              <a:solidFill>
                <a:schemeClr val="accent3">
                  <a:lumMod val="75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7"/>
            <p:cNvSpPr/>
            <p:nvPr/>
          </p:nvSpPr>
          <p:spPr bwMode="auto">
            <a:xfrm>
              <a:off x="3213101" y="2335213"/>
              <a:ext cx="5776913" cy="1781175"/>
            </a:xfrm>
            <a:custGeom>
              <a:avLst/>
              <a:gdLst>
                <a:gd name="T0" fmla="*/ 71 w 3639"/>
                <a:gd name="T1" fmla="*/ 61 h 1122"/>
                <a:gd name="T2" fmla="*/ 234 w 3639"/>
                <a:gd name="T3" fmla="*/ 12 h 1122"/>
                <a:gd name="T4" fmla="*/ 66 w 3639"/>
                <a:gd name="T5" fmla="*/ 118 h 1122"/>
                <a:gd name="T6" fmla="*/ 312 w 3639"/>
                <a:gd name="T7" fmla="*/ 19 h 1122"/>
                <a:gd name="T8" fmla="*/ 59 w 3639"/>
                <a:gd name="T9" fmla="*/ 220 h 1122"/>
                <a:gd name="T10" fmla="*/ 468 w 3639"/>
                <a:gd name="T11" fmla="*/ 31 h 1122"/>
                <a:gd name="T12" fmla="*/ 54 w 3639"/>
                <a:gd name="T13" fmla="*/ 306 h 1122"/>
                <a:gd name="T14" fmla="*/ 603 w 3639"/>
                <a:gd name="T15" fmla="*/ 42 h 1122"/>
                <a:gd name="T16" fmla="*/ 47 w 3639"/>
                <a:gd name="T17" fmla="*/ 401 h 1122"/>
                <a:gd name="T18" fmla="*/ 731 w 3639"/>
                <a:gd name="T19" fmla="*/ 52 h 1122"/>
                <a:gd name="T20" fmla="*/ 42 w 3639"/>
                <a:gd name="T21" fmla="*/ 496 h 1122"/>
                <a:gd name="T22" fmla="*/ 868 w 3639"/>
                <a:gd name="T23" fmla="*/ 64 h 1122"/>
                <a:gd name="T24" fmla="*/ 35 w 3639"/>
                <a:gd name="T25" fmla="*/ 600 h 1122"/>
                <a:gd name="T26" fmla="*/ 1034 w 3639"/>
                <a:gd name="T27" fmla="*/ 76 h 1122"/>
                <a:gd name="T28" fmla="*/ 28 w 3639"/>
                <a:gd name="T29" fmla="*/ 697 h 1122"/>
                <a:gd name="T30" fmla="*/ 1133 w 3639"/>
                <a:gd name="T31" fmla="*/ 83 h 1122"/>
                <a:gd name="T32" fmla="*/ 21 w 3639"/>
                <a:gd name="T33" fmla="*/ 804 h 1122"/>
                <a:gd name="T34" fmla="*/ 1332 w 3639"/>
                <a:gd name="T35" fmla="*/ 99 h 1122"/>
                <a:gd name="T36" fmla="*/ 12 w 3639"/>
                <a:gd name="T37" fmla="*/ 925 h 1122"/>
                <a:gd name="T38" fmla="*/ 1512 w 3639"/>
                <a:gd name="T39" fmla="*/ 114 h 1122"/>
                <a:gd name="T40" fmla="*/ 2 w 3639"/>
                <a:gd name="T41" fmla="*/ 1072 h 1122"/>
                <a:gd name="T42" fmla="*/ 1727 w 3639"/>
                <a:gd name="T43" fmla="*/ 130 h 1122"/>
                <a:gd name="T44" fmla="*/ 116 w 3639"/>
                <a:gd name="T45" fmla="*/ 1120 h 1122"/>
                <a:gd name="T46" fmla="*/ 1912 w 3639"/>
                <a:gd name="T47" fmla="*/ 144 h 1122"/>
                <a:gd name="T48" fmla="*/ 357 w 3639"/>
                <a:gd name="T49" fmla="*/ 1117 h 1122"/>
                <a:gd name="T50" fmla="*/ 2070 w 3639"/>
                <a:gd name="T51" fmla="*/ 159 h 1122"/>
                <a:gd name="T52" fmla="*/ 511 w 3639"/>
                <a:gd name="T53" fmla="*/ 1117 h 1122"/>
                <a:gd name="T54" fmla="*/ 2227 w 3639"/>
                <a:gd name="T55" fmla="*/ 171 h 1122"/>
                <a:gd name="T56" fmla="*/ 705 w 3639"/>
                <a:gd name="T57" fmla="*/ 1115 h 1122"/>
                <a:gd name="T58" fmla="*/ 2409 w 3639"/>
                <a:gd name="T59" fmla="*/ 185 h 1122"/>
                <a:gd name="T60" fmla="*/ 880 w 3639"/>
                <a:gd name="T61" fmla="*/ 1113 h 1122"/>
                <a:gd name="T62" fmla="*/ 2506 w 3639"/>
                <a:gd name="T63" fmla="*/ 192 h 1122"/>
                <a:gd name="T64" fmla="*/ 1008 w 3639"/>
                <a:gd name="T65" fmla="*/ 1110 h 1122"/>
                <a:gd name="T66" fmla="*/ 2627 w 3639"/>
                <a:gd name="T67" fmla="*/ 201 h 1122"/>
                <a:gd name="T68" fmla="*/ 1174 w 3639"/>
                <a:gd name="T69" fmla="*/ 1110 h 1122"/>
                <a:gd name="T70" fmla="*/ 2750 w 3639"/>
                <a:gd name="T71" fmla="*/ 211 h 1122"/>
                <a:gd name="T72" fmla="*/ 1266 w 3639"/>
                <a:gd name="T73" fmla="*/ 1108 h 1122"/>
                <a:gd name="T74" fmla="*/ 2887 w 3639"/>
                <a:gd name="T75" fmla="*/ 223 h 1122"/>
                <a:gd name="T76" fmla="*/ 1458 w 3639"/>
                <a:gd name="T77" fmla="*/ 1106 h 1122"/>
                <a:gd name="T78" fmla="*/ 3060 w 3639"/>
                <a:gd name="T79" fmla="*/ 237 h 1122"/>
                <a:gd name="T80" fmla="*/ 1640 w 3639"/>
                <a:gd name="T81" fmla="*/ 1106 h 1122"/>
                <a:gd name="T82" fmla="*/ 3211 w 3639"/>
                <a:gd name="T83" fmla="*/ 249 h 1122"/>
                <a:gd name="T84" fmla="*/ 1862 w 3639"/>
                <a:gd name="T85" fmla="*/ 1103 h 1122"/>
                <a:gd name="T86" fmla="*/ 3367 w 3639"/>
                <a:gd name="T87" fmla="*/ 261 h 1122"/>
                <a:gd name="T88" fmla="*/ 2007 w 3639"/>
                <a:gd name="T89" fmla="*/ 1101 h 1122"/>
                <a:gd name="T90" fmla="*/ 3531 w 3639"/>
                <a:gd name="T91" fmla="*/ 273 h 1122"/>
                <a:gd name="T92" fmla="*/ 2186 w 3639"/>
                <a:gd name="T93" fmla="*/ 1098 h 1122"/>
                <a:gd name="T94" fmla="*/ 3550 w 3639"/>
                <a:gd name="T95" fmla="*/ 353 h 1122"/>
                <a:gd name="T96" fmla="*/ 2397 w 3639"/>
                <a:gd name="T97" fmla="*/ 1096 h 1122"/>
                <a:gd name="T98" fmla="*/ 3566 w 3639"/>
                <a:gd name="T99" fmla="*/ 484 h 1122"/>
                <a:gd name="T100" fmla="*/ 2605 w 3639"/>
                <a:gd name="T101" fmla="*/ 1094 h 1122"/>
                <a:gd name="T102" fmla="*/ 3578 w 3639"/>
                <a:gd name="T103" fmla="*/ 574 h 1122"/>
                <a:gd name="T104" fmla="*/ 2835 w 3639"/>
                <a:gd name="T105" fmla="*/ 1091 h 1122"/>
                <a:gd name="T106" fmla="*/ 3594 w 3639"/>
                <a:gd name="T107" fmla="*/ 709 h 1122"/>
                <a:gd name="T108" fmla="*/ 3027 w 3639"/>
                <a:gd name="T109" fmla="*/ 1089 h 1122"/>
                <a:gd name="T110" fmla="*/ 3604 w 3639"/>
                <a:gd name="T111" fmla="*/ 802 h 1122"/>
                <a:gd name="T112" fmla="*/ 3230 w 3639"/>
                <a:gd name="T113" fmla="*/ 1089 h 1122"/>
                <a:gd name="T114" fmla="*/ 3618 w 3639"/>
                <a:gd name="T115" fmla="*/ 911 h 1122"/>
                <a:gd name="T116" fmla="*/ 3398 w 3639"/>
                <a:gd name="T117" fmla="*/ 1087 h 1122"/>
                <a:gd name="T118" fmla="*/ 3628 w 3639"/>
                <a:gd name="T119" fmla="*/ 989 h 1122"/>
                <a:gd name="T120" fmla="*/ 3578 w 3639"/>
                <a:gd name="T121" fmla="*/ 1084 h 1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639" h="1122">
                  <a:moveTo>
                    <a:pt x="75" y="0"/>
                  </a:moveTo>
                  <a:lnTo>
                    <a:pt x="75" y="0"/>
                  </a:lnTo>
                  <a:lnTo>
                    <a:pt x="75" y="9"/>
                  </a:lnTo>
                  <a:lnTo>
                    <a:pt x="87" y="0"/>
                  </a:lnTo>
                  <a:lnTo>
                    <a:pt x="73" y="31"/>
                  </a:lnTo>
                  <a:lnTo>
                    <a:pt x="120" y="4"/>
                  </a:lnTo>
                  <a:lnTo>
                    <a:pt x="73" y="40"/>
                  </a:lnTo>
                  <a:lnTo>
                    <a:pt x="132" y="4"/>
                  </a:lnTo>
                  <a:lnTo>
                    <a:pt x="71" y="61"/>
                  </a:lnTo>
                  <a:lnTo>
                    <a:pt x="165" y="7"/>
                  </a:lnTo>
                  <a:lnTo>
                    <a:pt x="68" y="80"/>
                  </a:lnTo>
                  <a:lnTo>
                    <a:pt x="194" y="9"/>
                  </a:lnTo>
                  <a:lnTo>
                    <a:pt x="68" y="90"/>
                  </a:lnTo>
                  <a:lnTo>
                    <a:pt x="206" y="9"/>
                  </a:lnTo>
                  <a:lnTo>
                    <a:pt x="68" y="102"/>
                  </a:lnTo>
                  <a:lnTo>
                    <a:pt x="225" y="12"/>
                  </a:lnTo>
                  <a:lnTo>
                    <a:pt x="68" y="109"/>
                  </a:lnTo>
                  <a:lnTo>
                    <a:pt x="234" y="12"/>
                  </a:lnTo>
                  <a:lnTo>
                    <a:pt x="68" y="109"/>
                  </a:lnTo>
                  <a:lnTo>
                    <a:pt x="236" y="12"/>
                  </a:lnTo>
                  <a:lnTo>
                    <a:pt x="68" y="111"/>
                  </a:lnTo>
                  <a:lnTo>
                    <a:pt x="239" y="12"/>
                  </a:lnTo>
                  <a:lnTo>
                    <a:pt x="66" y="116"/>
                  </a:lnTo>
                  <a:lnTo>
                    <a:pt x="246" y="14"/>
                  </a:lnTo>
                  <a:lnTo>
                    <a:pt x="66" y="118"/>
                  </a:lnTo>
                  <a:lnTo>
                    <a:pt x="248" y="14"/>
                  </a:lnTo>
                  <a:lnTo>
                    <a:pt x="66" y="118"/>
                  </a:lnTo>
                  <a:lnTo>
                    <a:pt x="248" y="14"/>
                  </a:lnTo>
                  <a:lnTo>
                    <a:pt x="66" y="123"/>
                  </a:lnTo>
                  <a:lnTo>
                    <a:pt x="255" y="14"/>
                  </a:lnTo>
                  <a:lnTo>
                    <a:pt x="66" y="137"/>
                  </a:lnTo>
                  <a:lnTo>
                    <a:pt x="277" y="16"/>
                  </a:lnTo>
                  <a:lnTo>
                    <a:pt x="66" y="149"/>
                  </a:lnTo>
                  <a:lnTo>
                    <a:pt x="291" y="16"/>
                  </a:lnTo>
                  <a:lnTo>
                    <a:pt x="64" y="161"/>
                  </a:lnTo>
                  <a:lnTo>
                    <a:pt x="312" y="19"/>
                  </a:lnTo>
                  <a:lnTo>
                    <a:pt x="64" y="168"/>
                  </a:lnTo>
                  <a:lnTo>
                    <a:pt x="322" y="19"/>
                  </a:lnTo>
                  <a:lnTo>
                    <a:pt x="61" y="187"/>
                  </a:lnTo>
                  <a:lnTo>
                    <a:pt x="350" y="21"/>
                  </a:lnTo>
                  <a:lnTo>
                    <a:pt x="61" y="199"/>
                  </a:lnTo>
                  <a:lnTo>
                    <a:pt x="367" y="23"/>
                  </a:lnTo>
                  <a:lnTo>
                    <a:pt x="61" y="206"/>
                  </a:lnTo>
                  <a:lnTo>
                    <a:pt x="376" y="23"/>
                  </a:lnTo>
                  <a:lnTo>
                    <a:pt x="59" y="220"/>
                  </a:lnTo>
                  <a:lnTo>
                    <a:pt x="400" y="26"/>
                  </a:lnTo>
                  <a:lnTo>
                    <a:pt x="59" y="228"/>
                  </a:lnTo>
                  <a:lnTo>
                    <a:pt x="407" y="26"/>
                  </a:lnTo>
                  <a:lnTo>
                    <a:pt x="59" y="237"/>
                  </a:lnTo>
                  <a:lnTo>
                    <a:pt x="421" y="28"/>
                  </a:lnTo>
                  <a:lnTo>
                    <a:pt x="59" y="254"/>
                  </a:lnTo>
                  <a:lnTo>
                    <a:pt x="445" y="28"/>
                  </a:lnTo>
                  <a:lnTo>
                    <a:pt x="57" y="270"/>
                  </a:lnTo>
                  <a:lnTo>
                    <a:pt x="468" y="31"/>
                  </a:lnTo>
                  <a:lnTo>
                    <a:pt x="57" y="277"/>
                  </a:lnTo>
                  <a:lnTo>
                    <a:pt x="480" y="33"/>
                  </a:lnTo>
                  <a:lnTo>
                    <a:pt x="54" y="292"/>
                  </a:lnTo>
                  <a:lnTo>
                    <a:pt x="499" y="33"/>
                  </a:lnTo>
                  <a:lnTo>
                    <a:pt x="54" y="296"/>
                  </a:lnTo>
                  <a:lnTo>
                    <a:pt x="509" y="33"/>
                  </a:lnTo>
                  <a:lnTo>
                    <a:pt x="54" y="303"/>
                  </a:lnTo>
                  <a:lnTo>
                    <a:pt x="520" y="35"/>
                  </a:lnTo>
                  <a:lnTo>
                    <a:pt x="54" y="306"/>
                  </a:lnTo>
                  <a:lnTo>
                    <a:pt x="523" y="35"/>
                  </a:lnTo>
                  <a:lnTo>
                    <a:pt x="54" y="318"/>
                  </a:lnTo>
                  <a:lnTo>
                    <a:pt x="539" y="35"/>
                  </a:lnTo>
                  <a:lnTo>
                    <a:pt x="52" y="334"/>
                  </a:lnTo>
                  <a:lnTo>
                    <a:pt x="563" y="38"/>
                  </a:lnTo>
                  <a:lnTo>
                    <a:pt x="52" y="349"/>
                  </a:lnTo>
                  <a:lnTo>
                    <a:pt x="584" y="40"/>
                  </a:lnTo>
                  <a:lnTo>
                    <a:pt x="49" y="363"/>
                  </a:lnTo>
                  <a:lnTo>
                    <a:pt x="603" y="42"/>
                  </a:lnTo>
                  <a:lnTo>
                    <a:pt x="49" y="372"/>
                  </a:lnTo>
                  <a:lnTo>
                    <a:pt x="617" y="42"/>
                  </a:lnTo>
                  <a:lnTo>
                    <a:pt x="49" y="377"/>
                  </a:lnTo>
                  <a:lnTo>
                    <a:pt x="627" y="42"/>
                  </a:lnTo>
                  <a:lnTo>
                    <a:pt x="47" y="394"/>
                  </a:lnTo>
                  <a:lnTo>
                    <a:pt x="651" y="45"/>
                  </a:lnTo>
                  <a:lnTo>
                    <a:pt x="47" y="396"/>
                  </a:lnTo>
                  <a:lnTo>
                    <a:pt x="653" y="45"/>
                  </a:lnTo>
                  <a:lnTo>
                    <a:pt x="47" y="401"/>
                  </a:lnTo>
                  <a:lnTo>
                    <a:pt x="660" y="47"/>
                  </a:lnTo>
                  <a:lnTo>
                    <a:pt x="47" y="405"/>
                  </a:lnTo>
                  <a:lnTo>
                    <a:pt x="667" y="47"/>
                  </a:lnTo>
                  <a:lnTo>
                    <a:pt x="47" y="424"/>
                  </a:lnTo>
                  <a:lnTo>
                    <a:pt x="696" y="50"/>
                  </a:lnTo>
                  <a:lnTo>
                    <a:pt x="45" y="441"/>
                  </a:lnTo>
                  <a:lnTo>
                    <a:pt x="719" y="50"/>
                  </a:lnTo>
                  <a:lnTo>
                    <a:pt x="45" y="448"/>
                  </a:lnTo>
                  <a:lnTo>
                    <a:pt x="731" y="52"/>
                  </a:lnTo>
                  <a:lnTo>
                    <a:pt x="45" y="453"/>
                  </a:lnTo>
                  <a:lnTo>
                    <a:pt x="738" y="52"/>
                  </a:lnTo>
                  <a:lnTo>
                    <a:pt x="45" y="458"/>
                  </a:lnTo>
                  <a:lnTo>
                    <a:pt x="743" y="52"/>
                  </a:lnTo>
                  <a:lnTo>
                    <a:pt x="42" y="467"/>
                  </a:lnTo>
                  <a:lnTo>
                    <a:pt x="757" y="54"/>
                  </a:lnTo>
                  <a:lnTo>
                    <a:pt x="42" y="479"/>
                  </a:lnTo>
                  <a:lnTo>
                    <a:pt x="774" y="54"/>
                  </a:lnTo>
                  <a:lnTo>
                    <a:pt x="42" y="496"/>
                  </a:lnTo>
                  <a:lnTo>
                    <a:pt x="800" y="57"/>
                  </a:lnTo>
                  <a:lnTo>
                    <a:pt x="40" y="512"/>
                  </a:lnTo>
                  <a:lnTo>
                    <a:pt x="823" y="59"/>
                  </a:lnTo>
                  <a:lnTo>
                    <a:pt x="40" y="515"/>
                  </a:lnTo>
                  <a:lnTo>
                    <a:pt x="826" y="59"/>
                  </a:lnTo>
                  <a:lnTo>
                    <a:pt x="40" y="531"/>
                  </a:lnTo>
                  <a:lnTo>
                    <a:pt x="852" y="61"/>
                  </a:lnTo>
                  <a:lnTo>
                    <a:pt x="38" y="543"/>
                  </a:lnTo>
                  <a:lnTo>
                    <a:pt x="868" y="64"/>
                  </a:lnTo>
                  <a:lnTo>
                    <a:pt x="38" y="546"/>
                  </a:lnTo>
                  <a:lnTo>
                    <a:pt x="871" y="64"/>
                  </a:lnTo>
                  <a:lnTo>
                    <a:pt x="38" y="567"/>
                  </a:lnTo>
                  <a:lnTo>
                    <a:pt x="904" y="66"/>
                  </a:lnTo>
                  <a:lnTo>
                    <a:pt x="35" y="572"/>
                  </a:lnTo>
                  <a:lnTo>
                    <a:pt x="911" y="66"/>
                  </a:lnTo>
                  <a:lnTo>
                    <a:pt x="35" y="583"/>
                  </a:lnTo>
                  <a:lnTo>
                    <a:pt x="927" y="66"/>
                  </a:lnTo>
                  <a:lnTo>
                    <a:pt x="35" y="600"/>
                  </a:lnTo>
                  <a:lnTo>
                    <a:pt x="951" y="69"/>
                  </a:lnTo>
                  <a:lnTo>
                    <a:pt x="33" y="602"/>
                  </a:lnTo>
                  <a:lnTo>
                    <a:pt x="956" y="69"/>
                  </a:lnTo>
                  <a:lnTo>
                    <a:pt x="33" y="626"/>
                  </a:lnTo>
                  <a:lnTo>
                    <a:pt x="989" y="71"/>
                  </a:lnTo>
                  <a:lnTo>
                    <a:pt x="31" y="645"/>
                  </a:lnTo>
                  <a:lnTo>
                    <a:pt x="1017" y="73"/>
                  </a:lnTo>
                  <a:lnTo>
                    <a:pt x="31" y="657"/>
                  </a:lnTo>
                  <a:lnTo>
                    <a:pt x="1034" y="76"/>
                  </a:lnTo>
                  <a:lnTo>
                    <a:pt x="28" y="678"/>
                  </a:lnTo>
                  <a:lnTo>
                    <a:pt x="1065" y="78"/>
                  </a:lnTo>
                  <a:lnTo>
                    <a:pt x="28" y="681"/>
                  </a:lnTo>
                  <a:lnTo>
                    <a:pt x="1067" y="78"/>
                  </a:lnTo>
                  <a:lnTo>
                    <a:pt x="28" y="681"/>
                  </a:lnTo>
                  <a:lnTo>
                    <a:pt x="1069" y="78"/>
                  </a:lnTo>
                  <a:lnTo>
                    <a:pt x="28" y="683"/>
                  </a:lnTo>
                  <a:lnTo>
                    <a:pt x="1074" y="78"/>
                  </a:lnTo>
                  <a:lnTo>
                    <a:pt x="28" y="697"/>
                  </a:lnTo>
                  <a:lnTo>
                    <a:pt x="1091" y="80"/>
                  </a:lnTo>
                  <a:lnTo>
                    <a:pt x="28" y="700"/>
                  </a:lnTo>
                  <a:lnTo>
                    <a:pt x="1095" y="80"/>
                  </a:lnTo>
                  <a:lnTo>
                    <a:pt x="26" y="714"/>
                  </a:lnTo>
                  <a:lnTo>
                    <a:pt x="1119" y="83"/>
                  </a:lnTo>
                  <a:lnTo>
                    <a:pt x="26" y="716"/>
                  </a:lnTo>
                  <a:lnTo>
                    <a:pt x="1121" y="83"/>
                  </a:lnTo>
                  <a:lnTo>
                    <a:pt x="26" y="726"/>
                  </a:lnTo>
                  <a:lnTo>
                    <a:pt x="1133" y="83"/>
                  </a:lnTo>
                  <a:lnTo>
                    <a:pt x="26" y="738"/>
                  </a:lnTo>
                  <a:lnTo>
                    <a:pt x="1155" y="85"/>
                  </a:lnTo>
                  <a:lnTo>
                    <a:pt x="23" y="761"/>
                  </a:lnTo>
                  <a:lnTo>
                    <a:pt x="1188" y="87"/>
                  </a:lnTo>
                  <a:lnTo>
                    <a:pt x="23" y="769"/>
                  </a:lnTo>
                  <a:lnTo>
                    <a:pt x="1200" y="90"/>
                  </a:lnTo>
                  <a:lnTo>
                    <a:pt x="21" y="780"/>
                  </a:lnTo>
                  <a:lnTo>
                    <a:pt x="1216" y="90"/>
                  </a:lnTo>
                  <a:lnTo>
                    <a:pt x="21" y="804"/>
                  </a:lnTo>
                  <a:lnTo>
                    <a:pt x="1249" y="92"/>
                  </a:lnTo>
                  <a:lnTo>
                    <a:pt x="19" y="816"/>
                  </a:lnTo>
                  <a:lnTo>
                    <a:pt x="1268" y="95"/>
                  </a:lnTo>
                  <a:lnTo>
                    <a:pt x="19" y="833"/>
                  </a:lnTo>
                  <a:lnTo>
                    <a:pt x="1290" y="97"/>
                  </a:lnTo>
                  <a:lnTo>
                    <a:pt x="19" y="845"/>
                  </a:lnTo>
                  <a:lnTo>
                    <a:pt x="1308" y="97"/>
                  </a:lnTo>
                  <a:lnTo>
                    <a:pt x="16" y="861"/>
                  </a:lnTo>
                  <a:lnTo>
                    <a:pt x="1332" y="99"/>
                  </a:lnTo>
                  <a:lnTo>
                    <a:pt x="16" y="864"/>
                  </a:lnTo>
                  <a:lnTo>
                    <a:pt x="1337" y="99"/>
                  </a:lnTo>
                  <a:lnTo>
                    <a:pt x="16" y="873"/>
                  </a:lnTo>
                  <a:lnTo>
                    <a:pt x="1351" y="102"/>
                  </a:lnTo>
                  <a:lnTo>
                    <a:pt x="14" y="885"/>
                  </a:lnTo>
                  <a:lnTo>
                    <a:pt x="1365" y="102"/>
                  </a:lnTo>
                  <a:lnTo>
                    <a:pt x="14" y="906"/>
                  </a:lnTo>
                  <a:lnTo>
                    <a:pt x="1398" y="104"/>
                  </a:lnTo>
                  <a:lnTo>
                    <a:pt x="12" y="925"/>
                  </a:lnTo>
                  <a:lnTo>
                    <a:pt x="1427" y="106"/>
                  </a:lnTo>
                  <a:lnTo>
                    <a:pt x="12" y="942"/>
                  </a:lnTo>
                  <a:lnTo>
                    <a:pt x="1450" y="109"/>
                  </a:lnTo>
                  <a:lnTo>
                    <a:pt x="9" y="961"/>
                  </a:lnTo>
                  <a:lnTo>
                    <a:pt x="1479" y="111"/>
                  </a:lnTo>
                  <a:lnTo>
                    <a:pt x="9" y="985"/>
                  </a:lnTo>
                  <a:lnTo>
                    <a:pt x="1512" y="114"/>
                  </a:lnTo>
                  <a:lnTo>
                    <a:pt x="9" y="985"/>
                  </a:lnTo>
                  <a:lnTo>
                    <a:pt x="1512" y="114"/>
                  </a:lnTo>
                  <a:lnTo>
                    <a:pt x="7" y="1001"/>
                  </a:lnTo>
                  <a:lnTo>
                    <a:pt x="1538" y="116"/>
                  </a:lnTo>
                  <a:lnTo>
                    <a:pt x="4" y="1023"/>
                  </a:lnTo>
                  <a:lnTo>
                    <a:pt x="1566" y="118"/>
                  </a:lnTo>
                  <a:lnTo>
                    <a:pt x="4" y="1044"/>
                  </a:lnTo>
                  <a:lnTo>
                    <a:pt x="1600" y="121"/>
                  </a:lnTo>
                  <a:lnTo>
                    <a:pt x="2" y="1060"/>
                  </a:lnTo>
                  <a:lnTo>
                    <a:pt x="1621" y="123"/>
                  </a:lnTo>
                  <a:lnTo>
                    <a:pt x="2" y="1072"/>
                  </a:lnTo>
                  <a:lnTo>
                    <a:pt x="1642" y="123"/>
                  </a:lnTo>
                  <a:lnTo>
                    <a:pt x="2" y="1077"/>
                  </a:lnTo>
                  <a:lnTo>
                    <a:pt x="1649" y="125"/>
                  </a:lnTo>
                  <a:lnTo>
                    <a:pt x="0" y="1094"/>
                  </a:lnTo>
                  <a:lnTo>
                    <a:pt x="1673" y="125"/>
                  </a:lnTo>
                  <a:lnTo>
                    <a:pt x="0" y="1115"/>
                  </a:lnTo>
                  <a:lnTo>
                    <a:pt x="1701" y="128"/>
                  </a:lnTo>
                  <a:lnTo>
                    <a:pt x="14" y="1122"/>
                  </a:lnTo>
                  <a:lnTo>
                    <a:pt x="1727" y="130"/>
                  </a:lnTo>
                  <a:lnTo>
                    <a:pt x="23" y="1122"/>
                  </a:lnTo>
                  <a:lnTo>
                    <a:pt x="1734" y="130"/>
                  </a:lnTo>
                  <a:lnTo>
                    <a:pt x="40" y="1122"/>
                  </a:lnTo>
                  <a:lnTo>
                    <a:pt x="1749" y="133"/>
                  </a:lnTo>
                  <a:lnTo>
                    <a:pt x="49" y="1122"/>
                  </a:lnTo>
                  <a:lnTo>
                    <a:pt x="1758" y="133"/>
                  </a:lnTo>
                  <a:lnTo>
                    <a:pt x="87" y="1122"/>
                  </a:lnTo>
                  <a:lnTo>
                    <a:pt x="1791" y="135"/>
                  </a:lnTo>
                  <a:lnTo>
                    <a:pt x="116" y="1120"/>
                  </a:lnTo>
                  <a:lnTo>
                    <a:pt x="1815" y="137"/>
                  </a:lnTo>
                  <a:lnTo>
                    <a:pt x="146" y="1120"/>
                  </a:lnTo>
                  <a:lnTo>
                    <a:pt x="1841" y="140"/>
                  </a:lnTo>
                  <a:lnTo>
                    <a:pt x="180" y="1120"/>
                  </a:lnTo>
                  <a:lnTo>
                    <a:pt x="1869" y="142"/>
                  </a:lnTo>
                  <a:lnTo>
                    <a:pt x="220" y="1120"/>
                  </a:lnTo>
                  <a:lnTo>
                    <a:pt x="1902" y="144"/>
                  </a:lnTo>
                  <a:lnTo>
                    <a:pt x="229" y="1120"/>
                  </a:lnTo>
                  <a:lnTo>
                    <a:pt x="1912" y="144"/>
                  </a:lnTo>
                  <a:lnTo>
                    <a:pt x="253" y="1120"/>
                  </a:lnTo>
                  <a:lnTo>
                    <a:pt x="1933" y="147"/>
                  </a:lnTo>
                  <a:lnTo>
                    <a:pt x="272" y="1120"/>
                  </a:lnTo>
                  <a:lnTo>
                    <a:pt x="1950" y="149"/>
                  </a:lnTo>
                  <a:lnTo>
                    <a:pt x="305" y="1120"/>
                  </a:lnTo>
                  <a:lnTo>
                    <a:pt x="1978" y="152"/>
                  </a:lnTo>
                  <a:lnTo>
                    <a:pt x="336" y="1117"/>
                  </a:lnTo>
                  <a:lnTo>
                    <a:pt x="2004" y="152"/>
                  </a:lnTo>
                  <a:lnTo>
                    <a:pt x="357" y="1117"/>
                  </a:lnTo>
                  <a:lnTo>
                    <a:pt x="2023" y="154"/>
                  </a:lnTo>
                  <a:lnTo>
                    <a:pt x="383" y="1117"/>
                  </a:lnTo>
                  <a:lnTo>
                    <a:pt x="2044" y="156"/>
                  </a:lnTo>
                  <a:lnTo>
                    <a:pt x="386" y="1117"/>
                  </a:lnTo>
                  <a:lnTo>
                    <a:pt x="2047" y="156"/>
                  </a:lnTo>
                  <a:lnTo>
                    <a:pt x="390" y="1117"/>
                  </a:lnTo>
                  <a:lnTo>
                    <a:pt x="2052" y="156"/>
                  </a:lnTo>
                  <a:lnTo>
                    <a:pt x="414" y="1117"/>
                  </a:lnTo>
                  <a:lnTo>
                    <a:pt x="2070" y="159"/>
                  </a:lnTo>
                  <a:lnTo>
                    <a:pt x="419" y="1117"/>
                  </a:lnTo>
                  <a:lnTo>
                    <a:pt x="2075" y="159"/>
                  </a:lnTo>
                  <a:lnTo>
                    <a:pt x="442" y="1117"/>
                  </a:lnTo>
                  <a:lnTo>
                    <a:pt x="2094" y="159"/>
                  </a:lnTo>
                  <a:lnTo>
                    <a:pt x="464" y="1117"/>
                  </a:lnTo>
                  <a:lnTo>
                    <a:pt x="2115" y="161"/>
                  </a:lnTo>
                  <a:lnTo>
                    <a:pt x="480" y="1117"/>
                  </a:lnTo>
                  <a:lnTo>
                    <a:pt x="2130" y="163"/>
                  </a:lnTo>
                  <a:lnTo>
                    <a:pt x="511" y="1117"/>
                  </a:lnTo>
                  <a:lnTo>
                    <a:pt x="2156" y="163"/>
                  </a:lnTo>
                  <a:lnTo>
                    <a:pt x="513" y="1117"/>
                  </a:lnTo>
                  <a:lnTo>
                    <a:pt x="2158" y="166"/>
                  </a:lnTo>
                  <a:lnTo>
                    <a:pt x="537" y="1115"/>
                  </a:lnTo>
                  <a:lnTo>
                    <a:pt x="2177" y="166"/>
                  </a:lnTo>
                  <a:lnTo>
                    <a:pt x="575" y="1115"/>
                  </a:lnTo>
                  <a:lnTo>
                    <a:pt x="2210" y="168"/>
                  </a:lnTo>
                  <a:lnTo>
                    <a:pt x="594" y="1115"/>
                  </a:lnTo>
                  <a:lnTo>
                    <a:pt x="2227" y="171"/>
                  </a:lnTo>
                  <a:lnTo>
                    <a:pt x="620" y="1115"/>
                  </a:lnTo>
                  <a:lnTo>
                    <a:pt x="2248" y="173"/>
                  </a:lnTo>
                  <a:lnTo>
                    <a:pt x="643" y="1115"/>
                  </a:lnTo>
                  <a:lnTo>
                    <a:pt x="2269" y="173"/>
                  </a:lnTo>
                  <a:lnTo>
                    <a:pt x="672" y="1115"/>
                  </a:lnTo>
                  <a:lnTo>
                    <a:pt x="2295" y="175"/>
                  </a:lnTo>
                  <a:lnTo>
                    <a:pt x="698" y="1115"/>
                  </a:lnTo>
                  <a:lnTo>
                    <a:pt x="2317" y="178"/>
                  </a:lnTo>
                  <a:lnTo>
                    <a:pt x="705" y="1115"/>
                  </a:lnTo>
                  <a:lnTo>
                    <a:pt x="2324" y="178"/>
                  </a:lnTo>
                  <a:lnTo>
                    <a:pt x="714" y="1115"/>
                  </a:lnTo>
                  <a:lnTo>
                    <a:pt x="2331" y="178"/>
                  </a:lnTo>
                  <a:lnTo>
                    <a:pt x="745" y="1115"/>
                  </a:lnTo>
                  <a:lnTo>
                    <a:pt x="2359" y="180"/>
                  </a:lnTo>
                  <a:lnTo>
                    <a:pt x="781" y="1113"/>
                  </a:lnTo>
                  <a:lnTo>
                    <a:pt x="2388" y="182"/>
                  </a:lnTo>
                  <a:lnTo>
                    <a:pt x="804" y="1113"/>
                  </a:lnTo>
                  <a:lnTo>
                    <a:pt x="2409" y="185"/>
                  </a:lnTo>
                  <a:lnTo>
                    <a:pt x="811" y="1113"/>
                  </a:lnTo>
                  <a:lnTo>
                    <a:pt x="2416" y="185"/>
                  </a:lnTo>
                  <a:lnTo>
                    <a:pt x="814" y="1113"/>
                  </a:lnTo>
                  <a:lnTo>
                    <a:pt x="2416" y="185"/>
                  </a:lnTo>
                  <a:lnTo>
                    <a:pt x="833" y="1113"/>
                  </a:lnTo>
                  <a:lnTo>
                    <a:pt x="2433" y="187"/>
                  </a:lnTo>
                  <a:lnTo>
                    <a:pt x="847" y="1113"/>
                  </a:lnTo>
                  <a:lnTo>
                    <a:pt x="2444" y="187"/>
                  </a:lnTo>
                  <a:lnTo>
                    <a:pt x="880" y="1113"/>
                  </a:lnTo>
                  <a:lnTo>
                    <a:pt x="2475" y="190"/>
                  </a:lnTo>
                  <a:lnTo>
                    <a:pt x="897" y="1113"/>
                  </a:lnTo>
                  <a:lnTo>
                    <a:pt x="2487" y="192"/>
                  </a:lnTo>
                  <a:lnTo>
                    <a:pt x="904" y="1113"/>
                  </a:lnTo>
                  <a:lnTo>
                    <a:pt x="2494" y="192"/>
                  </a:lnTo>
                  <a:lnTo>
                    <a:pt x="916" y="1113"/>
                  </a:lnTo>
                  <a:lnTo>
                    <a:pt x="2506" y="192"/>
                  </a:lnTo>
                  <a:lnTo>
                    <a:pt x="918" y="1113"/>
                  </a:lnTo>
                  <a:lnTo>
                    <a:pt x="2506" y="192"/>
                  </a:lnTo>
                  <a:lnTo>
                    <a:pt x="927" y="1113"/>
                  </a:lnTo>
                  <a:lnTo>
                    <a:pt x="2513" y="192"/>
                  </a:lnTo>
                  <a:lnTo>
                    <a:pt x="951" y="1113"/>
                  </a:lnTo>
                  <a:lnTo>
                    <a:pt x="2534" y="194"/>
                  </a:lnTo>
                  <a:lnTo>
                    <a:pt x="958" y="1113"/>
                  </a:lnTo>
                  <a:lnTo>
                    <a:pt x="2541" y="194"/>
                  </a:lnTo>
                  <a:lnTo>
                    <a:pt x="991" y="1110"/>
                  </a:lnTo>
                  <a:lnTo>
                    <a:pt x="2570" y="197"/>
                  </a:lnTo>
                  <a:lnTo>
                    <a:pt x="1008" y="1110"/>
                  </a:lnTo>
                  <a:lnTo>
                    <a:pt x="2584" y="199"/>
                  </a:lnTo>
                  <a:lnTo>
                    <a:pt x="1015" y="1110"/>
                  </a:lnTo>
                  <a:lnTo>
                    <a:pt x="2591" y="199"/>
                  </a:lnTo>
                  <a:lnTo>
                    <a:pt x="1017" y="1110"/>
                  </a:lnTo>
                  <a:lnTo>
                    <a:pt x="2593" y="199"/>
                  </a:lnTo>
                  <a:lnTo>
                    <a:pt x="1050" y="1110"/>
                  </a:lnTo>
                  <a:lnTo>
                    <a:pt x="2622" y="201"/>
                  </a:lnTo>
                  <a:lnTo>
                    <a:pt x="1055" y="1110"/>
                  </a:lnTo>
                  <a:lnTo>
                    <a:pt x="2627" y="201"/>
                  </a:lnTo>
                  <a:lnTo>
                    <a:pt x="1086" y="1110"/>
                  </a:lnTo>
                  <a:lnTo>
                    <a:pt x="2650" y="204"/>
                  </a:lnTo>
                  <a:lnTo>
                    <a:pt x="1107" y="1110"/>
                  </a:lnTo>
                  <a:lnTo>
                    <a:pt x="2669" y="206"/>
                  </a:lnTo>
                  <a:lnTo>
                    <a:pt x="1112" y="1110"/>
                  </a:lnTo>
                  <a:lnTo>
                    <a:pt x="2674" y="206"/>
                  </a:lnTo>
                  <a:lnTo>
                    <a:pt x="1140" y="1110"/>
                  </a:lnTo>
                  <a:lnTo>
                    <a:pt x="2700" y="209"/>
                  </a:lnTo>
                  <a:lnTo>
                    <a:pt x="1174" y="1110"/>
                  </a:lnTo>
                  <a:lnTo>
                    <a:pt x="2728" y="211"/>
                  </a:lnTo>
                  <a:lnTo>
                    <a:pt x="1176" y="1110"/>
                  </a:lnTo>
                  <a:lnTo>
                    <a:pt x="2731" y="211"/>
                  </a:lnTo>
                  <a:lnTo>
                    <a:pt x="1178" y="1110"/>
                  </a:lnTo>
                  <a:lnTo>
                    <a:pt x="2731" y="211"/>
                  </a:lnTo>
                  <a:lnTo>
                    <a:pt x="1190" y="1110"/>
                  </a:lnTo>
                  <a:lnTo>
                    <a:pt x="2743" y="211"/>
                  </a:lnTo>
                  <a:lnTo>
                    <a:pt x="1200" y="1110"/>
                  </a:lnTo>
                  <a:lnTo>
                    <a:pt x="2750" y="211"/>
                  </a:lnTo>
                  <a:lnTo>
                    <a:pt x="1207" y="1110"/>
                  </a:lnTo>
                  <a:lnTo>
                    <a:pt x="2757" y="213"/>
                  </a:lnTo>
                  <a:lnTo>
                    <a:pt x="1223" y="1108"/>
                  </a:lnTo>
                  <a:lnTo>
                    <a:pt x="2771" y="213"/>
                  </a:lnTo>
                  <a:lnTo>
                    <a:pt x="1235" y="1108"/>
                  </a:lnTo>
                  <a:lnTo>
                    <a:pt x="2780" y="213"/>
                  </a:lnTo>
                  <a:lnTo>
                    <a:pt x="1242" y="1108"/>
                  </a:lnTo>
                  <a:lnTo>
                    <a:pt x="2788" y="216"/>
                  </a:lnTo>
                  <a:lnTo>
                    <a:pt x="1266" y="1108"/>
                  </a:lnTo>
                  <a:lnTo>
                    <a:pt x="2809" y="216"/>
                  </a:lnTo>
                  <a:lnTo>
                    <a:pt x="1271" y="1108"/>
                  </a:lnTo>
                  <a:lnTo>
                    <a:pt x="2811" y="216"/>
                  </a:lnTo>
                  <a:lnTo>
                    <a:pt x="1280" y="1108"/>
                  </a:lnTo>
                  <a:lnTo>
                    <a:pt x="2821" y="218"/>
                  </a:lnTo>
                  <a:lnTo>
                    <a:pt x="1318" y="1108"/>
                  </a:lnTo>
                  <a:lnTo>
                    <a:pt x="2851" y="220"/>
                  </a:lnTo>
                  <a:lnTo>
                    <a:pt x="1358" y="1108"/>
                  </a:lnTo>
                  <a:lnTo>
                    <a:pt x="2887" y="223"/>
                  </a:lnTo>
                  <a:lnTo>
                    <a:pt x="1389" y="1108"/>
                  </a:lnTo>
                  <a:lnTo>
                    <a:pt x="2913" y="225"/>
                  </a:lnTo>
                  <a:lnTo>
                    <a:pt x="1413" y="1108"/>
                  </a:lnTo>
                  <a:lnTo>
                    <a:pt x="2934" y="225"/>
                  </a:lnTo>
                  <a:lnTo>
                    <a:pt x="1439" y="1108"/>
                  </a:lnTo>
                  <a:lnTo>
                    <a:pt x="2956" y="228"/>
                  </a:lnTo>
                  <a:lnTo>
                    <a:pt x="1455" y="1106"/>
                  </a:lnTo>
                  <a:lnTo>
                    <a:pt x="2972" y="230"/>
                  </a:lnTo>
                  <a:lnTo>
                    <a:pt x="1458" y="1106"/>
                  </a:lnTo>
                  <a:lnTo>
                    <a:pt x="2972" y="230"/>
                  </a:lnTo>
                  <a:lnTo>
                    <a:pt x="1491" y="1106"/>
                  </a:lnTo>
                  <a:lnTo>
                    <a:pt x="3000" y="232"/>
                  </a:lnTo>
                  <a:lnTo>
                    <a:pt x="1502" y="1106"/>
                  </a:lnTo>
                  <a:lnTo>
                    <a:pt x="3010" y="232"/>
                  </a:lnTo>
                  <a:lnTo>
                    <a:pt x="1529" y="1106"/>
                  </a:lnTo>
                  <a:lnTo>
                    <a:pt x="3034" y="235"/>
                  </a:lnTo>
                  <a:lnTo>
                    <a:pt x="1559" y="1106"/>
                  </a:lnTo>
                  <a:lnTo>
                    <a:pt x="3060" y="237"/>
                  </a:lnTo>
                  <a:lnTo>
                    <a:pt x="1578" y="1106"/>
                  </a:lnTo>
                  <a:lnTo>
                    <a:pt x="3079" y="237"/>
                  </a:lnTo>
                  <a:lnTo>
                    <a:pt x="1600" y="1106"/>
                  </a:lnTo>
                  <a:lnTo>
                    <a:pt x="3095" y="239"/>
                  </a:lnTo>
                  <a:lnTo>
                    <a:pt x="1607" y="1106"/>
                  </a:lnTo>
                  <a:lnTo>
                    <a:pt x="3102" y="239"/>
                  </a:lnTo>
                  <a:lnTo>
                    <a:pt x="1618" y="1106"/>
                  </a:lnTo>
                  <a:lnTo>
                    <a:pt x="3112" y="239"/>
                  </a:lnTo>
                  <a:lnTo>
                    <a:pt x="1640" y="1106"/>
                  </a:lnTo>
                  <a:lnTo>
                    <a:pt x="3131" y="242"/>
                  </a:lnTo>
                  <a:lnTo>
                    <a:pt x="1680" y="1103"/>
                  </a:lnTo>
                  <a:lnTo>
                    <a:pt x="3164" y="244"/>
                  </a:lnTo>
                  <a:lnTo>
                    <a:pt x="1697" y="1103"/>
                  </a:lnTo>
                  <a:lnTo>
                    <a:pt x="3178" y="246"/>
                  </a:lnTo>
                  <a:lnTo>
                    <a:pt x="1720" y="1103"/>
                  </a:lnTo>
                  <a:lnTo>
                    <a:pt x="3202" y="246"/>
                  </a:lnTo>
                  <a:lnTo>
                    <a:pt x="1732" y="1103"/>
                  </a:lnTo>
                  <a:lnTo>
                    <a:pt x="3211" y="249"/>
                  </a:lnTo>
                  <a:lnTo>
                    <a:pt x="1772" y="1103"/>
                  </a:lnTo>
                  <a:lnTo>
                    <a:pt x="3244" y="251"/>
                  </a:lnTo>
                  <a:lnTo>
                    <a:pt x="1810" y="1103"/>
                  </a:lnTo>
                  <a:lnTo>
                    <a:pt x="3277" y="254"/>
                  </a:lnTo>
                  <a:lnTo>
                    <a:pt x="1817" y="1103"/>
                  </a:lnTo>
                  <a:lnTo>
                    <a:pt x="3284" y="254"/>
                  </a:lnTo>
                  <a:lnTo>
                    <a:pt x="1836" y="1103"/>
                  </a:lnTo>
                  <a:lnTo>
                    <a:pt x="3301" y="256"/>
                  </a:lnTo>
                  <a:lnTo>
                    <a:pt x="1862" y="1103"/>
                  </a:lnTo>
                  <a:lnTo>
                    <a:pt x="3322" y="256"/>
                  </a:lnTo>
                  <a:lnTo>
                    <a:pt x="1881" y="1103"/>
                  </a:lnTo>
                  <a:lnTo>
                    <a:pt x="3339" y="258"/>
                  </a:lnTo>
                  <a:lnTo>
                    <a:pt x="1888" y="1103"/>
                  </a:lnTo>
                  <a:lnTo>
                    <a:pt x="3346" y="258"/>
                  </a:lnTo>
                  <a:lnTo>
                    <a:pt x="1893" y="1103"/>
                  </a:lnTo>
                  <a:lnTo>
                    <a:pt x="3348" y="258"/>
                  </a:lnTo>
                  <a:lnTo>
                    <a:pt x="1914" y="1101"/>
                  </a:lnTo>
                  <a:lnTo>
                    <a:pt x="3367" y="261"/>
                  </a:lnTo>
                  <a:lnTo>
                    <a:pt x="1931" y="1101"/>
                  </a:lnTo>
                  <a:lnTo>
                    <a:pt x="3382" y="261"/>
                  </a:lnTo>
                  <a:lnTo>
                    <a:pt x="1950" y="1101"/>
                  </a:lnTo>
                  <a:lnTo>
                    <a:pt x="3398" y="263"/>
                  </a:lnTo>
                  <a:lnTo>
                    <a:pt x="1964" y="1101"/>
                  </a:lnTo>
                  <a:lnTo>
                    <a:pt x="3410" y="263"/>
                  </a:lnTo>
                  <a:lnTo>
                    <a:pt x="1981" y="1101"/>
                  </a:lnTo>
                  <a:lnTo>
                    <a:pt x="3424" y="265"/>
                  </a:lnTo>
                  <a:lnTo>
                    <a:pt x="2007" y="1101"/>
                  </a:lnTo>
                  <a:lnTo>
                    <a:pt x="3445" y="268"/>
                  </a:lnTo>
                  <a:lnTo>
                    <a:pt x="2044" y="1101"/>
                  </a:lnTo>
                  <a:lnTo>
                    <a:pt x="3479" y="270"/>
                  </a:lnTo>
                  <a:lnTo>
                    <a:pt x="2047" y="1101"/>
                  </a:lnTo>
                  <a:lnTo>
                    <a:pt x="3481" y="270"/>
                  </a:lnTo>
                  <a:lnTo>
                    <a:pt x="2066" y="1101"/>
                  </a:lnTo>
                  <a:lnTo>
                    <a:pt x="3497" y="270"/>
                  </a:lnTo>
                  <a:lnTo>
                    <a:pt x="2104" y="1101"/>
                  </a:lnTo>
                  <a:lnTo>
                    <a:pt x="3531" y="273"/>
                  </a:lnTo>
                  <a:lnTo>
                    <a:pt x="2123" y="1098"/>
                  </a:lnTo>
                  <a:lnTo>
                    <a:pt x="3540" y="277"/>
                  </a:lnTo>
                  <a:lnTo>
                    <a:pt x="2139" y="1098"/>
                  </a:lnTo>
                  <a:lnTo>
                    <a:pt x="3542" y="287"/>
                  </a:lnTo>
                  <a:lnTo>
                    <a:pt x="2156" y="1098"/>
                  </a:lnTo>
                  <a:lnTo>
                    <a:pt x="3542" y="296"/>
                  </a:lnTo>
                  <a:lnTo>
                    <a:pt x="2165" y="1098"/>
                  </a:lnTo>
                  <a:lnTo>
                    <a:pt x="3542" y="301"/>
                  </a:lnTo>
                  <a:lnTo>
                    <a:pt x="2186" y="1098"/>
                  </a:lnTo>
                  <a:lnTo>
                    <a:pt x="3545" y="313"/>
                  </a:lnTo>
                  <a:lnTo>
                    <a:pt x="2203" y="1098"/>
                  </a:lnTo>
                  <a:lnTo>
                    <a:pt x="3545" y="320"/>
                  </a:lnTo>
                  <a:lnTo>
                    <a:pt x="2215" y="1098"/>
                  </a:lnTo>
                  <a:lnTo>
                    <a:pt x="3547" y="327"/>
                  </a:lnTo>
                  <a:lnTo>
                    <a:pt x="2238" y="1098"/>
                  </a:lnTo>
                  <a:lnTo>
                    <a:pt x="3547" y="341"/>
                  </a:lnTo>
                  <a:lnTo>
                    <a:pt x="2262" y="1098"/>
                  </a:lnTo>
                  <a:lnTo>
                    <a:pt x="3550" y="353"/>
                  </a:lnTo>
                  <a:lnTo>
                    <a:pt x="2298" y="1098"/>
                  </a:lnTo>
                  <a:lnTo>
                    <a:pt x="3552" y="372"/>
                  </a:lnTo>
                  <a:lnTo>
                    <a:pt x="2328" y="1098"/>
                  </a:lnTo>
                  <a:lnTo>
                    <a:pt x="3554" y="389"/>
                  </a:lnTo>
                  <a:lnTo>
                    <a:pt x="2364" y="1096"/>
                  </a:lnTo>
                  <a:lnTo>
                    <a:pt x="3557" y="408"/>
                  </a:lnTo>
                  <a:lnTo>
                    <a:pt x="2395" y="1096"/>
                  </a:lnTo>
                  <a:lnTo>
                    <a:pt x="3559" y="422"/>
                  </a:lnTo>
                  <a:lnTo>
                    <a:pt x="2397" y="1096"/>
                  </a:lnTo>
                  <a:lnTo>
                    <a:pt x="3559" y="424"/>
                  </a:lnTo>
                  <a:lnTo>
                    <a:pt x="2437" y="1096"/>
                  </a:lnTo>
                  <a:lnTo>
                    <a:pt x="3561" y="446"/>
                  </a:lnTo>
                  <a:lnTo>
                    <a:pt x="2475" y="1096"/>
                  </a:lnTo>
                  <a:lnTo>
                    <a:pt x="3564" y="465"/>
                  </a:lnTo>
                  <a:lnTo>
                    <a:pt x="2508" y="1096"/>
                  </a:lnTo>
                  <a:lnTo>
                    <a:pt x="3566" y="484"/>
                  </a:lnTo>
                  <a:lnTo>
                    <a:pt x="2511" y="1096"/>
                  </a:lnTo>
                  <a:lnTo>
                    <a:pt x="3566" y="484"/>
                  </a:lnTo>
                  <a:lnTo>
                    <a:pt x="2515" y="1096"/>
                  </a:lnTo>
                  <a:lnTo>
                    <a:pt x="3566" y="486"/>
                  </a:lnTo>
                  <a:lnTo>
                    <a:pt x="2515" y="1096"/>
                  </a:lnTo>
                  <a:lnTo>
                    <a:pt x="3566" y="486"/>
                  </a:lnTo>
                  <a:lnTo>
                    <a:pt x="2534" y="1096"/>
                  </a:lnTo>
                  <a:lnTo>
                    <a:pt x="3568" y="498"/>
                  </a:lnTo>
                  <a:lnTo>
                    <a:pt x="2570" y="1096"/>
                  </a:lnTo>
                  <a:lnTo>
                    <a:pt x="3571" y="515"/>
                  </a:lnTo>
                  <a:lnTo>
                    <a:pt x="2605" y="1094"/>
                  </a:lnTo>
                  <a:lnTo>
                    <a:pt x="3573" y="534"/>
                  </a:lnTo>
                  <a:lnTo>
                    <a:pt x="2643" y="1094"/>
                  </a:lnTo>
                  <a:lnTo>
                    <a:pt x="3576" y="555"/>
                  </a:lnTo>
                  <a:lnTo>
                    <a:pt x="2662" y="1094"/>
                  </a:lnTo>
                  <a:lnTo>
                    <a:pt x="3576" y="564"/>
                  </a:lnTo>
                  <a:lnTo>
                    <a:pt x="2662" y="1094"/>
                  </a:lnTo>
                  <a:lnTo>
                    <a:pt x="3576" y="564"/>
                  </a:lnTo>
                  <a:lnTo>
                    <a:pt x="2676" y="1094"/>
                  </a:lnTo>
                  <a:lnTo>
                    <a:pt x="3578" y="574"/>
                  </a:lnTo>
                  <a:lnTo>
                    <a:pt x="2717" y="1094"/>
                  </a:lnTo>
                  <a:lnTo>
                    <a:pt x="3580" y="593"/>
                  </a:lnTo>
                  <a:lnTo>
                    <a:pt x="2745" y="1094"/>
                  </a:lnTo>
                  <a:lnTo>
                    <a:pt x="3580" y="610"/>
                  </a:lnTo>
                  <a:lnTo>
                    <a:pt x="2778" y="1094"/>
                  </a:lnTo>
                  <a:lnTo>
                    <a:pt x="3583" y="626"/>
                  </a:lnTo>
                  <a:lnTo>
                    <a:pt x="2816" y="1091"/>
                  </a:lnTo>
                  <a:lnTo>
                    <a:pt x="3585" y="648"/>
                  </a:lnTo>
                  <a:lnTo>
                    <a:pt x="2835" y="1091"/>
                  </a:lnTo>
                  <a:lnTo>
                    <a:pt x="3587" y="657"/>
                  </a:lnTo>
                  <a:lnTo>
                    <a:pt x="2842" y="1091"/>
                  </a:lnTo>
                  <a:lnTo>
                    <a:pt x="3587" y="659"/>
                  </a:lnTo>
                  <a:lnTo>
                    <a:pt x="2866" y="1091"/>
                  </a:lnTo>
                  <a:lnTo>
                    <a:pt x="3590" y="674"/>
                  </a:lnTo>
                  <a:lnTo>
                    <a:pt x="2896" y="1091"/>
                  </a:lnTo>
                  <a:lnTo>
                    <a:pt x="3592" y="690"/>
                  </a:lnTo>
                  <a:lnTo>
                    <a:pt x="2932" y="1091"/>
                  </a:lnTo>
                  <a:lnTo>
                    <a:pt x="3594" y="709"/>
                  </a:lnTo>
                  <a:lnTo>
                    <a:pt x="2946" y="1091"/>
                  </a:lnTo>
                  <a:lnTo>
                    <a:pt x="3594" y="716"/>
                  </a:lnTo>
                  <a:lnTo>
                    <a:pt x="2977" y="1091"/>
                  </a:lnTo>
                  <a:lnTo>
                    <a:pt x="3597" y="733"/>
                  </a:lnTo>
                  <a:lnTo>
                    <a:pt x="2996" y="1091"/>
                  </a:lnTo>
                  <a:lnTo>
                    <a:pt x="3597" y="742"/>
                  </a:lnTo>
                  <a:lnTo>
                    <a:pt x="3017" y="1091"/>
                  </a:lnTo>
                  <a:lnTo>
                    <a:pt x="3599" y="754"/>
                  </a:lnTo>
                  <a:lnTo>
                    <a:pt x="3027" y="1089"/>
                  </a:lnTo>
                  <a:lnTo>
                    <a:pt x="3599" y="759"/>
                  </a:lnTo>
                  <a:lnTo>
                    <a:pt x="3043" y="1089"/>
                  </a:lnTo>
                  <a:lnTo>
                    <a:pt x="3602" y="766"/>
                  </a:lnTo>
                  <a:lnTo>
                    <a:pt x="3069" y="1089"/>
                  </a:lnTo>
                  <a:lnTo>
                    <a:pt x="3602" y="780"/>
                  </a:lnTo>
                  <a:lnTo>
                    <a:pt x="3083" y="1089"/>
                  </a:lnTo>
                  <a:lnTo>
                    <a:pt x="3604" y="790"/>
                  </a:lnTo>
                  <a:lnTo>
                    <a:pt x="3107" y="1089"/>
                  </a:lnTo>
                  <a:lnTo>
                    <a:pt x="3604" y="802"/>
                  </a:lnTo>
                  <a:lnTo>
                    <a:pt x="3140" y="1089"/>
                  </a:lnTo>
                  <a:lnTo>
                    <a:pt x="3606" y="818"/>
                  </a:lnTo>
                  <a:lnTo>
                    <a:pt x="3159" y="1089"/>
                  </a:lnTo>
                  <a:lnTo>
                    <a:pt x="3609" y="830"/>
                  </a:lnTo>
                  <a:lnTo>
                    <a:pt x="3176" y="1089"/>
                  </a:lnTo>
                  <a:lnTo>
                    <a:pt x="3609" y="837"/>
                  </a:lnTo>
                  <a:lnTo>
                    <a:pt x="3199" y="1089"/>
                  </a:lnTo>
                  <a:lnTo>
                    <a:pt x="3611" y="852"/>
                  </a:lnTo>
                  <a:lnTo>
                    <a:pt x="3230" y="1089"/>
                  </a:lnTo>
                  <a:lnTo>
                    <a:pt x="3613" y="866"/>
                  </a:lnTo>
                  <a:lnTo>
                    <a:pt x="3235" y="1089"/>
                  </a:lnTo>
                  <a:lnTo>
                    <a:pt x="3613" y="868"/>
                  </a:lnTo>
                  <a:lnTo>
                    <a:pt x="3263" y="1087"/>
                  </a:lnTo>
                  <a:lnTo>
                    <a:pt x="3616" y="885"/>
                  </a:lnTo>
                  <a:lnTo>
                    <a:pt x="3289" y="1087"/>
                  </a:lnTo>
                  <a:lnTo>
                    <a:pt x="3616" y="897"/>
                  </a:lnTo>
                  <a:lnTo>
                    <a:pt x="3313" y="1087"/>
                  </a:lnTo>
                  <a:lnTo>
                    <a:pt x="3618" y="911"/>
                  </a:lnTo>
                  <a:lnTo>
                    <a:pt x="3318" y="1087"/>
                  </a:lnTo>
                  <a:lnTo>
                    <a:pt x="3618" y="913"/>
                  </a:lnTo>
                  <a:lnTo>
                    <a:pt x="3348" y="1087"/>
                  </a:lnTo>
                  <a:lnTo>
                    <a:pt x="3621" y="930"/>
                  </a:lnTo>
                  <a:lnTo>
                    <a:pt x="3353" y="1087"/>
                  </a:lnTo>
                  <a:lnTo>
                    <a:pt x="3621" y="932"/>
                  </a:lnTo>
                  <a:lnTo>
                    <a:pt x="3382" y="1087"/>
                  </a:lnTo>
                  <a:lnTo>
                    <a:pt x="3623" y="947"/>
                  </a:lnTo>
                  <a:lnTo>
                    <a:pt x="3398" y="1087"/>
                  </a:lnTo>
                  <a:lnTo>
                    <a:pt x="3623" y="956"/>
                  </a:lnTo>
                  <a:lnTo>
                    <a:pt x="3398" y="1087"/>
                  </a:lnTo>
                  <a:lnTo>
                    <a:pt x="3623" y="956"/>
                  </a:lnTo>
                  <a:lnTo>
                    <a:pt x="3436" y="1087"/>
                  </a:lnTo>
                  <a:lnTo>
                    <a:pt x="3625" y="975"/>
                  </a:lnTo>
                  <a:lnTo>
                    <a:pt x="3448" y="1087"/>
                  </a:lnTo>
                  <a:lnTo>
                    <a:pt x="3628" y="982"/>
                  </a:lnTo>
                  <a:lnTo>
                    <a:pt x="3462" y="1087"/>
                  </a:lnTo>
                  <a:lnTo>
                    <a:pt x="3628" y="989"/>
                  </a:lnTo>
                  <a:lnTo>
                    <a:pt x="3495" y="1084"/>
                  </a:lnTo>
                  <a:lnTo>
                    <a:pt x="3630" y="1008"/>
                  </a:lnTo>
                  <a:lnTo>
                    <a:pt x="3526" y="1084"/>
                  </a:lnTo>
                  <a:lnTo>
                    <a:pt x="3632" y="1023"/>
                  </a:lnTo>
                  <a:lnTo>
                    <a:pt x="3533" y="1084"/>
                  </a:lnTo>
                  <a:lnTo>
                    <a:pt x="3632" y="1027"/>
                  </a:lnTo>
                  <a:lnTo>
                    <a:pt x="3552" y="1084"/>
                  </a:lnTo>
                  <a:lnTo>
                    <a:pt x="3635" y="1037"/>
                  </a:lnTo>
                  <a:lnTo>
                    <a:pt x="3578" y="1084"/>
                  </a:lnTo>
                  <a:lnTo>
                    <a:pt x="3635" y="1051"/>
                  </a:lnTo>
                  <a:lnTo>
                    <a:pt x="3606" y="1084"/>
                  </a:lnTo>
                  <a:lnTo>
                    <a:pt x="3637" y="1068"/>
                  </a:lnTo>
                  <a:lnTo>
                    <a:pt x="3639" y="1084"/>
                  </a:lnTo>
                  <a:lnTo>
                    <a:pt x="3639" y="1084"/>
                  </a:lnTo>
                </a:path>
              </a:pathLst>
            </a:custGeom>
            <a:noFill/>
            <a:ln w="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8"/>
            <p:cNvSpPr/>
            <p:nvPr/>
          </p:nvSpPr>
          <p:spPr bwMode="auto">
            <a:xfrm>
              <a:off x="8302626" y="4211638"/>
              <a:ext cx="687388" cy="304800"/>
            </a:xfrm>
            <a:custGeom>
              <a:avLst/>
              <a:gdLst>
                <a:gd name="T0" fmla="*/ 3 w 433"/>
                <a:gd name="T1" fmla="*/ 106 h 192"/>
                <a:gd name="T2" fmla="*/ 83 w 433"/>
                <a:gd name="T3" fmla="*/ 68 h 192"/>
                <a:gd name="T4" fmla="*/ 239 w 433"/>
                <a:gd name="T5" fmla="*/ 0 h 192"/>
                <a:gd name="T6" fmla="*/ 247 w 433"/>
                <a:gd name="T7" fmla="*/ 4 h 192"/>
                <a:gd name="T8" fmla="*/ 258 w 433"/>
                <a:gd name="T9" fmla="*/ 18 h 192"/>
                <a:gd name="T10" fmla="*/ 270 w 433"/>
                <a:gd name="T11" fmla="*/ 30 h 192"/>
                <a:gd name="T12" fmla="*/ 275 w 433"/>
                <a:gd name="T13" fmla="*/ 35 h 192"/>
                <a:gd name="T14" fmla="*/ 284 w 433"/>
                <a:gd name="T15" fmla="*/ 42 h 192"/>
                <a:gd name="T16" fmla="*/ 289 w 433"/>
                <a:gd name="T17" fmla="*/ 47 h 192"/>
                <a:gd name="T18" fmla="*/ 289 w 433"/>
                <a:gd name="T19" fmla="*/ 47 h 192"/>
                <a:gd name="T20" fmla="*/ 289 w 433"/>
                <a:gd name="T21" fmla="*/ 49 h 192"/>
                <a:gd name="T22" fmla="*/ 291 w 433"/>
                <a:gd name="T23" fmla="*/ 52 h 192"/>
                <a:gd name="T24" fmla="*/ 294 w 433"/>
                <a:gd name="T25" fmla="*/ 52 h 192"/>
                <a:gd name="T26" fmla="*/ 294 w 433"/>
                <a:gd name="T27" fmla="*/ 52 h 192"/>
                <a:gd name="T28" fmla="*/ 296 w 433"/>
                <a:gd name="T29" fmla="*/ 54 h 192"/>
                <a:gd name="T30" fmla="*/ 306 w 433"/>
                <a:gd name="T31" fmla="*/ 64 h 192"/>
                <a:gd name="T32" fmla="*/ 310 w 433"/>
                <a:gd name="T33" fmla="*/ 71 h 192"/>
                <a:gd name="T34" fmla="*/ 320 w 433"/>
                <a:gd name="T35" fmla="*/ 78 h 192"/>
                <a:gd name="T36" fmla="*/ 325 w 433"/>
                <a:gd name="T37" fmla="*/ 83 h 192"/>
                <a:gd name="T38" fmla="*/ 336 w 433"/>
                <a:gd name="T39" fmla="*/ 94 h 192"/>
                <a:gd name="T40" fmla="*/ 344 w 433"/>
                <a:gd name="T41" fmla="*/ 101 h 192"/>
                <a:gd name="T42" fmla="*/ 346 w 433"/>
                <a:gd name="T43" fmla="*/ 106 h 192"/>
                <a:gd name="T44" fmla="*/ 355 w 433"/>
                <a:gd name="T45" fmla="*/ 116 h 192"/>
                <a:gd name="T46" fmla="*/ 360 w 433"/>
                <a:gd name="T47" fmla="*/ 118 h 192"/>
                <a:gd name="T48" fmla="*/ 365 w 433"/>
                <a:gd name="T49" fmla="*/ 125 h 192"/>
                <a:gd name="T50" fmla="*/ 374 w 433"/>
                <a:gd name="T51" fmla="*/ 135 h 192"/>
                <a:gd name="T52" fmla="*/ 386 w 433"/>
                <a:gd name="T53" fmla="*/ 144 h 192"/>
                <a:gd name="T54" fmla="*/ 391 w 433"/>
                <a:gd name="T55" fmla="*/ 149 h 192"/>
                <a:gd name="T56" fmla="*/ 398 w 433"/>
                <a:gd name="T57" fmla="*/ 156 h 192"/>
                <a:gd name="T58" fmla="*/ 403 w 433"/>
                <a:gd name="T59" fmla="*/ 161 h 192"/>
                <a:gd name="T60" fmla="*/ 407 w 433"/>
                <a:gd name="T61" fmla="*/ 166 h 192"/>
                <a:gd name="T62" fmla="*/ 407 w 433"/>
                <a:gd name="T63" fmla="*/ 166 h 192"/>
                <a:gd name="T64" fmla="*/ 415 w 433"/>
                <a:gd name="T65" fmla="*/ 173 h 192"/>
                <a:gd name="T66" fmla="*/ 424 w 433"/>
                <a:gd name="T67" fmla="*/ 182 h 192"/>
                <a:gd name="T68" fmla="*/ 433 w 433"/>
                <a:gd name="T6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33" h="192">
                  <a:moveTo>
                    <a:pt x="0" y="109"/>
                  </a:moveTo>
                  <a:lnTo>
                    <a:pt x="3" y="106"/>
                  </a:lnTo>
                  <a:lnTo>
                    <a:pt x="12" y="111"/>
                  </a:lnTo>
                  <a:lnTo>
                    <a:pt x="83" y="68"/>
                  </a:lnTo>
                  <a:lnTo>
                    <a:pt x="38" y="116"/>
                  </a:lnTo>
                  <a:lnTo>
                    <a:pt x="239" y="0"/>
                  </a:lnTo>
                  <a:lnTo>
                    <a:pt x="50" y="118"/>
                  </a:lnTo>
                  <a:lnTo>
                    <a:pt x="247" y="4"/>
                  </a:lnTo>
                  <a:lnTo>
                    <a:pt x="78" y="123"/>
                  </a:lnTo>
                  <a:lnTo>
                    <a:pt x="258" y="18"/>
                  </a:lnTo>
                  <a:lnTo>
                    <a:pt x="102" y="128"/>
                  </a:lnTo>
                  <a:lnTo>
                    <a:pt x="270" y="30"/>
                  </a:lnTo>
                  <a:lnTo>
                    <a:pt x="112" y="130"/>
                  </a:lnTo>
                  <a:lnTo>
                    <a:pt x="275" y="35"/>
                  </a:lnTo>
                  <a:lnTo>
                    <a:pt x="128" y="132"/>
                  </a:lnTo>
                  <a:lnTo>
                    <a:pt x="284" y="42"/>
                  </a:lnTo>
                  <a:lnTo>
                    <a:pt x="138" y="135"/>
                  </a:lnTo>
                  <a:lnTo>
                    <a:pt x="289" y="47"/>
                  </a:lnTo>
                  <a:lnTo>
                    <a:pt x="138" y="135"/>
                  </a:lnTo>
                  <a:lnTo>
                    <a:pt x="289" y="47"/>
                  </a:lnTo>
                  <a:lnTo>
                    <a:pt x="140" y="135"/>
                  </a:lnTo>
                  <a:lnTo>
                    <a:pt x="289" y="49"/>
                  </a:lnTo>
                  <a:lnTo>
                    <a:pt x="147" y="137"/>
                  </a:lnTo>
                  <a:lnTo>
                    <a:pt x="291" y="52"/>
                  </a:lnTo>
                  <a:lnTo>
                    <a:pt x="147" y="137"/>
                  </a:lnTo>
                  <a:lnTo>
                    <a:pt x="294" y="52"/>
                  </a:lnTo>
                  <a:lnTo>
                    <a:pt x="147" y="137"/>
                  </a:lnTo>
                  <a:lnTo>
                    <a:pt x="294" y="52"/>
                  </a:lnTo>
                  <a:lnTo>
                    <a:pt x="154" y="137"/>
                  </a:lnTo>
                  <a:lnTo>
                    <a:pt x="296" y="54"/>
                  </a:lnTo>
                  <a:lnTo>
                    <a:pt x="173" y="142"/>
                  </a:lnTo>
                  <a:lnTo>
                    <a:pt x="306" y="64"/>
                  </a:lnTo>
                  <a:lnTo>
                    <a:pt x="185" y="144"/>
                  </a:lnTo>
                  <a:lnTo>
                    <a:pt x="310" y="71"/>
                  </a:lnTo>
                  <a:lnTo>
                    <a:pt x="202" y="147"/>
                  </a:lnTo>
                  <a:lnTo>
                    <a:pt x="320" y="78"/>
                  </a:lnTo>
                  <a:lnTo>
                    <a:pt x="211" y="149"/>
                  </a:lnTo>
                  <a:lnTo>
                    <a:pt x="325" y="83"/>
                  </a:lnTo>
                  <a:lnTo>
                    <a:pt x="235" y="154"/>
                  </a:lnTo>
                  <a:lnTo>
                    <a:pt x="336" y="94"/>
                  </a:lnTo>
                  <a:lnTo>
                    <a:pt x="249" y="156"/>
                  </a:lnTo>
                  <a:lnTo>
                    <a:pt x="344" y="101"/>
                  </a:lnTo>
                  <a:lnTo>
                    <a:pt x="256" y="158"/>
                  </a:lnTo>
                  <a:lnTo>
                    <a:pt x="346" y="106"/>
                  </a:lnTo>
                  <a:lnTo>
                    <a:pt x="275" y="161"/>
                  </a:lnTo>
                  <a:lnTo>
                    <a:pt x="355" y="116"/>
                  </a:lnTo>
                  <a:lnTo>
                    <a:pt x="282" y="163"/>
                  </a:lnTo>
                  <a:lnTo>
                    <a:pt x="360" y="118"/>
                  </a:lnTo>
                  <a:lnTo>
                    <a:pt x="296" y="166"/>
                  </a:lnTo>
                  <a:lnTo>
                    <a:pt x="365" y="125"/>
                  </a:lnTo>
                  <a:lnTo>
                    <a:pt x="315" y="168"/>
                  </a:lnTo>
                  <a:lnTo>
                    <a:pt x="374" y="135"/>
                  </a:lnTo>
                  <a:lnTo>
                    <a:pt x="336" y="173"/>
                  </a:lnTo>
                  <a:lnTo>
                    <a:pt x="386" y="144"/>
                  </a:lnTo>
                  <a:lnTo>
                    <a:pt x="346" y="175"/>
                  </a:lnTo>
                  <a:lnTo>
                    <a:pt x="391" y="149"/>
                  </a:lnTo>
                  <a:lnTo>
                    <a:pt x="362" y="177"/>
                  </a:lnTo>
                  <a:lnTo>
                    <a:pt x="398" y="156"/>
                  </a:lnTo>
                  <a:lnTo>
                    <a:pt x="370" y="180"/>
                  </a:lnTo>
                  <a:lnTo>
                    <a:pt x="403" y="161"/>
                  </a:lnTo>
                  <a:lnTo>
                    <a:pt x="379" y="182"/>
                  </a:lnTo>
                  <a:lnTo>
                    <a:pt x="407" y="166"/>
                  </a:lnTo>
                  <a:lnTo>
                    <a:pt x="381" y="182"/>
                  </a:lnTo>
                  <a:lnTo>
                    <a:pt x="407" y="166"/>
                  </a:lnTo>
                  <a:lnTo>
                    <a:pt x="396" y="185"/>
                  </a:lnTo>
                  <a:lnTo>
                    <a:pt x="415" y="173"/>
                  </a:lnTo>
                  <a:lnTo>
                    <a:pt x="415" y="189"/>
                  </a:lnTo>
                  <a:lnTo>
                    <a:pt x="424" y="182"/>
                  </a:lnTo>
                  <a:lnTo>
                    <a:pt x="431" y="192"/>
                  </a:lnTo>
                  <a:lnTo>
                    <a:pt x="433" y="192"/>
                  </a:lnTo>
                </a:path>
              </a:pathLst>
            </a:custGeom>
            <a:noFill/>
            <a:ln w="0" cap="rnd">
              <a:solidFill>
                <a:schemeClr val="accent3">
                  <a:lumMod val="50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9"/>
            <p:cNvSpPr/>
            <p:nvPr/>
          </p:nvSpPr>
          <p:spPr bwMode="auto">
            <a:xfrm>
              <a:off x="8302626" y="4056063"/>
              <a:ext cx="684213" cy="320675"/>
            </a:xfrm>
            <a:custGeom>
              <a:avLst/>
              <a:gdLst>
                <a:gd name="T0" fmla="*/ 0 w 431"/>
                <a:gd name="T1" fmla="*/ 5 h 202"/>
                <a:gd name="T2" fmla="*/ 0 w 431"/>
                <a:gd name="T3" fmla="*/ 5 h 202"/>
                <a:gd name="T4" fmla="*/ 0 w 431"/>
                <a:gd name="T5" fmla="*/ 14 h 202"/>
                <a:gd name="T6" fmla="*/ 15 w 431"/>
                <a:gd name="T7" fmla="*/ 5 h 202"/>
                <a:gd name="T8" fmla="*/ 0 w 431"/>
                <a:gd name="T9" fmla="*/ 36 h 202"/>
                <a:gd name="T10" fmla="*/ 52 w 431"/>
                <a:gd name="T11" fmla="*/ 5 h 202"/>
                <a:gd name="T12" fmla="*/ 0 w 431"/>
                <a:gd name="T13" fmla="*/ 43 h 202"/>
                <a:gd name="T14" fmla="*/ 67 w 431"/>
                <a:gd name="T15" fmla="*/ 5 h 202"/>
                <a:gd name="T16" fmla="*/ 0 w 431"/>
                <a:gd name="T17" fmla="*/ 64 h 202"/>
                <a:gd name="T18" fmla="*/ 105 w 431"/>
                <a:gd name="T19" fmla="*/ 3 h 202"/>
                <a:gd name="T20" fmla="*/ 0 w 431"/>
                <a:gd name="T21" fmla="*/ 83 h 202"/>
                <a:gd name="T22" fmla="*/ 138 w 431"/>
                <a:gd name="T23" fmla="*/ 3 h 202"/>
                <a:gd name="T24" fmla="*/ 0 w 431"/>
                <a:gd name="T25" fmla="*/ 90 h 202"/>
                <a:gd name="T26" fmla="*/ 152 w 431"/>
                <a:gd name="T27" fmla="*/ 3 h 202"/>
                <a:gd name="T28" fmla="*/ 0 w 431"/>
                <a:gd name="T29" fmla="*/ 102 h 202"/>
                <a:gd name="T30" fmla="*/ 173 w 431"/>
                <a:gd name="T31" fmla="*/ 3 h 202"/>
                <a:gd name="T32" fmla="*/ 0 w 431"/>
                <a:gd name="T33" fmla="*/ 109 h 202"/>
                <a:gd name="T34" fmla="*/ 185 w 431"/>
                <a:gd name="T35" fmla="*/ 3 h 202"/>
                <a:gd name="T36" fmla="*/ 0 w 431"/>
                <a:gd name="T37" fmla="*/ 109 h 202"/>
                <a:gd name="T38" fmla="*/ 185 w 431"/>
                <a:gd name="T39" fmla="*/ 3 h 202"/>
                <a:gd name="T40" fmla="*/ 0 w 431"/>
                <a:gd name="T41" fmla="*/ 112 h 202"/>
                <a:gd name="T42" fmla="*/ 190 w 431"/>
                <a:gd name="T43" fmla="*/ 3 h 202"/>
                <a:gd name="T44" fmla="*/ 0 w 431"/>
                <a:gd name="T45" fmla="*/ 116 h 202"/>
                <a:gd name="T46" fmla="*/ 197 w 431"/>
                <a:gd name="T47" fmla="*/ 3 h 202"/>
                <a:gd name="T48" fmla="*/ 0 w 431"/>
                <a:gd name="T49" fmla="*/ 119 h 202"/>
                <a:gd name="T50" fmla="*/ 199 w 431"/>
                <a:gd name="T51" fmla="*/ 3 h 202"/>
                <a:gd name="T52" fmla="*/ 0 w 431"/>
                <a:gd name="T53" fmla="*/ 119 h 202"/>
                <a:gd name="T54" fmla="*/ 202 w 431"/>
                <a:gd name="T55" fmla="*/ 3 h 202"/>
                <a:gd name="T56" fmla="*/ 0 w 431"/>
                <a:gd name="T57" fmla="*/ 124 h 202"/>
                <a:gd name="T58" fmla="*/ 209 w 431"/>
                <a:gd name="T59" fmla="*/ 3 h 202"/>
                <a:gd name="T60" fmla="*/ 0 w 431"/>
                <a:gd name="T61" fmla="*/ 138 h 202"/>
                <a:gd name="T62" fmla="*/ 235 w 431"/>
                <a:gd name="T63" fmla="*/ 3 h 202"/>
                <a:gd name="T64" fmla="*/ 0 w 431"/>
                <a:gd name="T65" fmla="*/ 147 h 202"/>
                <a:gd name="T66" fmla="*/ 251 w 431"/>
                <a:gd name="T67" fmla="*/ 3 h 202"/>
                <a:gd name="T68" fmla="*/ 0 w 431"/>
                <a:gd name="T69" fmla="*/ 162 h 202"/>
                <a:gd name="T70" fmla="*/ 275 w 431"/>
                <a:gd name="T71" fmla="*/ 3 h 202"/>
                <a:gd name="T72" fmla="*/ 0 w 431"/>
                <a:gd name="T73" fmla="*/ 166 h 202"/>
                <a:gd name="T74" fmla="*/ 287 w 431"/>
                <a:gd name="T75" fmla="*/ 3 h 202"/>
                <a:gd name="T76" fmla="*/ 0 w 431"/>
                <a:gd name="T77" fmla="*/ 185 h 202"/>
                <a:gd name="T78" fmla="*/ 317 w 431"/>
                <a:gd name="T79" fmla="*/ 3 h 202"/>
                <a:gd name="T80" fmla="*/ 0 w 431"/>
                <a:gd name="T81" fmla="*/ 197 h 202"/>
                <a:gd name="T82" fmla="*/ 336 w 431"/>
                <a:gd name="T83" fmla="*/ 0 h 202"/>
                <a:gd name="T84" fmla="*/ 0 w 431"/>
                <a:gd name="T85" fmla="*/ 202 h 202"/>
                <a:gd name="T86" fmla="*/ 348 w 431"/>
                <a:gd name="T87" fmla="*/ 0 h 202"/>
                <a:gd name="T88" fmla="*/ 116 w 431"/>
                <a:gd name="T89" fmla="*/ 150 h 202"/>
                <a:gd name="T90" fmla="*/ 374 w 431"/>
                <a:gd name="T91" fmla="*/ 0 h 202"/>
                <a:gd name="T92" fmla="*/ 164 w 431"/>
                <a:gd name="T93" fmla="*/ 128 h 202"/>
                <a:gd name="T94" fmla="*/ 384 w 431"/>
                <a:gd name="T95" fmla="*/ 0 h 202"/>
                <a:gd name="T96" fmla="*/ 261 w 431"/>
                <a:gd name="T97" fmla="*/ 83 h 202"/>
                <a:gd name="T98" fmla="*/ 400 w 431"/>
                <a:gd name="T99" fmla="*/ 0 h 202"/>
                <a:gd name="T100" fmla="*/ 403 w 431"/>
                <a:gd name="T101" fmla="*/ 14 h 202"/>
                <a:gd name="T102" fmla="*/ 426 w 431"/>
                <a:gd name="T103" fmla="*/ 0 h 202"/>
                <a:gd name="T104" fmla="*/ 429 w 431"/>
                <a:gd name="T105" fmla="*/ 3 h 202"/>
                <a:gd name="T106" fmla="*/ 431 w 431"/>
                <a:gd name="T10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31" h="202">
                  <a:moveTo>
                    <a:pt x="0" y="5"/>
                  </a:moveTo>
                  <a:lnTo>
                    <a:pt x="0" y="5"/>
                  </a:lnTo>
                  <a:lnTo>
                    <a:pt x="0" y="14"/>
                  </a:lnTo>
                  <a:lnTo>
                    <a:pt x="15" y="5"/>
                  </a:lnTo>
                  <a:lnTo>
                    <a:pt x="0" y="36"/>
                  </a:lnTo>
                  <a:lnTo>
                    <a:pt x="52" y="5"/>
                  </a:lnTo>
                  <a:lnTo>
                    <a:pt x="0" y="43"/>
                  </a:lnTo>
                  <a:lnTo>
                    <a:pt x="67" y="5"/>
                  </a:lnTo>
                  <a:lnTo>
                    <a:pt x="0" y="64"/>
                  </a:lnTo>
                  <a:lnTo>
                    <a:pt x="105" y="3"/>
                  </a:lnTo>
                  <a:lnTo>
                    <a:pt x="0" y="83"/>
                  </a:lnTo>
                  <a:lnTo>
                    <a:pt x="138" y="3"/>
                  </a:lnTo>
                  <a:lnTo>
                    <a:pt x="0" y="90"/>
                  </a:lnTo>
                  <a:lnTo>
                    <a:pt x="152" y="3"/>
                  </a:lnTo>
                  <a:lnTo>
                    <a:pt x="0" y="102"/>
                  </a:lnTo>
                  <a:lnTo>
                    <a:pt x="173" y="3"/>
                  </a:lnTo>
                  <a:lnTo>
                    <a:pt x="0" y="109"/>
                  </a:lnTo>
                  <a:lnTo>
                    <a:pt x="185" y="3"/>
                  </a:lnTo>
                  <a:lnTo>
                    <a:pt x="0" y="109"/>
                  </a:lnTo>
                  <a:lnTo>
                    <a:pt x="185" y="3"/>
                  </a:lnTo>
                  <a:lnTo>
                    <a:pt x="0" y="112"/>
                  </a:lnTo>
                  <a:lnTo>
                    <a:pt x="190" y="3"/>
                  </a:lnTo>
                  <a:lnTo>
                    <a:pt x="0" y="116"/>
                  </a:lnTo>
                  <a:lnTo>
                    <a:pt x="197" y="3"/>
                  </a:lnTo>
                  <a:lnTo>
                    <a:pt x="0" y="119"/>
                  </a:lnTo>
                  <a:lnTo>
                    <a:pt x="199" y="3"/>
                  </a:lnTo>
                  <a:lnTo>
                    <a:pt x="0" y="119"/>
                  </a:lnTo>
                  <a:lnTo>
                    <a:pt x="202" y="3"/>
                  </a:lnTo>
                  <a:lnTo>
                    <a:pt x="0" y="124"/>
                  </a:lnTo>
                  <a:lnTo>
                    <a:pt x="209" y="3"/>
                  </a:lnTo>
                  <a:lnTo>
                    <a:pt x="0" y="138"/>
                  </a:lnTo>
                  <a:lnTo>
                    <a:pt x="235" y="3"/>
                  </a:lnTo>
                  <a:lnTo>
                    <a:pt x="0" y="147"/>
                  </a:lnTo>
                  <a:lnTo>
                    <a:pt x="251" y="3"/>
                  </a:lnTo>
                  <a:lnTo>
                    <a:pt x="0" y="162"/>
                  </a:lnTo>
                  <a:lnTo>
                    <a:pt x="275" y="3"/>
                  </a:lnTo>
                  <a:lnTo>
                    <a:pt x="0" y="166"/>
                  </a:lnTo>
                  <a:lnTo>
                    <a:pt x="287" y="3"/>
                  </a:lnTo>
                  <a:lnTo>
                    <a:pt x="0" y="185"/>
                  </a:lnTo>
                  <a:lnTo>
                    <a:pt x="317" y="3"/>
                  </a:lnTo>
                  <a:lnTo>
                    <a:pt x="0" y="197"/>
                  </a:lnTo>
                  <a:lnTo>
                    <a:pt x="336" y="0"/>
                  </a:lnTo>
                  <a:lnTo>
                    <a:pt x="0" y="202"/>
                  </a:lnTo>
                  <a:lnTo>
                    <a:pt x="348" y="0"/>
                  </a:lnTo>
                  <a:lnTo>
                    <a:pt x="116" y="150"/>
                  </a:lnTo>
                  <a:lnTo>
                    <a:pt x="374" y="0"/>
                  </a:lnTo>
                  <a:lnTo>
                    <a:pt x="164" y="128"/>
                  </a:lnTo>
                  <a:lnTo>
                    <a:pt x="384" y="0"/>
                  </a:lnTo>
                  <a:lnTo>
                    <a:pt x="261" y="83"/>
                  </a:lnTo>
                  <a:lnTo>
                    <a:pt x="400" y="0"/>
                  </a:lnTo>
                  <a:lnTo>
                    <a:pt x="403" y="14"/>
                  </a:lnTo>
                  <a:lnTo>
                    <a:pt x="426" y="0"/>
                  </a:lnTo>
                  <a:lnTo>
                    <a:pt x="429" y="3"/>
                  </a:lnTo>
                  <a:lnTo>
                    <a:pt x="431" y="0"/>
                  </a:lnTo>
                </a:path>
              </a:pathLst>
            </a:custGeom>
            <a:noFill/>
            <a:ln w="0" cap="rnd">
              <a:solidFill>
                <a:schemeClr val="accent3">
                  <a:lumMod val="75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0"/>
            <p:cNvSpPr/>
            <p:nvPr/>
          </p:nvSpPr>
          <p:spPr bwMode="auto">
            <a:xfrm>
              <a:off x="3509963" y="4233863"/>
              <a:ext cx="401638" cy="150813"/>
            </a:xfrm>
            <a:custGeom>
              <a:avLst/>
              <a:gdLst>
                <a:gd name="T0" fmla="*/ 0 w 253"/>
                <a:gd name="T1" fmla="*/ 0 h 95"/>
                <a:gd name="T2" fmla="*/ 2 w 253"/>
                <a:gd name="T3" fmla="*/ 0 h 95"/>
                <a:gd name="T4" fmla="*/ 4 w 253"/>
                <a:gd name="T5" fmla="*/ 4 h 95"/>
                <a:gd name="T6" fmla="*/ 12 w 253"/>
                <a:gd name="T7" fmla="*/ 2 h 95"/>
                <a:gd name="T8" fmla="*/ 28 w 253"/>
                <a:gd name="T9" fmla="*/ 14 h 95"/>
                <a:gd name="T10" fmla="*/ 33 w 253"/>
                <a:gd name="T11" fmla="*/ 12 h 95"/>
                <a:gd name="T12" fmla="*/ 35 w 253"/>
                <a:gd name="T13" fmla="*/ 16 h 95"/>
                <a:gd name="T14" fmla="*/ 42 w 253"/>
                <a:gd name="T15" fmla="*/ 14 h 95"/>
                <a:gd name="T16" fmla="*/ 59 w 253"/>
                <a:gd name="T17" fmla="*/ 26 h 95"/>
                <a:gd name="T18" fmla="*/ 64 w 253"/>
                <a:gd name="T19" fmla="*/ 23 h 95"/>
                <a:gd name="T20" fmla="*/ 78 w 253"/>
                <a:gd name="T21" fmla="*/ 33 h 95"/>
                <a:gd name="T22" fmla="*/ 83 w 253"/>
                <a:gd name="T23" fmla="*/ 31 h 95"/>
                <a:gd name="T24" fmla="*/ 85 w 253"/>
                <a:gd name="T25" fmla="*/ 35 h 95"/>
                <a:gd name="T26" fmla="*/ 92 w 253"/>
                <a:gd name="T27" fmla="*/ 33 h 95"/>
                <a:gd name="T28" fmla="*/ 99 w 253"/>
                <a:gd name="T29" fmla="*/ 40 h 95"/>
                <a:gd name="T30" fmla="*/ 104 w 253"/>
                <a:gd name="T31" fmla="*/ 38 h 95"/>
                <a:gd name="T32" fmla="*/ 106 w 253"/>
                <a:gd name="T33" fmla="*/ 45 h 95"/>
                <a:gd name="T34" fmla="*/ 111 w 253"/>
                <a:gd name="T35" fmla="*/ 40 h 95"/>
                <a:gd name="T36" fmla="*/ 106 w 253"/>
                <a:gd name="T37" fmla="*/ 45 h 95"/>
                <a:gd name="T38" fmla="*/ 111 w 253"/>
                <a:gd name="T39" fmla="*/ 40 h 95"/>
                <a:gd name="T40" fmla="*/ 109 w 253"/>
                <a:gd name="T41" fmla="*/ 45 h 95"/>
                <a:gd name="T42" fmla="*/ 113 w 253"/>
                <a:gd name="T43" fmla="*/ 42 h 95"/>
                <a:gd name="T44" fmla="*/ 113 w 253"/>
                <a:gd name="T45" fmla="*/ 47 h 95"/>
                <a:gd name="T46" fmla="*/ 118 w 253"/>
                <a:gd name="T47" fmla="*/ 42 h 95"/>
                <a:gd name="T48" fmla="*/ 116 w 253"/>
                <a:gd name="T49" fmla="*/ 47 h 95"/>
                <a:gd name="T50" fmla="*/ 120 w 253"/>
                <a:gd name="T51" fmla="*/ 45 h 95"/>
                <a:gd name="T52" fmla="*/ 116 w 253"/>
                <a:gd name="T53" fmla="*/ 47 h 95"/>
                <a:gd name="T54" fmla="*/ 120 w 253"/>
                <a:gd name="T55" fmla="*/ 45 h 95"/>
                <a:gd name="T56" fmla="*/ 120 w 253"/>
                <a:gd name="T57" fmla="*/ 50 h 95"/>
                <a:gd name="T58" fmla="*/ 125 w 253"/>
                <a:gd name="T59" fmla="*/ 45 h 95"/>
                <a:gd name="T60" fmla="*/ 135 w 253"/>
                <a:gd name="T61" fmla="*/ 54 h 95"/>
                <a:gd name="T62" fmla="*/ 139 w 253"/>
                <a:gd name="T63" fmla="*/ 52 h 95"/>
                <a:gd name="T64" fmla="*/ 144 w 253"/>
                <a:gd name="T65" fmla="*/ 59 h 95"/>
                <a:gd name="T66" fmla="*/ 151 w 253"/>
                <a:gd name="T67" fmla="*/ 54 h 95"/>
                <a:gd name="T68" fmla="*/ 158 w 253"/>
                <a:gd name="T69" fmla="*/ 64 h 95"/>
                <a:gd name="T70" fmla="*/ 165 w 253"/>
                <a:gd name="T71" fmla="*/ 61 h 95"/>
                <a:gd name="T72" fmla="*/ 165 w 253"/>
                <a:gd name="T73" fmla="*/ 66 h 95"/>
                <a:gd name="T74" fmla="*/ 170 w 253"/>
                <a:gd name="T75" fmla="*/ 64 h 95"/>
                <a:gd name="T76" fmla="*/ 184 w 253"/>
                <a:gd name="T77" fmla="*/ 73 h 95"/>
                <a:gd name="T78" fmla="*/ 191 w 253"/>
                <a:gd name="T79" fmla="*/ 71 h 95"/>
                <a:gd name="T80" fmla="*/ 196 w 253"/>
                <a:gd name="T81" fmla="*/ 78 h 95"/>
                <a:gd name="T82" fmla="*/ 201 w 253"/>
                <a:gd name="T83" fmla="*/ 76 h 95"/>
                <a:gd name="T84" fmla="*/ 203 w 253"/>
                <a:gd name="T85" fmla="*/ 80 h 95"/>
                <a:gd name="T86" fmla="*/ 208 w 253"/>
                <a:gd name="T87" fmla="*/ 78 h 95"/>
                <a:gd name="T88" fmla="*/ 217 w 253"/>
                <a:gd name="T89" fmla="*/ 87 h 95"/>
                <a:gd name="T90" fmla="*/ 225 w 253"/>
                <a:gd name="T91" fmla="*/ 83 h 95"/>
                <a:gd name="T92" fmla="*/ 222 w 253"/>
                <a:gd name="T93" fmla="*/ 87 h 95"/>
                <a:gd name="T94" fmla="*/ 229 w 253"/>
                <a:gd name="T95" fmla="*/ 85 h 95"/>
                <a:gd name="T96" fmla="*/ 234 w 253"/>
                <a:gd name="T97" fmla="*/ 92 h 95"/>
                <a:gd name="T98" fmla="*/ 239 w 253"/>
                <a:gd name="T99" fmla="*/ 90 h 95"/>
                <a:gd name="T100" fmla="*/ 251 w 253"/>
                <a:gd name="T101" fmla="*/ 95 h 95"/>
                <a:gd name="T102" fmla="*/ 253 w 253"/>
                <a:gd name="T103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3" h="95">
                  <a:moveTo>
                    <a:pt x="0" y="0"/>
                  </a:moveTo>
                  <a:lnTo>
                    <a:pt x="2" y="0"/>
                  </a:lnTo>
                  <a:lnTo>
                    <a:pt x="4" y="4"/>
                  </a:lnTo>
                  <a:lnTo>
                    <a:pt x="12" y="2"/>
                  </a:lnTo>
                  <a:lnTo>
                    <a:pt x="28" y="14"/>
                  </a:lnTo>
                  <a:lnTo>
                    <a:pt x="33" y="12"/>
                  </a:lnTo>
                  <a:lnTo>
                    <a:pt x="35" y="16"/>
                  </a:lnTo>
                  <a:lnTo>
                    <a:pt x="42" y="14"/>
                  </a:lnTo>
                  <a:lnTo>
                    <a:pt x="59" y="26"/>
                  </a:lnTo>
                  <a:lnTo>
                    <a:pt x="64" y="23"/>
                  </a:lnTo>
                  <a:lnTo>
                    <a:pt x="78" y="33"/>
                  </a:lnTo>
                  <a:lnTo>
                    <a:pt x="83" y="31"/>
                  </a:lnTo>
                  <a:lnTo>
                    <a:pt x="85" y="35"/>
                  </a:lnTo>
                  <a:lnTo>
                    <a:pt x="92" y="33"/>
                  </a:lnTo>
                  <a:lnTo>
                    <a:pt x="99" y="40"/>
                  </a:lnTo>
                  <a:lnTo>
                    <a:pt x="104" y="38"/>
                  </a:lnTo>
                  <a:lnTo>
                    <a:pt x="106" y="45"/>
                  </a:lnTo>
                  <a:lnTo>
                    <a:pt x="111" y="40"/>
                  </a:lnTo>
                  <a:lnTo>
                    <a:pt x="106" y="45"/>
                  </a:lnTo>
                  <a:lnTo>
                    <a:pt x="111" y="40"/>
                  </a:lnTo>
                  <a:lnTo>
                    <a:pt x="109" y="45"/>
                  </a:lnTo>
                  <a:lnTo>
                    <a:pt x="113" y="42"/>
                  </a:lnTo>
                  <a:lnTo>
                    <a:pt x="113" y="47"/>
                  </a:lnTo>
                  <a:lnTo>
                    <a:pt x="118" y="42"/>
                  </a:lnTo>
                  <a:lnTo>
                    <a:pt x="116" y="47"/>
                  </a:lnTo>
                  <a:lnTo>
                    <a:pt x="120" y="45"/>
                  </a:lnTo>
                  <a:lnTo>
                    <a:pt x="116" y="47"/>
                  </a:lnTo>
                  <a:lnTo>
                    <a:pt x="120" y="45"/>
                  </a:lnTo>
                  <a:lnTo>
                    <a:pt x="120" y="50"/>
                  </a:lnTo>
                  <a:lnTo>
                    <a:pt x="125" y="45"/>
                  </a:lnTo>
                  <a:lnTo>
                    <a:pt x="135" y="54"/>
                  </a:lnTo>
                  <a:lnTo>
                    <a:pt x="139" y="52"/>
                  </a:lnTo>
                  <a:lnTo>
                    <a:pt x="144" y="59"/>
                  </a:lnTo>
                  <a:lnTo>
                    <a:pt x="151" y="54"/>
                  </a:lnTo>
                  <a:lnTo>
                    <a:pt x="158" y="64"/>
                  </a:lnTo>
                  <a:lnTo>
                    <a:pt x="165" y="61"/>
                  </a:lnTo>
                  <a:lnTo>
                    <a:pt x="165" y="66"/>
                  </a:lnTo>
                  <a:lnTo>
                    <a:pt x="170" y="64"/>
                  </a:lnTo>
                  <a:lnTo>
                    <a:pt x="184" y="73"/>
                  </a:lnTo>
                  <a:lnTo>
                    <a:pt x="191" y="71"/>
                  </a:lnTo>
                  <a:lnTo>
                    <a:pt x="196" y="78"/>
                  </a:lnTo>
                  <a:lnTo>
                    <a:pt x="201" y="76"/>
                  </a:lnTo>
                  <a:lnTo>
                    <a:pt x="203" y="80"/>
                  </a:lnTo>
                  <a:lnTo>
                    <a:pt x="208" y="78"/>
                  </a:lnTo>
                  <a:lnTo>
                    <a:pt x="217" y="87"/>
                  </a:lnTo>
                  <a:lnTo>
                    <a:pt x="225" y="83"/>
                  </a:lnTo>
                  <a:lnTo>
                    <a:pt x="222" y="87"/>
                  </a:lnTo>
                  <a:lnTo>
                    <a:pt x="229" y="85"/>
                  </a:lnTo>
                  <a:lnTo>
                    <a:pt x="234" y="92"/>
                  </a:lnTo>
                  <a:lnTo>
                    <a:pt x="239" y="90"/>
                  </a:lnTo>
                  <a:lnTo>
                    <a:pt x="251" y="95"/>
                  </a:lnTo>
                  <a:lnTo>
                    <a:pt x="253" y="95"/>
                  </a:lnTo>
                </a:path>
              </a:pathLst>
            </a:custGeom>
            <a:noFill/>
            <a:ln w="0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1"/>
            <p:cNvSpPr/>
            <p:nvPr/>
          </p:nvSpPr>
          <p:spPr bwMode="auto">
            <a:xfrm>
              <a:off x="3213101" y="4108451"/>
              <a:ext cx="698500" cy="15875"/>
            </a:xfrm>
            <a:custGeom>
              <a:avLst/>
              <a:gdLst>
                <a:gd name="T0" fmla="*/ 0 w 440"/>
                <a:gd name="T1" fmla="*/ 5 h 10"/>
                <a:gd name="T2" fmla="*/ 0 w 440"/>
                <a:gd name="T3" fmla="*/ 5 h 10"/>
                <a:gd name="T4" fmla="*/ 9 w 440"/>
                <a:gd name="T5" fmla="*/ 10 h 10"/>
                <a:gd name="T6" fmla="*/ 14 w 440"/>
                <a:gd name="T7" fmla="*/ 5 h 10"/>
                <a:gd name="T8" fmla="*/ 45 w 440"/>
                <a:gd name="T9" fmla="*/ 10 h 10"/>
                <a:gd name="T10" fmla="*/ 54 w 440"/>
                <a:gd name="T11" fmla="*/ 5 h 10"/>
                <a:gd name="T12" fmla="*/ 59 w 440"/>
                <a:gd name="T13" fmla="*/ 10 h 10"/>
                <a:gd name="T14" fmla="*/ 66 w 440"/>
                <a:gd name="T15" fmla="*/ 5 h 10"/>
                <a:gd name="T16" fmla="*/ 97 w 440"/>
                <a:gd name="T17" fmla="*/ 10 h 10"/>
                <a:gd name="T18" fmla="*/ 106 w 440"/>
                <a:gd name="T19" fmla="*/ 5 h 10"/>
                <a:gd name="T20" fmla="*/ 130 w 440"/>
                <a:gd name="T21" fmla="*/ 10 h 10"/>
                <a:gd name="T22" fmla="*/ 139 w 440"/>
                <a:gd name="T23" fmla="*/ 3 h 10"/>
                <a:gd name="T24" fmla="*/ 142 w 440"/>
                <a:gd name="T25" fmla="*/ 10 h 10"/>
                <a:gd name="T26" fmla="*/ 151 w 440"/>
                <a:gd name="T27" fmla="*/ 3 h 10"/>
                <a:gd name="T28" fmla="*/ 163 w 440"/>
                <a:gd name="T29" fmla="*/ 10 h 10"/>
                <a:gd name="T30" fmla="*/ 173 w 440"/>
                <a:gd name="T31" fmla="*/ 3 h 10"/>
                <a:gd name="T32" fmla="*/ 177 w 440"/>
                <a:gd name="T33" fmla="*/ 10 h 10"/>
                <a:gd name="T34" fmla="*/ 187 w 440"/>
                <a:gd name="T35" fmla="*/ 3 h 10"/>
                <a:gd name="T36" fmla="*/ 177 w 440"/>
                <a:gd name="T37" fmla="*/ 10 h 10"/>
                <a:gd name="T38" fmla="*/ 187 w 440"/>
                <a:gd name="T39" fmla="*/ 3 h 10"/>
                <a:gd name="T40" fmla="*/ 180 w 440"/>
                <a:gd name="T41" fmla="*/ 8 h 10"/>
                <a:gd name="T42" fmla="*/ 189 w 440"/>
                <a:gd name="T43" fmla="*/ 3 h 10"/>
                <a:gd name="T44" fmla="*/ 189 w 440"/>
                <a:gd name="T45" fmla="*/ 8 h 10"/>
                <a:gd name="T46" fmla="*/ 199 w 440"/>
                <a:gd name="T47" fmla="*/ 3 h 10"/>
                <a:gd name="T48" fmla="*/ 191 w 440"/>
                <a:gd name="T49" fmla="*/ 8 h 10"/>
                <a:gd name="T50" fmla="*/ 201 w 440"/>
                <a:gd name="T51" fmla="*/ 3 h 10"/>
                <a:gd name="T52" fmla="*/ 191 w 440"/>
                <a:gd name="T53" fmla="*/ 8 h 10"/>
                <a:gd name="T54" fmla="*/ 201 w 440"/>
                <a:gd name="T55" fmla="*/ 3 h 10"/>
                <a:gd name="T56" fmla="*/ 199 w 440"/>
                <a:gd name="T57" fmla="*/ 8 h 10"/>
                <a:gd name="T58" fmla="*/ 208 w 440"/>
                <a:gd name="T59" fmla="*/ 3 h 10"/>
                <a:gd name="T60" fmla="*/ 225 w 440"/>
                <a:gd name="T61" fmla="*/ 8 h 10"/>
                <a:gd name="T62" fmla="*/ 234 w 440"/>
                <a:gd name="T63" fmla="*/ 3 h 10"/>
                <a:gd name="T64" fmla="*/ 241 w 440"/>
                <a:gd name="T65" fmla="*/ 8 h 10"/>
                <a:gd name="T66" fmla="*/ 251 w 440"/>
                <a:gd name="T67" fmla="*/ 3 h 10"/>
                <a:gd name="T68" fmla="*/ 265 w 440"/>
                <a:gd name="T69" fmla="*/ 8 h 10"/>
                <a:gd name="T70" fmla="*/ 274 w 440"/>
                <a:gd name="T71" fmla="*/ 3 h 10"/>
                <a:gd name="T72" fmla="*/ 277 w 440"/>
                <a:gd name="T73" fmla="*/ 8 h 10"/>
                <a:gd name="T74" fmla="*/ 286 w 440"/>
                <a:gd name="T75" fmla="*/ 3 h 10"/>
                <a:gd name="T76" fmla="*/ 310 w 440"/>
                <a:gd name="T77" fmla="*/ 8 h 10"/>
                <a:gd name="T78" fmla="*/ 319 w 440"/>
                <a:gd name="T79" fmla="*/ 3 h 10"/>
                <a:gd name="T80" fmla="*/ 329 w 440"/>
                <a:gd name="T81" fmla="*/ 8 h 10"/>
                <a:gd name="T82" fmla="*/ 338 w 440"/>
                <a:gd name="T83" fmla="*/ 3 h 10"/>
                <a:gd name="T84" fmla="*/ 341 w 440"/>
                <a:gd name="T85" fmla="*/ 8 h 10"/>
                <a:gd name="T86" fmla="*/ 350 w 440"/>
                <a:gd name="T87" fmla="*/ 0 h 10"/>
                <a:gd name="T88" fmla="*/ 367 w 440"/>
                <a:gd name="T89" fmla="*/ 8 h 10"/>
                <a:gd name="T90" fmla="*/ 376 w 440"/>
                <a:gd name="T91" fmla="*/ 0 h 10"/>
                <a:gd name="T92" fmla="*/ 374 w 440"/>
                <a:gd name="T93" fmla="*/ 8 h 10"/>
                <a:gd name="T94" fmla="*/ 383 w 440"/>
                <a:gd name="T95" fmla="*/ 0 h 10"/>
                <a:gd name="T96" fmla="*/ 393 w 440"/>
                <a:gd name="T97" fmla="*/ 8 h 10"/>
                <a:gd name="T98" fmla="*/ 402 w 440"/>
                <a:gd name="T99" fmla="*/ 0 h 10"/>
                <a:gd name="T100" fmla="*/ 419 w 440"/>
                <a:gd name="T101" fmla="*/ 5 h 10"/>
                <a:gd name="T102" fmla="*/ 428 w 440"/>
                <a:gd name="T103" fmla="*/ 0 h 10"/>
                <a:gd name="T104" fmla="*/ 440 w 440"/>
                <a:gd name="T105" fmla="*/ 5 h 10"/>
                <a:gd name="T106" fmla="*/ 440 w 440"/>
                <a:gd name="T107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40" h="10">
                  <a:moveTo>
                    <a:pt x="0" y="5"/>
                  </a:moveTo>
                  <a:lnTo>
                    <a:pt x="0" y="5"/>
                  </a:lnTo>
                  <a:lnTo>
                    <a:pt x="9" y="10"/>
                  </a:lnTo>
                  <a:lnTo>
                    <a:pt x="14" y="5"/>
                  </a:lnTo>
                  <a:lnTo>
                    <a:pt x="45" y="10"/>
                  </a:lnTo>
                  <a:lnTo>
                    <a:pt x="54" y="5"/>
                  </a:lnTo>
                  <a:lnTo>
                    <a:pt x="59" y="10"/>
                  </a:lnTo>
                  <a:lnTo>
                    <a:pt x="66" y="5"/>
                  </a:lnTo>
                  <a:lnTo>
                    <a:pt x="97" y="10"/>
                  </a:lnTo>
                  <a:lnTo>
                    <a:pt x="106" y="5"/>
                  </a:lnTo>
                  <a:lnTo>
                    <a:pt x="130" y="10"/>
                  </a:lnTo>
                  <a:lnTo>
                    <a:pt x="139" y="3"/>
                  </a:lnTo>
                  <a:lnTo>
                    <a:pt x="142" y="10"/>
                  </a:lnTo>
                  <a:lnTo>
                    <a:pt x="151" y="3"/>
                  </a:lnTo>
                  <a:lnTo>
                    <a:pt x="163" y="10"/>
                  </a:lnTo>
                  <a:lnTo>
                    <a:pt x="173" y="3"/>
                  </a:lnTo>
                  <a:lnTo>
                    <a:pt x="177" y="10"/>
                  </a:lnTo>
                  <a:lnTo>
                    <a:pt x="187" y="3"/>
                  </a:lnTo>
                  <a:lnTo>
                    <a:pt x="177" y="10"/>
                  </a:lnTo>
                  <a:lnTo>
                    <a:pt x="187" y="3"/>
                  </a:lnTo>
                  <a:lnTo>
                    <a:pt x="180" y="8"/>
                  </a:lnTo>
                  <a:lnTo>
                    <a:pt x="189" y="3"/>
                  </a:lnTo>
                  <a:lnTo>
                    <a:pt x="189" y="8"/>
                  </a:lnTo>
                  <a:lnTo>
                    <a:pt x="199" y="3"/>
                  </a:lnTo>
                  <a:lnTo>
                    <a:pt x="191" y="8"/>
                  </a:lnTo>
                  <a:lnTo>
                    <a:pt x="201" y="3"/>
                  </a:lnTo>
                  <a:lnTo>
                    <a:pt x="191" y="8"/>
                  </a:lnTo>
                  <a:lnTo>
                    <a:pt x="201" y="3"/>
                  </a:lnTo>
                  <a:lnTo>
                    <a:pt x="199" y="8"/>
                  </a:lnTo>
                  <a:lnTo>
                    <a:pt x="208" y="3"/>
                  </a:lnTo>
                  <a:lnTo>
                    <a:pt x="225" y="8"/>
                  </a:lnTo>
                  <a:lnTo>
                    <a:pt x="234" y="3"/>
                  </a:lnTo>
                  <a:lnTo>
                    <a:pt x="241" y="8"/>
                  </a:lnTo>
                  <a:lnTo>
                    <a:pt x="251" y="3"/>
                  </a:lnTo>
                  <a:lnTo>
                    <a:pt x="265" y="8"/>
                  </a:lnTo>
                  <a:lnTo>
                    <a:pt x="274" y="3"/>
                  </a:lnTo>
                  <a:lnTo>
                    <a:pt x="277" y="8"/>
                  </a:lnTo>
                  <a:lnTo>
                    <a:pt x="286" y="3"/>
                  </a:lnTo>
                  <a:lnTo>
                    <a:pt x="310" y="8"/>
                  </a:lnTo>
                  <a:lnTo>
                    <a:pt x="319" y="3"/>
                  </a:lnTo>
                  <a:lnTo>
                    <a:pt x="329" y="8"/>
                  </a:lnTo>
                  <a:lnTo>
                    <a:pt x="338" y="3"/>
                  </a:lnTo>
                  <a:lnTo>
                    <a:pt x="341" y="8"/>
                  </a:lnTo>
                  <a:lnTo>
                    <a:pt x="350" y="0"/>
                  </a:lnTo>
                  <a:lnTo>
                    <a:pt x="367" y="8"/>
                  </a:lnTo>
                  <a:lnTo>
                    <a:pt x="376" y="0"/>
                  </a:lnTo>
                  <a:lnTo>
                    <a:pt x="374" y="8"/>
                  </a:lnTo>
                  <a:lnTo>
                    <a:pt x="383" y="0"/>
                  </a:lnTo>
                  <a:lnTo>
                    <a:pt x="393" y="8"/>
                  </a:lnTo>
                  <a:lnTo>
                    <a:pt x="402" y="0"/>
                  </a:lnTo>
                  <a:lnTo>
                    <a:pt x="419" y="5"/>
                  </a:lnTo>
                  <a:lnTo>
                    <a:pt x="428" y="0"/>
                  </a:lnTo>
                  <a:lnTo>
                    <a:pt x="440" y="5"/>
                  </a:lnTo>
                  <a:lnTo>
                    <a:pt x="440" y="5"/>
                  </a:lnTo>
                </a:path>
              </a:pathLst>
            </a:custGeom>
            <a:noFill/>
            <a:ln w="0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2"/>
            <p:cNvSpPr/>
            <p:nvPr/>
          </p:nvSpPr>
          <p:spPr bwMode="auto">
            <a:xfrm>
              <a:off x="8302626" y="4211638"/>
              <a:ext cx="384175" cy="173038"/>
            </a:xfrm>
            <a:custGeom>
              <a:avLst/>
              <a:gdLst>
                <a:gd name="T0" fmla="*/ 0 w 242"/>
                <a:gd name="T1" fmla="*/ 109 h 109"/>
                <a:gd name="T2" fmla="*/ 3 w 242"/>
                <a:gd name="T3" fmla="*/ 106 h 109"/>
                <a:gd name="T4" fmla="*/ 26 w 242"/>
                <a:gd name="T5" fmla="*/ 101 h 109"/>
                <a:gd name="T6" fmla="*/ 83 w 242"/>
                <a:gd name="T7" fmla="*/ 68 h 109"/>
                <a:gd name="T8" fmla="*/ 237 w 242"/>
                <a:gd name="T9" fmla="*/ 2 h 109"/>
                <a:gd name="T10" fmla="*/ 242 w 242"/>
                <a:gd name="T11" fmla="*/ 0 h 109"/>
                <a:gd name="T12" fmla="*/ 237 w 242"/>
                <a:gd name="T13" fmla="*/ 2 h 109"/>
                <a:gd name="T14" fmla="*/ 242 w 242"/>
                <a:gd name="T1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2" h="109">
                  <a:moveTo>
                    <a:pt x="0" y="109"/>
                  </a:moveTo>
                  <a:lnTo>
                    <a:pt x="3" y="106"/>
                  </a:lnTo>
                  <a:lnTo>
                    <a:pt x="26" y="101"/>
                  </a:lnTo>
                  <a:lnTo>
                    <a:pt x="83" y="68"/>
                  </a:lnTo>
                  <a:lnTo>
                    <a:pt x="237" y="2"/>
                  </a:lnTo>
                  <a:lnTo>
                    <a:pt x="242" y="0"/>
                  </a:lnTo>
                  <a:lnTo>
                    <a:pt x="237" y="2"/>
                  </a:lnTo>
                  <a:lnTo>
                    <a:pt x="242" y="0"/>
                  </a:lnTo>
                </a:path>
              </a:pathLst>
            </a:custGeom>
            <a:noFill/>
            <a:ln w="0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3"/>
            <p:cNvSpPr/>
            <p:nvPr/>
          </p:nvSpPr>
          <p:spPr bwMode="auto">
            <a:xfrm>
              <a:off x="8302626" y="4056063"/>
              <a:ext cx="684213" cy="15875"/>
            </a:xfrm>
            <a:custGeom>
              <a:avLst/>
              <a:gdLst>
                <a:gd name="T0" fmla="*/ 0 w 431"/>
                <a:gd name="T1" fmla="*/ 5 h 10"/>
                <a:gd name="T2" fmla="*/ 0 w 431"/>
                <a:gd name="T3" fmla="*/ 5 h 10"/>
                <a:gd name="T4" fmla="*/ 5 w 431"/>
                <a:gd name="T5" fmla="*/ 10 h 10"/>
                <a:gd name="T6" fmla="*/ 15 w 431"/>
                <a:gd name="T7" fmla="*/ 5 h 10"/>
                <a:gd name="T8" fmla="*/ 43 w 431"/>
                <a:gd name="T9" fmla="*/ 10 h 10"/>
                <a:gd name="T10" fmla="*/ 52 w 431"/>
                <a:gd name="T11" fmla="*/ 5 h 10"/>
                <a:gd name="T12" fmla="*/ 57 w 431"/>
                <a:gd name="T13" fmla="*/ 10 h 10"/>
                <a:gd name="T14" fmla="*/ 67 w 431"/>
                <a:gd name="T15" fmla="*/ 5 h 10"/>
                <a:gd name="T16" fmla="*/ 95 w 431"/>
                <a:gd name="T17" fmla="*/ 10 h 10"/>
                <a:gd name="T18" fmla="*/ 105 w 431"/>
                <a:gd name="T19" fmla="*/ 3 h 10"/>
                <a:gd name="T20" fmla="*/ 128 w 431"/>
                <a:gd name="T21" fmla="*/ 10 h 10"/>
                <a:gd name="T22" fmla="*/ 138 w 431"/>
                <a:gd name="T23" fmla="*/ 3 h 10"/>
                <a:gd name="T24" fmla="*/ 142 w 431"/>
                <a:gd name="T25" fmla="*/ 10 h 10"/>
                <a:gd name="T26" fmla="*/ 152 w 431"/>
                <a:gd name="T27" fmla="*/ 3 h 10"/>
                <a:gd name="T28" fmla="*/ 164 w 431"/>
                <a:gd name="T29" fmla="*/ 7 h 10"/>
                <a:gd name="T30" fmla="*/ 173 w 431"/>
                <a:gd name="T31" fmla="*/ 3 h 10"/>
                <a:gd name="T32" fmla="*/ 176 w 431"/>
                <a:gd name="T33" fmla="*/ 7 h 10"/>
                <a:gd name="T34" fmla="*/ 185 w 431"/>
                <a:gd name="T35" fmla="*/ 3 h 10"/>
                <a:gd name="T36" fmla="*/ 176 w 431"/>
                <a:gd name="T37" fmla="*/ 7 h 10"/>
                <a:gd name="T38" fmla="*/ 185 w 431"/>
                <a:gd name="T39" fmla="*/ 3 h 10"/>
                <a:gd name="T40" fmla="*/ 180 w 431"/>
                <a:gd name="T41" fmla="*/ 7 h 10"/>
                <a:gd name="T42" fmla="*/ 190 w 431"/>
                <a:gd name="T43" fmla="*/ 3 h 10"/>
                <a:gd name="T44" fmla="*/ 187 w 431"/>
                <a:gd name="T45" fmla="*/ 7 h 10"/>
                <a:gd name="T46" fmla="*/ 197 w 431"/>
                <a:gd name="T47" fmla="*/ 3 h 10"/>
                <a:gd name="T48" fmla="*/ 190 w 431"/>
                <a:gd name="T49" fmla="*/ 7 h 10"/>
                <a:gd name="T50" fmla="*/ 199 w 431"/>
                <a:gd name="T51" fmla="*/ 3 h 10"/>
                <a:gd name="T52" fmla="*/ 192 w 431"/>
                <a:gd name="T53" fmla="*/ 7 h 10"/>
                <a:gd name="T54" fmla="*/ 202 w 431"/>
                <a:gd name="T55" fmla="*/ 3 h 10"/>
                <a:gd name="T56" fmla="*/ 199 w 431"/>
                <a:gd name="T57" fmla="*/ 7 h 10"/>
                <a:gd name="T58" fmla="*/ 209 w 431"/>
                <a:gd name="T59" fmla="*/ 3 h 10"/>
                <a:gd name="T60" fmla="*/ 225 w 431"/>
                <a:gd name="T61" fmla="*/ 7 h 10"/>
                <a:gd name="T62" fmla="*/ 235 w 431"/>
                <a:gd name="T63" fmla="*/ 3 h 10"/>
                <a:gd name="T64" fmla="*/ 242 w 431"/>
                <a:gd name="T65" fmla="*/ 7 h 10"/>
                <a:gd name="T66" fmla="*/ 251 w 431"/>
                <a:gd name="T67" fmla="*/ 3 h 10"/>
                <a:gd name="T68" fmla="*/ 265 w 431"/>
                <a:gd name="T69" fmla="*/ 7 h 10"/>
                <a:gd name="T70" fmla="*/ 275 w 431"/>
                <a:gd name="T71" fmla="*/ 3 h 10"/>
                <a:gd name="T72" fmla="*/ 277 w 431"/>
                <a:gd name="T73" fmla="*/ 7 h 10"/>
                <a:gd name="T74" fmla="*/ 287 w 431"/>
                <a:gd name="T75" fmla="*/ 3 h 10"/>
                <a:gd name="T76" fmla="*/ 308 w 431"/>
                <a:gd name="T77" fmla="*/ 7 h 10"/>
                <a:gd name="T78" fmla="*/ 317 w 431"/>
                <a:gd name="T79" fmla="*/ 3 h 10"/>
                <a:gd name="T80" fmla="*/ 329 w 431"/>
                <a:gd name="T81" fmla="*/ 7 h 10"/>
                <a:gd name="T82" fmla="*/ 336 w 431"/>
                <a:gd name="T83" fmla="*/ 0 h 10"/>
                <a:gd name="T84" fmla="*/ 339 w 431"/>
                <a:gd name="T85" fmla="*/ 7 h 10"/>
                <a:gd name="T86" fmla="*/ 348 w 431"/>
                <a:gd name="T87" fmla="*/ 0 h 10"/>
                <a:gd name="T88" fmla="*/ 365 w 431"/>
                <a:gd name="T89" fmla="*/ 7 h 10"/>
                <a:gd name="T90" fmla="*/ 374 w 431"/>
                <a:gd name="T91" fmla="*/ 0 h 10"/>
                <a:gd name="T92" fmla="*/ 374 w 431"/>
                <a:gd name="T93" fmla="*/ 5 h 10"/>
                <a:gd name="T94" fmla="*/ 384 w 431"/>
                <a:gd name="T95" fmla="*/ 0 h 10"/>
                <a:gd name="T96" fmla="*/ 391 w 431"/>
                <a:gd name="T97" fmla="*/ 5 h 10"/>
                <a:gd name="T98" fmla="*/ 400 w 431"/>
                <a:gd name="T99" fmla="*/ 0 h 10"/>
                <a:gd name="T100" fmla="*/ 417 w 431"/>
                <a:gd name="T101" fmla="*/ 5 h 10"/>
                <a:gd name="T102" fmla="*/ 426 w 431"/>
                <a:gd name="T103" fmla="*/ 0 h 10"/>
                <a:gd name="T104" fmla="*/ 429 w 431"/>
                <a:gd name="T105" fmla="*/ 3 h 10"/>
                <a:gd name="T106" fmla="*/ 431 w 431"/>
                <a:gd name="T10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31" h="10">
                  <a:moveTo>
                    <a:pt x="0" y="5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15" y="5"/>
                  </a:lnTo>
                  <a:lnTo>
                    <a:pt x="43" y="10"/>
                  </a:lnTo>
                  <a:lnTo>
                    <a:pt x="52" y="5"/>
                  </a:lnTo>
                  <a:lnTo>
                    <a:pt x="57" y="10"/>
                  </a:lnTo>
                  <a:lnTo>
                    <a:pt x="67" y="5"/>
                  </a:lnTo>
                  <a:lnTo>
                    <a:pt x="95" y="10"/>
                  </a:lnTo>
                  <a:lnTo>
                    <a:pt x="105" y="3"/>
                  </a:lnTo>
                  <a:lnTo>
                    <a:pt x="128" y="10"/>
                  </a:lnTo>
                  <a:lnTo>
                    <a:pt x="138" y="3"/>
                  </a:lnTo>
                  <a:lnTo>
                    <a:pt x="142" y="10"/>
                  </a:lnTo>
                  <a:lnTo>
                    <a:pt x="152" y="3"/>
                  </a:lnTo>
                  <a:lnTo>
                    <a:pt x="164" y="7"/>
                  </a:lnTo>
                  <a:lnTo>
                    <a:pt x="173" y="3"/>
                  </a:lnTo>
                  <a:lnTo>
                    <a:pt x="176" y="7"/>
                  </a:lnTo>
                  <a:lnTo>
                    <a:pt x="185" y="3"/>
                  </a:lnTo>
                  <a:lnTo>
                    <a:pt x="176" y="7"/>
                  </a:lnTo>
                  <a:lnTo>
                    <a:pt x="185" y="3"/>
                  </a:lnTo>
                  <a:lnTo>
                    <a:pt x="180" y="7"/>
                  </a:lnTo>
                  <a:lnTo>
                    <a:pt x="190" y="3"/>
                  </a:lnTo>
                  <a:lnTo>
                    <a:pt x="187" y="7"/>
                  </a:lnTo>
                  <a:lnTo>
                    <a:pt x="197" y="3"/>
                  </a:lnTo>
                  <a:lnTo>
                    <a:pt x="190" y="7"/>
                  </a:lnTo>
                  <a:lnTo>
                    <a:pt x="199" y="3"/>
                  </a:lnTo>
                  <a:lnTo>
                    <a:pt x="192" y="7"/>
                  </a:lnTo>
                  <a:lnTo>
                    <a:pt x="202" y="3"/>
                  </a:lnTo>
                  <a:lnTo>
                    <a:pt x="199" y="7"/>
                  </a:lnTo>
                  <a:lnTo>
                    <a:pt x="209" y="3"/>
                  </a:lnTo>
                  <a:lnTo>
                    <a:pt x="225" y="7"/>
                  </a:lnTo>
                  <a:lnTo>
                    <a:pt x="235" y="3"/>
                  </a:lnTo>
                  <a:lnTo>
                    <a:pt x="242" y="7"/>
                  </a:lnTo>
                  <a:lnTo>
                    <a:pt x="251" y="3"/>
                  </a:lnTo>
                  <a:lnTo>
                    <a:pt x="265" y="7"/>
                  </a:lnTo>
                  <a:lnTo>
                    <a:pt x="275" y="3"/>
                  </a:lnTo>
                  <a:lnTo>
                    <a:pt x="277" y="7"/>
                  </a:lnTo>
                  <a:lnTo>
                    <a:pt x="287" y="3"/>
                  </a:lnTo>
                  <a:lnTo>
                    <a:pt x="308" y="7"/>
                  </a:lnTo>
                  <a:lnTo>
                    <a:pt x="317" y="3"/>
                  </a:lnTo>
                  <a:lnTo>
                    <a:pt x="329" y="7"/>
                  </a:lnTo>
                  <a:lnTo>
                    <a:pt x="336" y="0"/>
                  </a:lnTo>
                  <a:lnTo>
                    <a:pt x="339" y="7"/>
                  </a:lnTo>
                  <a:lnTo>
                    <a:pt x="348" y="0"/>
                  </a:lnTo>
                  <a:lnTo>
                    <a:pt x="365" y="7"/>
                  </a:lnTo>
                  <a:lnTo>
                    <a:pt x="374" y="0"/>
                  </a:lnTo>
                  <a:lnTo>
                    <a:pt x="374" y="5"/>
                  </a:lnTo>
                  <a:lnTo>
                    <a:pt x="384" y="0"/>
                  </a:lnTo>
                  <a:lnTo>
                    <a:pt x="391" y="5"/>
                  </a:lnTo>
                  <a:lnTo>
                    <a:pt x="400" y="0"/>
                  </a:lnTo>
                  <a:lnTo>
                    <a:pt x="417" y="5"/>
                  </a:lnTo>
                  <a:lnTo>
                    <a:pt x="426" y="0"/>
                  </a:lnTo>
                  <a:lnTo>
                    <a:pt x="429" y="3"/>
                  </a:lnTo>
                  <a:lnTo>
                    <a:pt x="431" y="0"/>
                  </a:lnTo>
                </a:path>
              </a:pathLst>
            </a:custGeom>
            <a:noFill/>
            <a:ln w="0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1"/>
            <p:cNvSpPr/>
            <p:nvPr/>
          </p:nvSpPr>
          <p:spPr bwMode="auto">
            <a:xfrm>
              <a:off x="8302626" y="4211638"/>
              <a:ext cx="384175" cy="173038"/>
            </a:xfrm>
            <a:custGeom>
              <a:avLst/>
              <a:gdLst>
                <a:gd name="T0" fmla="*/ 0 w 242"/>
                <a:gd name="T1" fmla="*/ 109 h 109"/>
                <a:gd name="T2" fmla="*/ 3 w 242"/>
                <a:gd name="T3" fmla="*/ 106 h 109"/>
                <a:gd name="T4" fmla="*/ 26 w 242"/>
                <a:gd name="T5" fmla="*/ 101 h 109"/>
                <a:gd name="T6" fmla="*/ 83 w 242"/>
                <a:gd name="T7" fmla="*/ 68 h 109"/>
                <a:gd name="T8" fmla="*/ 237 w 242"/>
                <a:gd name="T9" fmla="*/ 2 h 109"/>
                <a:gd name="T10" fmla="*/ 242 w 242"/>
                <a:gd name="T11" fmla="*/ 0 h 109"/>
                <a:gd name="T12" fmla="*/ 237 w 242"/>
                <a:gd name="T13" fmla="*/ 2 h 109"/>
                <a:gd name="T14" fmla="*/ 242 w 242"/>
                <a:gd name="T1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2" h="109">
                  <a:moveTo>
                    <a:pt x="0" y="109"/>
                  </a:moveTo>
                  <a:lnTo>
                    <a:pt x="3" y="106"/>
                  </a:lnTo>
                  <a:lnTo>
                    <a:pt x="26" y="101"/>
                  </a:lnTo>
                  <a:lnTo>
                    <a:pt x="83" y="68"/>
                  </a:lnTo>
                  <a:lnTo>
                    <a:pt x="237" y="2"/>
                  </a:lnTo>
                  <a:lnTo>
                    <a:pt x="242" y="0"/>
                  </a:lnTo>
                  <a:lnTo>
                    <a:pt x="237" y="2"/>
                  </a:lnTo>
                  <a:lnTo>
                    <a:pt x="242" y="0"/>
                  </a:lnTo>
                </a:path>
              </a:pathLst>
            </a:custGeom>
            <a:noFill/>
            <a:ln w="0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9" name="PA_chenying0907 48"/>
          <p:cNvGrpSpPr/>
          <p:nvPr>
            <p:custDataLst>
              <p:tags r:id="rId3"/>
            </p:custDataLst>
          </p:nvPr>
        </p:nvGrpSpPr>
        <p:grpSpPr>
          <a:xfrm>
            <a:off x="6632854" y="2316480"/>
            <a:ext cx="4160195" cy="1570057"/>
            <a:chOff x="6670280" y="2448560"/>
            <a:chExt cx="4160195" cy="1570057"/>
          </a:xfrm>
        </p:grpSpPr>
        <p:sp>
          <p:nvSpPr>
            <p:cNvPr id="38" name="AutoShape 3"/>
            <p:cNvSpPr>
              <a:spLocks noChangeAspect="1" noChangeArrowheads="1" noTextEdit="1"/>
            </p:cNvSpPr>
            <p:nvPr/>
          </p:nvSpPr>
          <p:spPr bwMode="auto">
            <a:xfrm flipH="1">
              <a:off x="6672563" y="2450842"/>
              <a:ext cx="4155630" cy="156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5"/>
            <p:cNvSpPr/>
            <p:nvPr/>
          </p:nvSpPr>
          <p:spPr bwMode="auto">
            <a:xfrm flipH="1">
              <a:off x="10320434" y="3813232"/>
              <a:ext cx="510041" cy="197399"/>
            </a:xfrm>
            <a:custGeom>
              <a:avLst/>
              <a:gdLst>
                <a:gd name="T0" fmla="*/ 194 w 447"/>
                <a:gd name="T1" fmla="*/ 0 h 173"/>
                <a:gd name="T2" fmla="*/ 196 w 447"/>
                <a:gd name="T3" fmla="*/ 0 h 173"/>
                <a:gd name="T4" fmla="*/ 156 w 447"/>
                <a:gd name="T5" fmla="*/ 31 h 173"/>
                <a:gd name="T6" fmla="*/ 206 w 447"/>
                <a:gd name="T7" fmla="*/ 2 h 173"/>
                <a:gd name="T8" fmla="*/ 52 w 447"/>
                <a:gd name="T9" fmla="*/ 114 h 173"/>
                <a:gd name="T10" fmla="*/ 227 w 447"/>
                <a:gd name="T11" fmla="*/ 12 h 173"/>
                <a:gd name="T12" fmla="*/ 14 w 447"/>
                <a:gd name="T13" fmla="*/ 142 h 173"/>
                <a:gd name="T14" fmla="*/ 236 w 447"/>
                <a:gd name="T15" fmla="*/ 14 h 173"/>
                <a:gd name="T16" fmla="*/ 0 w 447"/>
                <a:gd name="T17" fmla="*/ 173 h 173"/>
                <a:gd name="T18" fmla="*/ 258 w 447"/>
                <a:gd name="T19" fmla="*/ 23 h 173"/>
                <a:gd name="T20" fmla="*/ 45 w 447"/>
                <a:gd name="T21" fmla="*/ 163 h 173"/>
                <a:gd name="T22" fmla="*/ 277 w 447"/>
                <a:gd name="T23" fmla="*/ 31 h 173"/>
                <a:gd name="T24" fmla="*/ 64 w 447"/>
                <a:gd name="T25" fmla="*/ 161 h 173"/>
                <a:gd name="T26" fmla="*/ 286 w 447"/>
                <a:gd name="T27" fmla="*/ 33 h 173"/>
                <a:gd name="T28" fmla="*/ 94 w 447"/>
                <a:gd name="T29" fmla="*/ 156 h 173"/>
                <a:gd name="T30" fmla="*/ 298 w 447"/>
                <a:gd name="T31" fmla="*/ 38 h 173"/>
                <a:gd name="T32" fmla="*/ 111 w 447"/>
                <a:gd name="T33" fmla="*/ 152 h 173"/>
                <a:gd name="T34" fmla="*/ 305 w 447"/>
                <a:gd name="T35" fmla="*/ 40 h 173"/>
                <a:gd name="T36" fmla="*/ 113 w 447"/>
                <a:gd name="T37" fmla="*/ 152 h 173"/>
                <a:gd name="T38" fmla="*/ 305 w 447"/>
                <a:gd name="T39" fmla="*/ 40 h 173"/>
                <a:gd name="T40" fmla="*/ 118 w 447"/>
                <a:gd name="T41" fmla="*/ 152 h 173"/>
                <a:gd name="T42" fmla="*/ 307 w 447"/>
                <a:gd name="T43" fmla="*/ 42 h 173"/>
                <a:gd name="T44" fmla="*/ 130 w 447"/>
                <a:gd name="T45" fmla="*/ 149 h 173"/>
                <a:gd name="T46" fmla="*/ 312 w 447"/>
                <a:gd name="T47" fmla="*/ 42 h 173"/>
                <a:gd name="T48" fmla="*/ 132 w 447"/>
                <a:gd name="T49" fmla="*/ 149 h 173"/>
                <a:gd name="T50" fmla="*/ 314 w 447"/>
                <a:gd name="T51" fmla="*/ 45 h 173"/>
                <a:gd name="T52" fmla="*/ 135 w 447"/>
                <a:gd name="T53" fmla="*/ 149 h 173"/>
                <a:gd name="T54" fmla="*/ 314 w 447"/>
                <a:gd name="T55" fmla="*/ 45 h 173"/>
                <a:gd name="T56" fmla="*/ 144 w 447"/>
                <a:gd name="T57" fmla="*/ 147 h 173"/>
                <a:gd name="T58" fmla="*/ 319 w 447"/>
                <a:gd name="T59" fmla="*/ 45 h 173"/>
                <a:gd name="T60" fmla="*/ 180 w 447"/>
                <a:gd name="T61" fmla="*/ 140 h 173"/>
                <a:gd name="T62" fmla="*/ 333 w 447"/>
                <a:gd name="T63" fmla="*/ 52 h 173"/>
                <a:gd name="T64" fmla="*/ 203 w 447"/>
                <a:gd name="T65" fmla="*/ 137 h 173"/>
                <a:gd name="T66" fmla="*/ 345 w 447"/>
                <a:gd name="T67" fmla="*/ 54 h 173"/>
                <a:gd name="T68" fmla="*/ 236 w 447"/>
                <a:gd name="T69" fmla="*/ 130 h 173"/>
                <a:gd name="T70" fmla="*/ 359 w 447"/>
                <a:gd name="T71" fmla="*/ 61 h 173"/>
                <a:gd name="T72" fmla="*/ 253 w 447"/>
                <a:gd name="T73" fmla="*/ 128 h 173"/>
                <a:gd name="T74" fmla="*/ 364 w 447"/>
                <a:gd name="T75" fmla="*/ 64 h 173"/>
                <a:gd name="T76" fmla="*/ 300 w 447"/>
                <a:gd name="T77" fmla="*/ 121 h 173"/>
                <a:gd name="T78" fmla="*/ 385 w 447"/>
                <a:gd name="T79" fmla="*/ 71 h 173"/>
                <a:gd name="T80" fmla="*/ 326 w 447"/>
                <a:gd name="T81" fmla="*/ 116 h 173"/>
                <a:gd name="T82" fmla="*/ 395 w 447"/>
                <a:gd name="T83" fmla="*/ 76 h 173"/>
                <a:gd name="T84" fmla="*/ 340 w 447"/>
                <a:gd name="T85" fmla="*/ 111 h 173"/>
                <a:gd name="T86" fmla="*/ 402 w 447"/>
                <a:gd name="T87" fmla="*/ 78 h 173"/>
                <a:gd name="T88" fmla="*/ 378 w 447"/>
                <a:gd name="T89" fmla="*/ 106 h 173"/>
                <a:gd name="T90" fmla="*/ 419 w 447"/>
                <a:gd name="T91" fmla="*/ 83 h 173"/>
                <a:gd name="T92" fmla="*/ 390 w 447"/>
                <a:gd name="T93" fmla="*/ 104 h 173"/>
                <a:gd name="T94" fmla="*/ 423 w 447"/>
                <a:gd name="T95" fmla="*/ 85 h 173"/>
                <a:gd name="T96" fmla="*/ 416 w 447"/>
                <a:gd name="T97" fmla="*/ 99 h 173"/>
                <a:gd name="T98" fmla="*/ 433 w 447"/>
                <a:gd name="T99" fmla="*/ 90 h 173"/>
                <a:gd name="T100" fmla="*/ 445 w 447"/>
                <a:gd name="T101" fmla="*/ 95 h 173"/>
                <a:gd name="T102" fmla="*/ 447 w 447"/>
                <a:gd name="T103" fmla="*/ 95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47" h="173">
                  <a:moveTo>
                    <a:pt x="194" y="0"/>
                  </a:moveTo>
                  <a:lnTo>
                    <a:pt x="196" y="0"/>
                  </a:lnTo>
                  <a:lnTo>
                    <a:pt x="156" y="31"/>
                  </a:lnTo>
                  <a:lnTo>
                    <a:pt x="206" y="2"/>
                  </a:lnTo>
                  <a:lnTo>
                    <a:pt x="52" y="114"/>
                  </a:lnTo>
                  <a:lnTo>
                    <a:pt x="227" y="12"/>
                  </a:lnTo>
                  <a:lnTo>
                    <a:pt x="14" y="142"/>
                  </a:lnTo>
                  <a:lnTo>
                    <a:pt x="236" y="14"/>
                  </a:lnTo>
                  <a:lnTo>
                    <a:pt x="0" y="173"/>
                  </a:lnTo>
                  <a:lnTo>
                    <a:pt x="258" y="23"/>
                  </a:lnTo>
                  <a:lnTo>
                    <a:pt x="45" y="163"/>
                  </a:lnTo>
                  <a:lnTo>
                    <a:pt x="277" y="31"/>
                  </a:lnTo>
                  <a:lnTo>
                    <a:pt x="64" y="161"/>
                  </a:lnTo>
                  <a:lnTo>
                    <a:pt x="286" y="33"/>
                  </a:lnTo>
                  <a:lnTo>
                    <a:pt x="94" y="156"/>
                  </a:lnTo>
                  <a:lnTo>
                    <a:pt x="298" y="38"/>
                  </a:lnTo>
                  <a:lnTo>
                    <a:pt x="111" y="152"/>
                  </a:lnTo>
                  <a:lnTo>
                    <a:pt x="305" y="40"/>
                  </a:lnTo>
                  <a:lnTo>
                    <a:pt x="113" y="152"/>
                  </a:lnTo>
                  <a:lnTo>
                    <a:pt x="305" y="40"/>
                  </a:lnTo>
                  <a:lnTo>
                    <a:pt x="118" y="152"/>
                  </a:lnTo>
                  <a:lnTo>
                    <a:pt x="307" y="42"/>
                  </a:lnTo>
                  <a:lnTo>
                    <a:pt x="130" y="149"/>
                  </a:lnTo>
                  <a:lnTo>
                    <a:pt x="312" y="42"/>
                  </a:lnTo>
                  <a:lnTo>
                    <a:pt x="132" y="149"/>
                  </a:lnTo>
                  <a:lnTo>
                    <a:pt x="314" y="45"/>
                  </a:lnTo>
                  <a:lnTo>
                    <a:pt x="135" y="149"/>
                  </a:lnTo>
                  <a:lnTo>
                    <a:pt x="314" y="45"/>
                  </a:lnTo>
                  <a:lnTo>
                    <a:pt x="144" y="147"/>
                  </a:lnTo>
                  <a:lnTo>
                    <a:pt x="319" y="45"/>
                  </a:lnTo>
                  <a:lnTo>
                    <a:pt x="180" y="140"/>
                  </a:lnTo>
                  <a:lnTo>
                    <a:pt x="333" y="52"/>
                  </a:lnTo>
                  <a:lnTo>
                    <a:pt x="203" y="137"/>
                  </a:lnTo>
                  <a:lnTo>
                    <a:pt x="345" y="54"/>
                  </a:lnTo>
                  <a:lnTo>
                    <a:pt x="236" y="130"/>
                  </a:lnTo>
                  <a:lnTo>
                    <a:pt x="359" y="61"/>
                  </a:lnTo>
                  <a:lnTo>
                    <a:pt x="253" y="128"/>
                  </a:lnTo>
                  <a:lnTo>
                    <a:pt x="364" y="64"/>
                  </a:lnTo>
                  <a:lnTo>
                    <a:pt x="300" y="121"/>
                  </a:lnTo>
                  <a:lnTo>
                    <a:pt x="385" y="71"/>
                  </a:lnTo>
                  <a:lnTo>
                    <a:pt x="326" y="116"/>
                  </a:lnTo>
                  <a:lnTo>
                    <a:pt x="395" y="76"/>
                  </a:lnTo>
                  <a:lnTo>
                    <a:pt x="340" y="111"/>
                  </a:lnTo>
                  <a:lnTo>
                    <a:pt x="402" y="78"/>
                  </a:lnTo>
                  <a:lnTo>
                    <a:pt x="378" y="106"/>
                  </a:lnTo>
                  <a:lnTo>
                    <a:pt x="419" y="83"/>
                  </a:lnTo>
                  <a:lnTo>
                    <a:pt x="390" y="104"/>
                  </a:lnTo>
                  <a:lnTo>
                    <a:pt x="423" y="85"/>
                  </a:lnTo>
                  <a:lnTo>
                    <a:pt x="416" y="99"/>
                  </a:lnTo>
                  <a:lnTo>
                    <a:pt x="433" y="90"/>
                  </a:lnTo>
                  <a:lnTo>
                    <a:pt x="445" y="95"/>
                  </a:lnTo>
                  <a:lnTo>
                    <a:pt x="447" y="95"/>
                  </a:lnTo>
                </a:path>
              </a:pathLst>
            </a:custGeom>
            <a:noFill/>
            <a:ln w="0" cap="rnd">
              <a:solidFill>
                <a:schemeClr val="accent5">
                  <a:lumMod val="50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6"/>
            <p:cNvSpPr/>
            <p:nvPr/>
          </p:nvSpPr>
          <p:spPr bwMode="auto">
            <a:xfrm flipH="1">
              <a:off x="10320434" y="3723091"/>
              <a:ext cx="502053" cy="198539"/>
            </a:xfrm>
            <a:custGeom>
              <a:avLst/>
              <a:gdLst>
                <a:gd name="T0" fmla="*/ 0 w 440"/>
                <a:gd name="T1" fmla="*/ 5 h 174"/>
                <a:gd name="T2" fmla="*/ 14 w 440"/>
                <a:gd name="T3" fmla="*/ 5 h 174"/>
                <a:gd name="T4" fmla="*/ 54 w 440"/>
                <a:gd name="T5" fmla="*/ 5 h 174"/>
                <a:gd name="T6" fmla="*/ 66 w 440"/>
                <a:gd name="T7" fmla="*/ 5 h 174"/>
                <a:gd name="T8" fmla="*/ 106 w 440"/>
                <a:gd name="T9" fmla="*/ 5 h 174"/>
                <a:gd name="T10" fmla="*/ 139 w 440"/>
                <a:gd name="T11" fmla="*/ 3 h 174"/>
                <a:gd name="T12" fmla="*/ 151 w 440"/>
                <a:gd name="T13" fmla="*/ 3 h 174"/>
                <a:gd name="T14" fmla="*/ 173 w 440"/>
                <a:gd name="T15" fmla="*/ 3 h 174"/>
                <a:gd name="T16" fmla="*/ 187 w 440"/>
                <a:gd name="T17" fmla="*/ 3 h 174"/>
                <a:gd name="T18" fmla="*/ 187 w 440"/>
                <a:gd name="T19" fmla="*/ 3 h 174"/>
                <a:gd name="T20" fmla="*/ 189 w 440"/>
                <a:gd name="T21" fmla="*/ 3 h 174"/>
                <a:gd name="T22" fmla="*/ 199 w 440"/>
                <a:gd name="T23" fmla="*/ 3 h 174"/>
                <a:gd name="T24" fmla="*/ 201 w 440"/>
                <a:gd name="T25" fmla="*/ 3 h 174"/>
                <a:gd name="T26" fmla="*/ 201 w 440"/>
                <a:gd name="T27" fmla="*/ 3 h 174"/>
                <a:gd name="T28" fmla="*/ 208 w 440"/>
                <a:gd name="T29" fmla="*/ 3 h 174"/>
                <a:gd name="T30" fmla="*/ 234 w 440"/>
                <a:gd name="T31" fmla="*/ 3 h 174"/>
                <a:gd name="T32" fmla="*/ 251 w 440"/>
                <a:gd name="T33" fmla="*/ 3 h 174"/>
                <a:gd name="T34" fmla="*/ 274 w 440"/>
                <a:gd name="T35" fmla="*/ 3 h 174"/>
                <a:gd name="T36" fmla="*/ 286 w 440"/>
                <a:gd name="T37" fmla="*/ 3 h 174"/>
                <a:gd name="T38" fmla="*/ 319 w 440"/>
                <a:gd name="T39" fmla="*/ 3 h 174"/>
                <a:gd name="T40" fmla="*/ 338 w 440"/>
                <a:gd name="T41" fmla="*/ 3 h 174"/>
                <a:gd name="T42" fmla="*/ 350 w 440"/>
                <a:gd name="T43" fmla="*/ 0 h 174"/>
                <a:gd name="T44" fmla="*/ 376 w 440"/>
                <a:gd name="T45" fmla="*/ 0 h 174"/>
                <a:gd name="T46" fmla="*/ 383 w 440"/>
                <a:gd name="T47" fmla="*/ 0 h 174"/>
                <a:gd name="T48" fmla="*/ 402 w 440"/>
                <a:gd name="T49" fmla="*/ 0 h 174"/>
                <a:gd name="T50" fmla="*/ 428 w 440"/>
                <a:gd name="T51" fmla="*/ 0 h 174"/>
                <a:gd name="T52" fmla="*/ 440 w 440"/>
                <a:gd name="T53" fmla="*/ 10 h 174"/>
                <a:gd name="T54" fmla="*/ 440 w 440"/>
                <a:gd name="T55" fmla="*/ 17 h 174"/>
                <a:gd name="T56" fmla="*/ 440 w 440"/>
                <a:gd name="T57" fmla="*/ 31 h 174"/>
                <a:gd name="T58" fmla="*/ 440 w 440"/>
                <a:gd name="T59" fmla="*/ 36 h 174"/>
                <a:gd name="T60" fmla="*/ 440 w 440"/>
                <a:gd name="T61" fmla="*/ 43 h 174"/>
                <a:gd name="T62" fmla="*/ 440 w 440"/>
                <a:gd name="T63" fmla="*/ 46 h 174"/>
                <a:gd name="T64" fmla="*/ 440 w 440"/>
                <a:gd name="T65" fmla="*/ 55 h 174"/>
                <a:gd name="T66" fmla="*/ 440 w 440"/>
                <a:gd name="T67" fmla="*/ 72 h 174"/>
                <a:gd name="T68" fmla="*/ 440 w 440"/>
                <a:gd name="T69" fmla="*/ 86 h 174"/>
                <a:gd name="T70" fmla="*/ 440 w 440"/>
                <a:gd name="T71" fmla="*/ 98 h 174"/>
                <a:gd name="T72" fmla="*/ 440 w 440"/>
                <a:gd name="T73" fmla="*/ 107 h 174"/>
                <a:gd name="T74" fmla="*/ 440 w 440"/>
                <a:gd name="T75" fmla="*/ 114 h 174"/>
                <a:gd name="T76" fmla="*/ 440 w 440"/>
                <a:gd name="T77" fmla="*/ 129 h 174"/>
                <a:gd name="T78" fmla="*/ 440 w 440"/>
                <a:gd name="T79" fmla="*/ 131 h 174"/>
                <a:gd name="T80" fmla="*/ 440 w 440"/>
                <a:gd name="T81" fmla="*/ 136 h 174"/>
                <a:gd name="T82" fmla="*/ 440 w 440"/>
                <a:gd name="T83" fmla="*/ 140 h 174"/>
                <a:gd name="T84" fmla="*/ 440 w 440"/>
                <a:gd name="T85" fmla="*/ 159 h 174"/>
                <a:gd name="T86" fmla="*/ 440 w 440"/>
                <a:gd name="T8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40" h="174">
                  <a:moveTo>
                    <a:pt x="0" y="5"/>
                  </a:moveTo>
                  <a:lnTo>
                    <a:pt x="0" y="5"/>
                  </a:lnTo>
                  <a:lnTo>
                    <a:pt x="9" y="10"/>
                  </a:lnTo>
                  <a:lnTo>
                    <a:pt x="14" y="5"/>
                  </a:lnTo>
                  <a:lnTo>
                    <a:pt x="31" y="17"/>
                  </a:lnTo>
                  <a:lnTo>
                    <a:pt x="54" y="5"/>
                  </a:lnTo>
                  <a:lnTo>
                    <a:pt x="40" y="19"/>
                  </a:lnTo>
                  <a:lnTo>
                    <a:pt x="66" y="5"/>
                  </a:lnTo>
                  <a:lnTo>
                    <a:pt x="64" y="29"/>
                  </a:lnTo>
                  <a:lnTo>
                    <a:pt x="106" y="5"/>
                  </a:lnTo>
                  <a:lnTo>
                    <a:pt x="83" y="36"/>
                  </a:lnTo>
                  <a:lnTo>
                    <a:pt x="139" y="3"/>
                  </a:lnTo>
                  <a:lnTo>
                    <a:pt x="90" y="38"/>
                  </a:lnTo>
                  <a:lnTo>
                    <a:pt x="151" y="3"/>
                  </a:lnTo>
                  <a:lnTo>
                    <a:pt x="102" y="46"/>
                  </a:lnTo>
                  <a:lnTo>
                    <a:pt x="173" y="3"/>
                  </a:lnTo>
                  <a:lnTo>
                    <a:pt x="111" y="48"/>
                  </a:lnTo>
                  <a:lnTo>
                    <a:pt x="187" y="3"/>
                  </a:lnTo>
                  <a:lnTo>
                    <a:pt x="111" y="48"/>
                  </a:lnTo>
                  <a:lnTo>
                    <a:pt x="187" y="3"/>
                  </a:lnTo>
                  <a:lnTo>
                    <a:pt x="113" y="48"/>
                  </a:lnTo>
                  <a:lnTo>
                    <a:pt x="189" y="3"/>
                  </a:lnTo>
                  <a:lnTo>
                    <a:pt x="118" y="50"/>
                  </a:lnTo>
                  <a:lnTo>
                    <a:pt x="199" y="3"/>
                  </a:lnTo>
                  <a:lnTo>
                    <a:pt x="118" y="50"/>
                  </a:lnTo>
                  <a:lnTo>
                    <a:pt x="201" y="3"/>
                  </a:lnTo>
                  <a:lnTo>
                    <a:pt x="118" y="50"/>
                  </a:lnTo>
                  <a:lnTo>
                    <a:pt x="201" y="3"/>
                  </a:lnTo>
                  <a:lnTo>
                    <a:pt x="123" y="53"/>
                  </a:lnTo>
                  <a:lnTo>
                    <a:pt x="208" y="3"/>
                  </a:lnTo>
                  <a:lnTo>
                    <a:pt x="139" y="57"/>
                  </a:lnTo>
                  <a:lnTo>
                    <a:pt x="234" y="3"/>
                  </a:lnTo>
                  <a:lnTo>
                    <a:pt x="149" y="62"/>
                  </a:lnTo>
                  <a:lnTo>
                    <a:pt x="251" y="3"/>
                  </a:lnTo>
                  <a:lnTo>
                    <a:pt x="163" y="67"/>
                  </a:lnTo>
                  <a:lnTo>
                    <a:pt x="274" y="3"/>
                  </a:lnTo>
                  <a:lnTo>
                    <a:pt x="170" y="69"/>
                  </a:lnTo>
                  <a:lnTo>
                    <a:pt x="286" y="3"/>
                  </a:lnTo>
                  <a:lnTo>
                    <a:pt x="189" y="76"/>
                  </a:lnTo>
                  <a:lnTo>
                    <a:pt x="319" y="3"/>
                  </a:lnTo>
                  <a:lnTo>
                    <a:pt x="201" y="81"/>
                  </a:lnTo>
                  <a:lnTo>
                    <a:pt x="338" y="3"/>
                  </a:lnTo>
                  <a:lnTo>
                    <a:pt x="206" y="83"/>
                  </a:lnTo>
                  <a:lnTo>
                    <a:pt x="350" y="0"/>
                  </a:lnTo>
                  <a:lnTo>
                    <a:pt x="222" y="91"/>
                  </a:lnTo>
                  <a:lnTo>
                    <a:pt x="376" y="0"/>
                  </a:lnTo>
                  <a:lnTo>
                    <a:pt x="227" y="93"/>
                  </a:lnTo>
                  <a:lnTo>
                    <a:pt x="383" y="0"/>
                  </a:lnTo>
                  <a:lnTo>
                    <a:pt x="239" y="95"/>
                  </a:lnTo>
                  <a:lnTo>
                    <a:pt x="402" y="0"/>
                  </a:lnTo>
                  <a:lnTo>
                    <a:pt x="253" y="102"/>
                  </a:lnTo>
                  <a:lnTo>
                    <a:pt x="428" y="0"/>
                  </a:lnTo>
                  <a:lnTo>
                    <a:pt x="270" y="107"/>
                  </a:lnTo>
                  <a:lnTo>
                    <a:pt x="440" y="10"/>
                  </a:lnTo>
                  <a:lnTo>
                    <a:pt x="279" y="112"/>
                  </a:lnTo>
                  <a:lnTo>
                    <a:pt x="440" y="17"/>
                  </a:lnTo>
                  <a:lnTo>
                    <a:pt x="291" y="117"/>
                  </a:lnTo>
                  <a:lnTo>
                    <a:pt x="440" y="31"/>
                  </a:lnTo>
                  <a:lnTo>
                    <a:pt x="298" y="119"/>
                  </a:lnTo>
                  <a:lnTo>
                    <a:pt x="440" y="36"/>
                  </a:lnTo>
                  <a:lnTo>
                    <a:pt x="305" y="121"/>
                  </a:lnTo>
                  <a:lnTo>
                    <a:pt x="440" y="43"/>
                  </a:lnTo>
                  <a:lnTo>
                    <a:pt x="307" y="121"/>
                  </a:lnTo>
                  <a:lnTo>
                    <a:pt x="440" y="46"/>
                  </a:lnTo>
                  <a:lnTo>
                    <a:pt x="317" y="126"/>
                  </a:lnTo>
                  <a:lnTo>
                    <a:pt x="440" y="55"/>
                  </a:lnTo>
                  <a:lnTo>
                    <a:pt x="333" y="133"/>
                  </a:lnTo>
                  <a:lnTo>
                    <a:pt x="440" y="72"/>
                  </a:lnTo>
                  <a:lnTo>
                    <a:pt x="350" y="138"/>
                  </a:lnTo>
                  <a:lnTo>
                    <a:pt x="440" y="86"/>
                  </a:lnTo>
                  <a:lnTo>
                    <a:pt x="362" y="143"/>
                  </a:lnTo>
                  <a:lnTo>
                    <a:pt x="440" y="98"/>
                  </a:lnTo>
                  <a:lnTo>
                    <a:pt x="374" y="148"/>
                  </a:lnTo>
                  <a:lnTo>
                    <a:pt x="440" y="107"/>
                  </a:lnTo>
                  <a:lnTo>
                    <a:pt x="378" y="150"/>
                  </a:lnTo>
                  <a:lnTo>
                    <a:pt x="440" y="114"/>
                  </a:lnTo>
                  <a:lnTo>
                    <a:pt x="395" y="155"/>
                  </a:lnTo>
                  <a:lnTo>
                    <a:pt x="440" y="129"/>
                  </a:lnTo>
                  <a:lnTo>
                    <a:pt x="397" y="157"/>
                  </a:lnTo>
                  <a:lnTo>
                    <a:pt x="440" y="131"/>
                  </a:lnTo>
                  <a:lnTo>
                    <a:pt x="402" y="157"/>
                  </a:lnTo>
                  <a:lnTo>
                    <a:pt x="440" y="136"/>
                  </a:lnTo>
                  <a:lnTo>
                    <a:pt x="407" y="159"/>
                  </a:lnTo>
                  <a:lnTo>
                    <a:pt x="440" y="140"/>
                  </a:lnTo>
                  <a:lnTo>
                    <a:pt x="426" y="166"/>
                  </a:lnTo>
                  <a:lnTo>
                    <a:pt x="440" y="159"/>
                  </a:lnTo>
                  <a:lnTo>
                    <a:pt x="440" y="174"/>
                  </a:lnTo>
                  <a:lnTo>
                    <a:pt x="440" y="174"/>
                  </a:lnTo>
                </a:path>
              </a:pathLst>
            </a:custGeom>
            <a:noFill/>
            <a:ln w="0" cap="rnd">
              <a:solidFill>
                <a:schemeClr val="accent5">
                  <a:lumMod val="75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7"/>
            <p:cNvSpPr/>
            <p:nvPr/>
          </p:nvSpPr>
          <p:spPr bwMode="auto">
            <a:xfrm flipH="1">
              <a:off x="6670280" y="2448560"/>
              <a:ext cx="4152207" cy="1280235"/>
            </a:xfrm>
            <a:custGeom>
              <a:avLst/>
              <a:gdLst>
                <a:gd name="T0" fmla="*/ 71 w 3639"/>
                <a:gd name="T1" fmla="*/ 61 h 1122"/>
                <a:gd name="T2" fmla="*/ 234 w 3639"/>
                <a:gd name="T3" fmla="*/ 12 h 1122"/>
                <a:gd name="T4" fmla="*/ 66 w 3639"/>
                <a:gd name="T5" fmla="*/ 118 h 1122"/>
                <a:gd name="T6" fmla="*/ 312 w 3639"/>
                <a:gd name="T7" fmla="*/ 19 h 1122"/>
                <a:gd name="T8" fmla="*/ 59 w 3639"/>
                <a:gd name="T9" fmla="*/ 220 h 1122"/>
                <a:gd name="T10" fmla="*/ 468 w 3639"/>
                <a:gd name="T11" fmla="*/ 31 h 1122"/>
                <a:gd name="T12" fmla="*/ 54 w 3639"/>
                <a:gd name="T13" fmla="*/ 306 h 1122"/>
                <a:gd name="T14" fmla="*/ 603 w 3639"/>
                <a:gd name="T15" fmla="*/ 42 h 1122"/>
                <a:gd name="T16" fmla="*/ 47 w 3639"/>
                <a:gd name="T17" fmla="*/ 401 h 1122"/>
                <a:gd name="T18" fmla="*/ 731 w 3639"/>
                <a:gd name="T19" fmla="*/ 52 h 1122"/>
                <a:gd name="T20" fmla="*/ 42 w 3639"/>
                <a:gd name="T21" fmla="*/ 496 h 1122"/>
                <a:gd name="T22" fmla="*/ 868 w 3639"/>
                <a:gd name="T23" fmla="*/ 64 h 1122"/>
                <a:gd name="T24" fmla="*/ 35 w 3639"/>
                <a:gd name="T25" fmla="*/ 600 h 1122"/>
                <a:gd name="T26" fmla="*/ 1034 w 3639"/>
                <a:gd name="T27" fmla="*/ 76 h 1122"/>
                <a:gd name="T28" fmla="*/ 28 w 3639"/>
                <a:gd name="T29" fmla="*/ 697 h 1122"/>
                <a:gd name="T30" fmla="*/ 1133 w 3639"/>
                <a:gd name="T31" fmla="*/ 83 h 1122"/>
                <a:gd name="T32" fmla="*/ 21 w 3639"/>
                <a:gd name="T33" fmla="*/ 804 h 1122"/>
                <a:gd name="T34" fmla="*/ 1332 w 3639"/>
                <a:gd name="T35" fmla="*/ 99 h 1122"/>
                <a:gd name="T36" fmla="*/ 12 w 3639"/>
                <a:gd name="T37" fmla="*/ 925 h 1122"/>
                <a:gd name="T38" fmla="*/ 1512 w 3639"/>
                <a:gd name="T39" fmla="*/ 114 h 1122"/>
                <a:gd name="T40" fmla="*/ 2 w 3639"/>
                <a:gd name="T41" fmla="*/ 1072 h 1122"/>
                <a:gd name="T42" fmla="*/ 1727 w 3639"/>
                <a:gd name="T43" fmla="*/ 130 h 1122"/>
                <a:gd name="T44" fmla="*/ 116 w 3639"/>
                <a:gd name="T45" fmla="*/ 1120 h 1122"/>
                <a:gd name="T46" fmla="*/ 1912 w 3639"/>
                <a:gd name="T47" fmla="*/ 144 h 1122"/>
                <a:gd name="T48" fmla="*/ 357 w 3639"/>
                <a:gd name="T49" fmla="*/ 1117 h 1122"/>
                <a:gd name="T50" fmla="*/ 2070 w 3639"/>
                <a:gd name="T51" fmla="*/ 159 h 1122"/>
                <a:gd name="T52" fmla="*/ 511 w 3639"/>
                <a:gd name="T53" fmla="*/ 1117 h 1122"/>
                <a:gd name="T54" fmla="*/ 2227 w 3639"/>
                <a:gd name="T55" fmla="*/ 171 h 1122"/>
                <a:gd name="T56" fmla="*/ 705 w 3639"/>
                <a:gd name="T57" fmla="*/ 1115 h 1122"/>
                <a:gd name="T58" fmla="*/ 2409 w 3639"/>
                <a:gd name="T59" fmla="*/ 185 h 1122"/>
                <a:gd name="T60" fmla="*/ 880 w 3639"/>
                <a:gd name="T61" fmla="*/ 1113 h 1122"/>
                <a:gd name="T62" fmla="*/ 2506 w 3639"/>
                <a:gd name="T63" fmla="*/ 192 h 1122"/>
                <a:gd name="T64" fmla="*/ 1008 w 3639"/>
                <a:gd name="T65" fmla="*/ 1110 h 1122"/>
                <a:gd name="T66" fmla="*/ 2627 w 3639"/>
                <a:gd name="T67" fmla="*/ 201 h 1122"/>
                <a:gd name="T68" fmla="*/ 1174 w 3639"/>
                <a:gd name="T69" fmla="*/ 1110 h 1122"/>
                <a:gd name="T70" fmla="*/ 2750 w 3639"/>
                <a:gd name="T71" fmla="*/ 211 h 1122"/>
                <a:gd name="T72" fmla="*/ 1266 w 3639"/>
                <a:gd name="T73" fmla="*/ 1108 h 1122"/>
                <a:gd name="T74" fmla="*/ 2887 w 3639"/>
                <a:gd name="T75" fmla="*/ 223 h 1122"/>
                <a:gd name="T76" fmla="*/ 1458 w 3639"/>
                <a:gd name="T77" fmla="*/ 1106 h 1122"/>
                <a:gd name="T78" fmla="*/ 3060 w 3639"/>
                <a:gd name="T79" fmla="*/ 237 h 1122"/>
                <a:gd name="T80" fmla="*/ 1640 w 3639"/>
                <a:gd name="T81" fmla="*/ 1106 h 1122"/>
                <a:gd name="T82" fmla="*/ 3211 w 3639"/>
                <a:gd name="T83" fmla="*/ 249 h 1122"/>
                <a:gd name="T84" fmla="*/ 1862 w 3639"/>
                <a:gd name="T85" fmla="*/ 1103 h 1122"/>
                <a:gd name="T86" fmla="*/ 3367 w 3639"/>
                <a:gd name="T87" fmla="*/ 261 h 1122"/>
                <a:gd name="T88" fmla="*/ 2007 w 3639"/>
                <a:gd name="T89" fmla="*/ 1101 h 1122"/>
                <a:gd name="T90" fmla="*/ 3531 w 3639"/>
                <a:gd name="T91" fmla="*/ 273 h 1122"/>
                <a:gd name="T92" fmla="*/ 2186 w 3639"/>
                <a:gd name="T93" fmla="*/ 1098 h 1122"/>
                <a:gd name="T94" fmla="*/ 3550 w 3639"/>
                <a:gd name="T95" fmla="*/ 353 h 1122"/>
                <a:gd name="T96" fmla="*/ 2397 w 3639"/>
                <a:gd name="T97" fmla="*/ 1096 h 1122"/>
                <a:gd name="T98" fmla="*/ 3566 w 3639"/>
                <a:gd name="T99" fmla="*/ 484 h 1122"/>
                <a:gd name="T100" fmla="*/ 2605 w 3639"/>
                <a:gd name="T101" fmla="*/ 1094 h 1122"/>
                <a:gd name="T102" fmla="*/ 3578 w 3639"/>
                <a:gd name="T103" fmla="*/ 574 h 1122"/>
                <a:gd name="T104" fmla="*/ 2835 w 3639"/>
                <a:gd name="T105" fmla="*/ 1091 h 1122"/>
                <a:gd name="T106" fmla="*/ 3594 w 3639"/>
                <a:gd name="T107" fmla="*/ 709 h 1122"/>
                <a:gd name="T108" fmla="*/ 3027 w 3639"/>
                <a:gd name="T109" fmla="*/ 1089 h 1122"/>
                <a:gd name="T110" fmla="*/ 3604 w 3639"/>
                <a:gd name="T111" fmla="*/ 802 h 1122"/>
                <a:gd name="T112" fmla="*/ 3230 w 3639"/>
                <a:gd name="T113" fmla="*/ 1089 h 1122"/>
                <a:gd name="T114" fmla="*/ 3618 w 3639"/>
                <a:gd name="T115" fmla="*/ 911 h 1122"/>
                <a:gd name="T116" fmla="*/ 3398 w 3639"/>
                <a:gd name="T117" fmla="*/ 1087 h 1122"/>
                <a:gd name="T118" fmla="*/ 3628 w 3639"/>
                <a:gd name="T119" fmla="*/ 989 h 1122"/>
                <a:gd name="T120" fmla="*/ 3578 w 3639"/>
                <a:gd name="T121" fmla="*/ 1084 h 1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639" h="1122">
                  <a:moveTo>
                    <a:pt x="75" y="0"/>
                  </a:moveTo>
                  <a:lnTo>
                    <a:pt x="75" y="0"/>
                  </a:lnTo>
                  <a:lnTo>
                    <a:pt x="75" y="9"/>
                  </a:lnTo>
                  <a:lnTo>
                    <a:pt x="87" y="0"/>
                  </a:lnTo>
                  <a:lnTo>
                    <a:pt x="73" y="31"/>
                  </a:lnTo>
                  <a:lnTo>
                    <a:pt x="120" y="4"/>
                  </a:lnTo>
                  <a:lnTo>
                    <a:pt x="73" y="40"/>
                  </a:lnTo>
                  <a:lnTo>
                    <a:pt x="132" y="4"/>
                  </a:lnTo>
                  <a:lnTo>
                    <a:pt x="71" y="61"/>
                  </a:lnTo>
                  <a:lnTo>
                    <a:pt x="165" y="7"/>
                  </a:lnTo>
                  <a:lnTo>
                    <a:pt x="68" y="80"/>
                  </a:lnTo>
                  <a:lnTo>
                    <a:pt x="194" y="9"/>
                  </a:lnTo>
                  <a:lnTo>
                    <a:pt x="68" y="90"/>
                  </a:lnTo>
                  <a:lnTo>
                    <a:pt x="206" y="9"/>
                  </a:lnTo>
                  <a:lnTo>
                    <a:pt x="68" y="102"/>
                  </a:lnTo>
                  <a:lnTo>
                    <a:pt x="225" y="12"/>
                  </a:lnTo>
                  <a:lnTo>
                    <a:pt x="68" y="109"/>
                  </a:lnTo>
                  <a:lnTo>
                    <a:pt x="234" y="12"/>
                  </a:lnTo>
                  <a:lnTo>
                    <a:pt x="68" y="109"/>
                  </a:lnTo>
                  <a:lnTo>
                    <a:pt x="236" y="12"/>
                  </a:lnTo>
                  <a:lnTo>
                    <a:pt x="68" y="111"/>
                  </a:lnTo>
                  <a:lnTo>
                    <a:pt x="239" y="12"/>
                  </a:lnTo>
                  <a:lnTo>
                    <a:pt x="66" y="116"/>
                  </a:lnTo>
                  <a:lnTo>
                    <a:pt x="246" y="14"/>
                  </a:lnTo>
                  <a:lnTo>
                    <a:pt x="66" y="118"/>
                  </a:lnTo>
                  <a:lnTo>
                    <a:pt x="248" y="14"/>
                  </a:lnTo>
                  <a:lnTo>
                    <a:pt x="66" y="118"/>
                  </a:lnTo>
                  <a:lnTo>
                    <a:pt x="248" y="14"/>
                  </a:lnTo>
                  <a:lnTo>
                    <a:pt x="66" y="123"/>
                  </a:lnTo>
                  <a:lnTo>
                    <a:pt x="255" y="14"/>
                  </a:lnTo>
                  <a:lnTo>
                    <a:pt x="66" y="137"/>
                  </a:lnTo>
                  <a:lnTo>
                    <a:pt x="277" y="16"/>
                  </a:lnTo>
                  <a:lnTo>
                    <a:pt x="66" y="149"/>
                  </a:lnTo>
                  <a:lnTo>
                    <a:pt x="291" y="16"/>
                  </a:lnTo>
                  <a:lnTo>
                    <a:pt x="64" y="161"/>
                  </a:lnTo>
                  <a:lnTo>
                    <a:pt x="312" y="19"/>
                  </a:lnTo>
                  <a:lnTo>
                    <a:pt x="64" y="168"/>
                  </a:lnTo>
                  <a:lnTo>
                    <a:pt x="322" y="19"/>
                  </a:lnTo>
                  <a:lnTo>
                    <a:pt x="61" y="187"/>
                  </a:lnTo>
                  <a:lnTo>
                    <a:pt x="350" y="21"/>
                  </a:lnTo>
                  <a:lnTo>
                    <a:pt x="61" y="199"/>
                  </a:lnTo>
                  <a:lnTo>
                    <a:pt x="367" y="23"/>
                  </a:lnTo>
                  <a:lnTo>
                    <a:pt x="61" y="206"/>
                  </a:lnTo>
                  <a:lnTo>
                    <a:pt x="376" y="23"/>
                  </a:lnTo>
                  <a:lnTo>
                    <a:pt x="59" y="220"/>
                  </a:lnTo>
                  <a:lnTo>
                    <a:pt x="400" y="26"/>
                  </a:lnTo>
                  <a:lnTo>
                    <a:pt x="59" y="228"/>
                  </a:lnTo>
                  <a:lnTo>
                    <a:pt x="407" y="26"/>
                  </a:lnTo>
                  <a:lnTo>
                    <a:pt x="59" y="237"/>
                  </a:lnTo>
                  <a:lnTo>
                    <a:pt x="421" y="28"/>
                  </a:lnTo>
                  <a:lnTo>
                    <a:pt x="59" y="254"/>
                  </a:lnTo>
                  <a:lnTo>
                    <a:pt x="445" y="28"/>
                  </a:lnTo>
                  <a:lnTo>
                    <a:pt x="57" y="270"/>
                  </a:lnTo>
                  <a:lnTo>
                    <a:pt x="468" y="31"/>
                  </a:lnTo>
                  <a:lnTo>
                    <a:pt x="57" y="277"/>
                  </a:lnTo>
                  <a:lnTo>
                    <a:pt x="480" y="33"/>
                  </a:lnTo>
                  <a:lnTo>
                    <a:pt x="54" y="292"/>
                  </a:lnTo>
                  <a:lnTo>
                    <a:pt x="499" y="33"/>
                  </a:lnTo>
                  <a:lnTo>
                    <a:pt x="54" y="296"/>
                  </a:lnTo>
                  <a:lnTo>
                    <a:pt x="509" y="33"/>
                  </a:lnTo>
                  <a:lnTo>
                    <a:pt x="54" y="303"/>
                  </a:lnTo>
                  <a:lnTo>
                    <a:pt x="520" y="35"/>
                  </a:lnTo>
                  <a:lnTo>
                    <a:pt x="54" y="306"/>
                  </a:lnTo>
                  <a:lnTo>
                    <a:pt x="523" y="35"/>
                  </a:lnTo>
                  <a:lnTo>
                    <a:pt x="54" y="318"/>
                  </a:lnTo>
                  <a:lnTo>
                    <a:pt x="539" y="35"/>
                  </a:lnTo>
                  <a:lnTo>
                    <a:pt x="52" y="334"/>
                  </a:lnTo>
                  <a:lnTo>
                    <a:pt x="563" y="38"/>
                  </a:lnTo>
                  <a:lnTo>
                    <a:pt x="52" y="349"/>
                  </a:lnTo>
                  <a:lnTo>
                    <a:pt x="584" y="40"/>
                  </a:lnTo>
                  <a:lnTo>
                    <a:pt x="49" y="363"/>
                  </a:lnTo>
                  <a:lnTo>
                    <a:pt x="603" y="42"/>
                  </a:lnTo>
                  <a:lnTo>
                    <a:pt x="49" y="372"/>
                  </a:lnTo>
                  <a:lnTo>
                    <a:pt x="617" y="42"/>
                  </a:lnTo>
                  <a:lnTo>
                    <a:pt x="49" y="377"/>
                  </a:lnTo>
                  <a:lnTo>
                    <a:pt x="627" y="42"/>
                  </a:lnTo>
                  <a:lnTo>
                    <a:pt x="47" y="394"/>
                  </a:lnTo>
                  <a:lnTo>
                    <a:pt x="651" y="45"/>
                  </a:lnTo>
                  <a:lnTo>
                    <a:pt x="47" y="396"/>
                  </a:lnTo>
                  <a:lnTo>
                    <a:pt x="653" y="45"/>
                  </a:lnTo>
                  <a:lnTo>
                    <a:pt x="47" y="401"/>
                  </a:lnTo>
                  <a:lnTo>
                    <a:pt x="660" y="47"/>
                  </a:lnTo>
                  <a:lnTo>
                    <a:pt x="47" y="405"/>
                  </a:lnTo>
                  <a:lnTo>
                    <a:pt x="667" y="47"/>
                  </a:lnTo>
                  <a:lnTo>
                    <a:pt x="47" y="424"/>
                  </a:lnTo>
                  <a:lnTo>
                    <a:pt x="696" y="50"/>
                  </a:lnTo>
                  <a:lnTo>
                    <a:pt x="45" y="441"/>
                  </a:lnTo>
                  <a:lnTo>
                    <a:pt x="719" y="50"/>
                  </a:lnTo>
                  <a:lnTo>
                    <a:pt x="45" y="448"/>
                  </a:lnTo>
                  <a:lnTo>
                    <a:pt x="731" y="52"/>
                  </a:lnTo>
                  <a:lnTo>
                    <a:pt x="45" y="453"/>
                  </a:lnTo>
                  <a:lnTo>
                    <a:pt x="738" y="52"/>
                  </a:lnTo>
                  <a:lnTo>
                    <a:pt x="45" y="458"/>
                  </a:lnTo>
                  <a:lnTo>
                    <a:pt x="743" y="52"/>
                  </a:lnTo>
                  <a:lnTo>
                    <a:pt x="42" y="467"/>
                  </a:lnTo>
                  <a:lnTo>
                    <a:pt x="757" y="54"/>
                  </a:lnTo>
                  <a:lnTo>
                    <a:pt x="42" y="479"/>
                  </a:lnTo>
                  <a:lnTo>
                    <a:pt x="774" y="54"/>
                  </a:lnTo>
                  <a:lnTo>
                    <a:pt x="42" y="496"/>
                  </a:lnTo>
                  <a:lnTo>
                    <a:pt x="800" y="57"/>
                  </a:lnTo>
                  <a:lnTo>
                    <a:pt x="40" y="512"/>
                  </a:lnTo>
                  <a:lnTo>
                    <a:pt x="823" y="59"/>
                  </a:lnTo>
                  <a:lnTo>
                    <a:pt x="40" y="515"/>
                  </a:lnTo>
                  <a:lnTo>
                    <a:pt x="826" y="59"/>
                  </a:lnTo>
                  <a:lnTo>
                    <a:pt x="40" y="531"/>
                  </a:lnTo>
                  <a:lnTo>
                    <a:pt x="852" y="61"/>
                  </a:lnTo>
                  <a:lnTo>
                    <a:pt x="38" y="543"/>
                  </a:lnTo>
                  <a:lnTo>
                    <a:pt x="868" y="64"/>
                  </a:lnTo>
                  <a:lnTo>
                    <a:pt x="38" y="546"/>
                  </a:lnTo>
                  <a:lnTo>
                    <a:pt x="871" y="64"/>
                  </a:lnTo>
                  <a:lnTo>
                    <a:pt x="38" y="567"/>
                  </a:lnTo>
                  <a:lnTo>
                    <a:pt x="904" y="66"/>
                  </a:lnTo>
                  <a:lnTo>
                    <a:pt x="35" y="572"/>
                  </a:lnTo>
                  <a:lnTo>
                    <a:pt x="911" y="66"/>
                  </a:lnTo>
                  <a:lnTo>
                    <a:pt x="35" y="583"/>
                  </a:lnTo>
                  <a:lnTo>
                    <a:pt x="927" y="66"/>
                  </a:lnTo>
                  <a:lnTo>
                    <a:pt x="35" y="600"/>
                  </a:lnTo>
                  <a:lnTo>
                    <a:pt x="951" y="69"/>
                  </a:lnTo>
                  <a:lnTo>
                    <a:pt x="33" y="602"/>
                  </a:lnTo>
                  <a:lnTo>
                    <a:pt x="956" y="69"/>
                  </a:lnTo>
                  <a:lnTo>
                    <a:pt x="33" y="626"/>
                  </a:lnTo>
                  <a:lnTo>
                    <a:pt x="989" y="71"/>
                  </a:lnTo>
                  <a:lnTo>
                    <a:pt x="31" y="645"/>
                  </a:lnTo>
                  <a:lnTo>
                    <a:pt x="1017" y="73"/>
                  </a:lnTo>
                  <a:lnTo>
                    <a:pt x="31" y="657"/>
                  </a:lnTo>
                  <a:lnTo>
                    <a:pt x="1034" y="76"/>
                  </a:lnTo>
                  <a:lnTo>
                    <a:pt x="28" y="678"/>
                  </a:lnTo>
                  <a:lnTo>
                    <a:pt x="1065" y="78"/>
                  </a:lnTo>
                  <a:lnTo>
                    <a:pt x="28" y="681"/>
                  </a:lnTo>
                  <a:lnTo>
                    <a:pt x="1067" y="78"/>
                  </a:lnTo>
                  <a:lnTo>
                    <a:pt x="28" y="681"/>
                  </a:lnTo>
                  <a:lnTo>
                    <a:pt x="1069" y="78"/>
                  </a:lnTo>
                  <a:lnTo>
                    <a:pt x="28" y="683"/>
                  </a:lnTo>
                  <a:lnTo>
                    <a:pt x="1074" y="78"/>
                  </a:lnTo>
                  <a:lnTo>
                    <a:pt x="28" y="697"/>
                  </a:lnTo>
                  <a:lnTo>
                    <a:pt x="1091" y="80"/>
                  </a:lnTo>
                  <a:lnTo>
                    <a:pt x="28" y="700"/>
                  </a:lnTo>
                  <a:lnTo>
                    <a:pt x="1095" y="80"/>
                  </a:lnTo>
                  <a:lnTo>
                    <a:pt x="26" y="714"/>
                  </a:lnTo>
                  <a:lnTo>
                    <a:pt x="1119" y="83"/>
                  </a:lnTo>
                  <a:lnTo>
                    <a:pt x="26" y="716"/>
                  </a:lnTo>
                  <a:lnTo>
                    <a:pt x="1121" y="83"/>
                  </a:lnTo>
                  <a:lnTo>
                    <a:pt x="26" y="726"/>
                  </a:lnTo>
                  <a:lnTo>
                    <a:pt x="1133" y="83"/>
                  </a:lnTo>
                  <a:lnTo>
                    <a:pt x="26" y="738"/>
                  </a:lnTo>
                  <a:lnTo>
                    <a:pt x="1155" y="85"/>
                  </a:lnTo>
                  <a:lnTo>
                    <a:pt x="23" y="761"/>
                  </a:lnTo>
                  <a:lnTo>
                    <a:pt x="1188" y="87"/>
                  </a:lnTo>
                  <a:lnTo>
                    <a:pt x="23" y="769"/>
                  </a:lnTo>
                  <a:lnTo>
                    <a:pt x="1200" y="90"/>
                  </a:lnTo>
                  <a:lnTo>
                    <a:pt x="21" y="780"/>
                  </a:lnTo>
                  <a:lnTo>
                    <a:pt x="1216" y="90"/>
                  </a:lnTo>
                  <a:lnTo>
                    <a:pt x="21" y="804"/>
                  </a:lnTo>
                  <a:lnTo>
                    <a:pt x="1249" y="92"/>
                  </a:lnTo>
                  <a:lnTo>
                    <a:pt x="19" y="816"/>
                  </a:lnTo>
                  <a:lnTo>
                    <a:pt x="1268" y="95"/>
                  </a:lnTo>
                  <a:lnTo>
                    <a:pt x="19" y="833"/>
                  </a:lnTo>
                  <a:lnTo>
                    <a:pt x="1290" y="97"/>
                  </a:lnTo>
                  <a:lnTo>
                    <a:pt x="19" y="845"/>
                  </a:lnTo>
                  <a:lnTo>
                    <a:pt x="1308" y="97"/>
                  </a:lnTo>
                  <a:lnTo>
                    <a:pt x="16" y="861"/>
                  </a:lnTo>
                  <a:lnTo>
                    <a:pt x="1332" y="99"/>
                  </a:lnTo>
                  <a:lnTo>
                    <a:pt x="16" y="864"/>
                  </a:lnTo>
                  <a:lnTo>
                    <a:pt x="1337" y="99"/>
                  </a:lnTo>
                  <a:lnTo>
                    <a:pt x="16" y="873"/>
                  </a:lnTo>
                  <a:lnTo>
                    <a:pt x="1351" y="102"/>
                  </a:lnTo>
                  <a:lnTo>
                    <a:pt x="14" y="885"/>
                  </a:lnTo>
                  <a:lnTo>
                    <a:pt x="1365" y="102"/>
                  </a:lnTo>
                  <a:lnTo>
                    <a:pt x="14" y="906"/>
                  </a:lnTo>
                  <a:lnTo>
                    <a:pt x="1398" y="104"/>
                  </a:lnTo>
                  <a:lnTo>
                    <a:pt x="12" y="925"/>
                  </a:lnTo>
                  <a:lnTo>
                    <a:pt x="1427" y="106"/>
                  </a:lnTo>
                  <a:lnTo>
                    <a:pt x="12" y="942"/>
                  </a:lnTo>
                  <a:lnTo>
                    <a:pt x="1450" y="109"/>
                  </a:lnTo>
                  <a:lnTo>
                    <a:pt x="9" y="961"/>
                  </a:lnTo>
                  <a:lnTo>
                    <a:pt x="1479" y="111"/>
                  </a:lnTo>
                  <a:lnTo>
                    <a:pt x="9" y="985"/>
                  </a:lnTo>
                  <a:lnTo>
                    <a:pt x="1512" y="114"/>
                  </a:lnTo>
                  <a:lnTo>
                    <a:pt x="9" y="985"/>
                  </a:lnTo>
                  <a:lnTo>
                    <a:pt x="1512" y="114"/>
                  </a:lnTo>
                  <a:lnTo>
                    <a:pt x="7" y="1001"/>
                  </a:lnTo>
                  <a:lnTo>
                    <a:pt x="1538" y="116"/>
                  </a:lnTo>
                  <a:lnTo>
                    <a:pt x="4" y="1023"/>
                  </a:lnTo>
                  <a:lnTo>
                    <a:pt x="1566" y="118"/>
                  </a:lnTo>
                  <a:lnTo>
                    <a:pt x="4" y="1044"/>
                  </a:lnTo>
                  <a:lnTo>
                    <a:pt x="1600" y="121"/>
                  </a:lnTo>
                  <a:lnTo>
                    <a:pt x="2" y="1060"/>
                  </a:lnTo>
                  <a:lnTo>
                    <a:pt x="1621" y="123"/>
                  </a:lnTo>
                  <a:lnTo>
                    <a:pt x="2" y="1072"/>
                  </a:lnTo>
                  <a:lnTo>
                    <a:pt x="1642" y="123"/>
                  </a:lnTo>
                  <a:lnTo>
                    <a:pt x="2" y="1077"/>
                  </a:lnTo>
                  <a:lnTo>
                    <a:pt x="1649" y="125"/>
                  </a:lnTo>
                  <a:lnTo>
                    <a:pt x="0" y="1094"/>
                  </a:lnTo>
                  <a:lnTo>
                    <a:pt x="1673" y="125"/>
                  </a:lnTo>
                  <a:lnTo>
                    <a:pt x="0" y="1115"/>
                  </a:lnTo>
                  <a:lnTo>
                    <a:pt x="1701" y="128"/>
                  </a:lnTo>
                  <a:lnTo>
                    <a:pt x="14" y="1122"/>
                  </a:lnTo>
                  <a:lnTo>
                    <a:pt x="1727" y="130"/>
                  </a:lnTo>
                  <a:lnTo>
                    <a:pt x="23" y="1122"/>
                  </a:lnTo>
                  <a:lnTo>
                    <a:pt x="1734" y="130"/>
                  </a:lnTo>
                  <a:lnTo>
                    <a:pt x="40" y="1122"/>
                  </a:lnTo>
                  <a:lnTo>
                    <a:pt x="1749" y="133"/>
                  </a:lnTo>
                  <a:lnTo>
                    <a:pt x="49" y="1122"/>
                  </a:lnTo>
                  <a:lnTo>
                    <a:pt x="1758" y="133"/>
                  </a:lnTo>
                  <a:lnTo>
                    <a:pt x="87" y="1122"/>
                  </a:lnTo>
                  <a:lnTo>
                    <a:pt x="1791" y="135"/>
                  </a:lnTo>
                  <a:lnTo>
                    <a:pt x="116" y="1120"/>
                  </a:lnTo>
                  <a:lnTo>
                    <a:pt x="1815" y="137"/>
                  </a:lnTo>
                  <a:lnTo>
                    <a:pt x="146" y="1120"/>
                  </a:lnTo>
                  <a:lnTo>
                    <a:pt x="1841" y="140"/>
                  </a:lnTo>
                  <a:lnTo>
                    <a:pt x="180" y="1120"/>
                  </a:lnTo>
                  <a:lnTo>
                    <a:pt x="1869" y="142"/>
                  </a:lnTo>
                  <a:lnTo>
                    <a:pt x="220" y="1120"/>
                  </a:lnTo>
                  <a:lnTo>
                    <a:pt x="1902" y="144"/>
                  </a:lnTo>
                  <a:lnTo>
                    <a:pt x="229" y="1120"/>
                  </a:lnTo>
                  <a:lnTo>
                    <a:pt x="1912" y="144"/>
                  </a:lnTo>
                  <a:lnTo>
                    <a:pt x="253" y="1120"/>
                  </a:lnTo>
                  <a:lnTo>
                    <a:pt x="1933" y="147"/>
                  </a:lnTo>
                  <a:lnTo>
                    <a:pt x="272" y="1120"/>
                  </a:lnTo>
                  <a:lnTo>
                    <a:pt x="1950" y="149"/>
                  </a:lnTo>
                  <a:lnTo>
                    <a:pt x="305" y="1120"/>
                  </a:lnTo>
                  <a:lnTo>
                    <a:pt x="1978" y="152"/>
                  </a:lnTo>
                  <a:lnTo>
                    <a:pt x="336" y="1117"/>
                  </a:lnTo>
                  <a:lnTo>
                    <a:pt x="2004" y="152"/>
                  </a:lnTo>
                  <a:lnTo>
                    <a:pt x="357" y="1117"/>
                  </a:lnTo>
                  <a:lnTo>
                    <a:pt x="2023" y="154"/>
                  </a:lnTo>
                  <a:lnTo>
                    <a:pt x="383" y="1117"/>
                  </a:lnTo>
                  <a:lnTo>
                    <a:pt x="2044" y="156"/>
                  </a:lnTo>
                  <a:lnTo>
                    <a:pt x="386" y="1117"/>
                  </a:lnTo>
                  <a:lnTo>
                    <a:pt x="2047" y="156"/>
                  </a:lnTo>
                  <a:lnTo>
                    <a:pt x="390" y="1117"/>
                  </a:lnTo>
                  <a:lnTo>
                    <a:pt x="2052" y="156"/>
                  </a:lnTo>
                  <a:lnTo>
                    <a:pt x="414" y="1117"/>
                  </a:lnTo>
                  <a:lnTo>
                    <a:pt x="2070" y="159"/>
                  </a:lnTo>
                  <a:lnTo>
                    <a:pt x="419" y="1117"/>
                  </a:lnTo>
                  <a:lnTo>
                    <a:pt x="2075" y="159"/>
                  </a:lnTo>
                  <a:lnTo>
                    <a:pt x="442" y="1117"/>
                  </a:lnTo>
                  <a:lnTo>
                    <a:pt x="2094" y="159"/>
                  </a:lnTo>
                  <a:lnTo>
                    <a:pt x="464" y="1117"/>
                  </a:lnTo>
                  <a:lnTo>
                    <a:pt x="2115" y="161"/>
                  </a:lnTo>
                  <a:lnTo>
                    <a:pt x="480" y="1117"/>
                  </a:lnTo>
                  <a:lnTo>
                    <a:pt x="2130" y="163"/>
                  </a:lnTo>
                  <a:lnTo>
                    <a:pt x="511" y="1117"/>
                  </a:lnTo>
                  <a:lnTo>
                    <a:pt x="2156" y="163"/>
                  </a:lnTo>
                  <a:lnTo>
                    <a:pt x="513" y="1117"/>
                  </a:lnTo>
                  <a:lnTo>
                    <a:pt x="2158" y="166"/>
                  </a:lnTo>
                  <a:lnTo>
                    <a:pt x="537" y="1115"/>
                  </a:lnTo>
                  <a:lnTo>
                    <a:pt x="2177" y="166"/>
                  </a:lnTo>
                  <a:lnTo>
                    <a:pt x="575" y="1115"/>
                  </a:lnTo>
                  <a:lnTo>
                    <a:pt x="2210" y="168"/>
                  </a:lnTo>
                  <a:lnTo>
                    <a:pt x="594" y="1115"/>
                  </a:lnTo>
                  <a:lnTo>
                    <a:pt x="2227" y="171"/>
                  </a:lnTo>
                  <a:lnTo>
                    <a:pt x="620" y="1115"/>
                  </a:lnTo>
                  <a:lnTo>
                    <a:pt x="2248" y="173"/>
                  </a:lnTo>
                  <a:lnTo>
                    <a:pt x="643" y="1115"/>
                  </a:lnTo>
                  <a:lnTo>
                    <a:pt x="2269" y="173"/>
                  </a:lnTo>
                  <a:lnTo>
                    <a:pt x="672" y="1115"/>
                  </a:lnTo>
                  <a:lnTo>
                    <a:pt x="2295" y="175"/>
                  </a:lnTo>
                  <a:lnTo>
                    <a:pt x="698" y="1115"/>
                  </a:lnTo>
                  <a:lnTo>
                    <a:pt x="2317" y="178"/>
                  </a:lnTo>
                  <a:lnTo>
                    <a:pt x="705" y="1115"/>
                  </a:lnTo>
                  <a:lnTo>
                    <a:pt x="2324" y="178"/>
                  </a:lnTo>
                  <a:lnTo>
                    <a:pt x="714" y="1115"/>
                  </a:lnTo>
                  <a:lnTo>
                    <a:pt x="2331" y="178"/>
                  </a:lnTo>
                  <a:lnTo>
                    <a:pt x="745" y="1115"/>
                  </a:lnTo>
                  <a:lnTo>
                    <a:pt x="2359" y="180"/>
                  </a:lnTo>
                  <a:lnTo>
                    <a:pt x="781" y="1113"/>
                  </a:lnTo>
                  <a:lnTo>
                    <a:pt x="2388" y="182"/>
                  </a:lnTo>
                  <a:lnTo>
                    <a:pt x="804" y="1113"/>
                  </a:lnTo>
                  <a:lnTo>
                    <a:pt x="2409" y="185"/>
                  </a:lnTo>
                  <a:lnTo>
                    <a:pt x="811" y="1113"/>
                  </a:lnTo>
                  <a:lnTo>
                    <a:pt x="2416" y="185"/>
                  </a:lnTo>
                  <a:lnTo>
                    <a:pt x="814" y="1113"/>
                  </a:lnTo>
                  <a:lnTo>
                    <a:pt x="2416" y="185"/>
                  </a:lnTo>
                  <a:lnTo>
                    <a:pt x="833" y="1113"/>
                  </a:lnTo>
                  <a:lnTo>
                    <a:pt x="2433" y="187"/>
                  </a:lnTo>
                  <a:lnTo>
                    <a:pt x="847" y="1113"/>
                  </a:lnTo>
                  <a:lnTo>
                    <a:pt x="2444" y="187"/>
                  </a:lnTo>
                  <a:lnTo>
                    <a:pt x="880" y="1113"/>
                  </a:lnTo>
                  <a:lnTo>
                    <a:pt x="2475" y="190"/>
                  </a:lnTo>
                  <a:lnTo>
                    <a:pt x="897" y="1113"/>
                  </a:lnTo>
                  <a:lnTo>
                    <a:pt x="2487" y="192"/>
                  </a:lnTo>
                  <a:lnTo>
                    <a:pt x="904" y="1113"/>
                  </a:lnTo>
                  <a:lnTo>
                    <a:pt x="2494" y="192"/>
                  </a:lnTo>
                  <a:lnTo>
                    <a:pt x="916" y="1113"/>
                  </a:lnTo>
                  <a:lnTo>
                    <a:pt x="2506" y="192"/>
                  </a:lnTo>
                  <a:lnTo>
                    <a:pt x="918" y="1113"/>
                  </a:lnTo>
                  <a:lnTo>
                    <a:pt x="2506" y="192"/>
                  </a:lnTo>
                  <a:lnTo>
                    <a:pt x="927" y="1113"/>
                  </a:lnTo>
                  <a:lnTo>
                    <a:pt x="2513" y="192"/>
                  </a:lnTo>
                  <a:lnTo>
                    <a:pt x="951" y="1113"/>
                  </a:lnTo>
                  <a:lnTo>
                    <a:pt x="2534" y="194"/>
                  </a:lnTo>
                  <a:lnTo>
                    <a:pt x="958" y="1113"/>
                  </a:lnTo>
                  <a:lnTo>
                    <a:pt x="2541" y="194"/>
                  </a:lnTo>
                  <a:lnTo>
                    <a:pt x="991" y="1110"/>
                  </a:lnTo>
                  <a:lnTo>
                    <a:pt x="2570" y="197"/>
                  </a:lnTo>
                  <a:lnTo>
                    <a:pt x="1008" y="1110"/>
                  </a:lnTo>
                  <a:lnTo>
                    <a:pt x="2584" y="199"/>
                  </a:lnTo>
                  <a:lnTo>
                    <a:pt x="1015" y="1110"/>
                  </a:lnTo>
                  <a:lnTo>
                    <a:pt x="2591" y="199"/>
                  </a:lnTo>
                  <a:lnTo>
                    <a:pt x="1017" y="1110"/>
                  </a:lnTo>
                  <a:lnTo>
                    <a:pt x="2593" y="199"/>
                  </a:lnTo>
                  <a:lnTo>
                    <a:pt x="1050" y="1110"/>
                  </a:lnTo>
                  <a:lnTo>
                    <a:pt x="2622" y="201"/>
                  </a:lnTo>
                  <a:lnTo>
                    <a:pt x="1055" y="1110"/>
                  </a:lnTo>
                  <a:lnTo>
                    <a:pt x="2627" y="201"/>
                  </a:lnTo>
                  <a:lnTo>
                    <a:pt x="1086" y="1110"/>
                  </a:lnTo>
                  <a:lnTo>
                    <a:pt x="2650" y="204"/>
                  </a:lnTo>
                  <a:lnTo>
                    <a:pt x="1107" y="1110"/>
                  </a:lnTo>
                  <a:lnTo>
                    <a:pt x="2669" y="206"/>
                  </a:lnTo>
                  <a:lnTo>
                    <a:pt x="1112" y="1110"/>
                  </a:lnTo>
                  <a:lnTo>
                    <a:pt x="2674" y="206"/>
                  </a:lnTo>
                  <a:lnTo>
                    <a:pt x="1140" y="1110"/>
                  </a:lnTo>
                  <a:lnTo>
                    <a:pt x="2700" y="209"/>
                  </a:lnTo>
                  <a:lnTo>
                    <a:pt x="1174" y="1110"/>
                  </a:lnTo>
                  <a:lnTo>
                    <a:pt x="2728" y="211"/>
                  </a:lnTo>
                  <a:lnTo>
                    <a:pt x="1176" y="1110"/>
                  </a:lnTo>
                  <a:lnTo>
                    <a:pt x="2731" y="211"/>
                  </a:lnTo>
                  <a:lnTo>
                    <a:pt x="1178" y="1110"/>
                  </a:lnTo>
                  <a:lnTo>
                    <a:pt x="2731" y="211"/>
                  </a:lnTo>
                  <a:lnTo>
                    <a:pt x="1190" y="1110"/>
                  </a:lnTo>
                  <a:lnTo>
                    <a:pt x="2743" y="211"/>
                  </a:lnTo>
                  <a:lnTo>
                    <a:pt x="1200" y="1110"/>
                  </a:lnTo>
                  <a:lnTo>
                    <a:pt x="2750" y="211"/>
                  </a:lnTo>
                  <a:lnTo>
                    <a:pt x="1207" y="1110"/>
                  </a:lnTo>
                  <a:lnTo>
                    <a:pt x="2757" y="213"/>
                  </a:lnTo>
                  <a:lnTo>
                    <a:pt x="1223" y="1108"/>
                  </a:lnTo>
                  <a:lnTo>
                    <a:pt x="2771" y="213"/>
                  </a:lnTo>
                  <a:lnTo>
                    <a:pt x="1235" y="1108"/>
                  </a:lnTo>
                  <a:lnTo>
                    <a:pt x="2780" y="213"/>
                  </a:lnTo>
                  <a:lnTo>
                    <a:pt x="1242" y="1108"/>
                  </a:lnTo>
                  <a:lnTo>
                    <a:pt x="2788" y="216"/>
                  </a:lnTo>
                  <a:lnTo>
                    <a:pt x="1266" y="1108"/>
                  </a:lnTo>
                  <a:lnTo>
                    <a:pt x="2809" y="216"/>
                  </a:lnTo>
                  <a:lnTo>
                    <a:pt x="1271" y="1108"/>
                  </a:lnTo>
                  <a:lnTo>
                    <a:pt x="2811" y="216"/>
                  </a:lnTo>
                  <a:lnTo>
                    <a:pt x="1280" y="1108"/>
                  </a:lnTo>
                  <a:lnTo>
                    <a:pt x="2821" y="218"/>
                  </a:lnTo>
                  <a:lnTo>
                    <a:pt x="1318" y="1108"/>
                  </a:lnTo>
                  <a:lnTo>
                    <a:pt x="2851" y="220"/>
                  </a:lnTo>
                  <a:lnTo>
                    <a:pt x="1358" y="1108"/>
                  </a:lnTo>
                  <a:lnTo>
                    <a:pt x="2887" y="223"/>
                  </a:lnTo>
                  <a:lnTo>
                    <a:pt x="1389" y="1108"/>
                  </a:lnTo>
                  <a:lnTo>
                    <a:pt x="2913" y="225"/>
                  </a:lnTo>
                  <a:lnTo>
                    <a:pt x="1413" y="1108"/>
                  </a:lnTo>
                  <a:lnTo>
                    <a:pt x="2934" y="225"/>
                  </a:lnTo>
                  <a:lnTo>
                    <a:pt x="1439" y="1108"/>
                  </a:lnTo>
                  <a:lnTo>
                    <a:pt x="2956" y="228"/>
                  </a:lnTo>
                  <a:lnTo>
                    <a:pt x="1455" y="1106"/>
                  </a:lnTo>
                  <a:lnTo>
                    <a:pt x="2972" y="230"/>
                  </a:lnTo>
                  <a:lnTo>
                    <a:pt x="1458" y="1106"/>
                  </a:lnTo>
                  <a:lnTo>
                    <a:pt x="2972" y="230"/>
                  </a:lnTo>
                  <a:lnTo>
                    <a:pt x="1491" y="1106"/>
                  </a:lnTo>
                  <a:lnTo>
                    <a:pt x="3000" y="232"/>
                  </a:lnTo>
                  <a:lnTo>
                    <a:pt x="1502" y="1106"/>
                  </a:lnTo>
                  <a:lnTo>
                    <a:pt x="3010" y="232"/>
                  </a:lnTo>
                  <a:lnTo>
                    <a:pt x="1529" y="1106"/>
                  </a:lnTo>
                  <a:lnTo>
                    <a:pt x="3034" y="235"/>
                  </a:lnTo>
                  <a:lnTo>
                    <a:pt x="1559" y="1106"/>
                  </a:lnTo>
                  <a:lnTo>
                    <a:pt x="3060" y="237"/>
                  </a:lnTo>
                  <a:lnTo>
                    <a:pt x="1578" y="1106"/>
                  </a:lnTo>
                  <a:lnTo>
                    <a:pt x="3079" y="237"/>
                  </a:lnTo>
                  <a:lnTo>
                    <a:pt x="1600" y="1106"/>
                  </a:lnTo>
                  <a:lnTo>
                    <a:pt x="3095" y="239"/>
                  </a:lnTo>
                  <a:lnTo>
                    <a:pt x="1607" y="1106"/>
                  </a:lnTo>
                  <a:lnTo>
                    <a:pt x="3102" y="239"/>
                  </a:lnTo>
                  <a:lnTo>
                    <a:pt x="1618" y="1106"/>
                  </a:lnTo>
                  <a:lnTo>
                    <a:pt x="3112" y="239"/>
                  </a:lnTo>
                  <a:lnTo>
                    <a:pt x="1640" y="1106"/>
                  </a:lnTo>
                  <a:lnTo>
                    <a:pt x="3131" y="242"/>
                  </a:lnTo>
                  <a:lnTo>
                    <a:pt x="1680" y="1103"/>
                  </a:lnTo>
                  <a:lnTo>
                    <a:pt x="3164" y="244"/>
                  </a:lnTo>
                  <a:lnTo>
                    <a:pt x="1697" y="1103"/>
                  </a:lnTo>
                  <a:lnTo>
                    <a:pt x="3178" y="246"/>
                  </a:lnTo>
                  <a:lnTo>
                    <a:pt x="1720" y="1103"/>
                  </a:lnTo>
                  <a:lnTo>
                    <a:pt x="3202" y="246"/>
                  </a:lnTo>
                  <a:lnTo>
                    <a:pt x="1732" y="1103"/>
                  </a:lnTo>
                  <a:lnTo>
                    <a:pt x="3211" y="249"/>
                  </a:lnTo>
                  <a:lnTo>
                    <a:pt x="1772" y="1103"/>
                  </a:lnTo>
                  <a:lnTo>
                    <a:pt x="3244" y="251"/>
                  </a:lnTo>
                  <a:lnTo>
                    <a:pt x="1810" y="1103"/>
                  </a:lnTo>
                  <a:lnTo>
                    <a:pt x="3277" y="254"/>
                  </a:lnTo>
                  <a:lnTo>
                    <a:pt x="1817" y="1103"/>
                  </a:lnTo>
                  <a:lnTo>
                    <a:pt x="3284" y="254"/>
                  </a:lnTo>
                  <a:lnTo>
                    <a:pt x="1836" y="1103"/>
                  </a:lnTo>
                  <a:lnTo>
                    <a:pt x="3301" y="256"/>
                  </a:lnTo>
                  <a:lnTo>
                    <a:pt x="1862" y="1103"/>
                  </a:lnTo>
                  <a:lnTo>
                    <a:pt x="3322" y="256"/>
                  </a:lnTo>
                  <a:lnTo>
                    <a:pt x="1881" y="1103"/>
                  </a:lnTo>
                  <a:lnTo>
                    <a:pt x="3339" y="258"/>
                  </a:lnTo>
                  <a:lnTo>
                    <a:pt x="1888" y="1103"/>
                  </a:lnTo>
                  <a:lnTo>
                    <a:pt x="3346" y="258"/>
                  </a:lnTo>
                  <a:lnTo>
                    <a:pt x="1893" y="1103"/>
                  </a:lnTo>
                  <a:lnTo>
                    <a:pt x="3348" y="258"/>
                  </a:lnTo>
                  <a:lnTo>
                    <a:pt x="1914" y="1101"/>
                  </a:lnTo>
                  <a:lnTo>
                    <a:pt x="3367" y="261"/>
                  </a:lnTo>
                  <a:lnTo>
                    <a:pt x="1931" y="1101"/>
                  </a:lnTo>
                  <a:lnTo>
                    <a:pt x="3382" y="261"/>
                  </a:lnTo>
                  <a:lnTo>
                    <a:pt x="1950" y="1101"/>
                  </a:lnTo>
                  <a:lnTo>
                    <a:pt x="3398" y="263"/>
                  </a:lnTo>
                  <a:lnTo>
                    <a:pt x="1964" y="1101"/>
                  </a:lnTo>
                  <a:lnTo>
                    <a:pt x="3410" y="263"/>
                  </a:lnTo>
                  <a:lnTo>
                    <a:pt x="1981" y="1101"/>
                  </a:lnTo>
                  <a:lnTo>
                    <a:pt x="3424" y="265"/>
                  </a:lnTo>
                  <a:lnTo>
                    <a:pt x="2007" y="1101"/>
                  </a:lnTo>
                  <a:lnTo>
                    <a:pt x="3445" y="268"/>
                  </a:lnTo>
                  <a:lnTo>
                    <a:pt x="2044" y="1101"/>
                  </a:lnTo>
                  <a:lnTo>
                    <a:pt x="3479" y="270"/>
                  </a:lnTo>
                  <a:lnTo>
                    <a:pt x="2047" y="1101"/>
                  </a:lnTo>
                  <a:lnTo>
                    <a:pt x="3481" y="270"/>
                  </a:lnTo>
                  <a:lnTo>
                    <a:pt x="2066" y="1101"/>
                  </a:lnTo>
                  <a:lnTo>
                    <a:pt x="3497" y="270"/>
                  </a:lnTo>
                  <a:lnTo>
                    <a:pt x="2104" y="1101"/>
                  </a:lnTo>
                  <a:lnTo>
                    <a:pt x="3531" y="273"/>
                  </a:lnTo>
                  <a:lnTo>
                    <a:pt x="2123" y="1098"/>
                  </a:lnTo>
                  <a:lnTo>
                    <a:pt x="3540" y="277"/>
                  </a:lnTo>
                  <a:lnTo>
                    <a:pt x="2139" y="1098"/>
                  </a:lnTo>
                  <a:lnTo>
                    <a:pt x="3542" y="287"/>
                  </a:lnTo>
                  <a:lnTo>
                    <a:pt x="2156" y="1098"/>
                  </a:lnTo>
                  <a:lnTo>
                    <a:pt x="3542" y="296"/>
                  </a:lnTo>
                  <a:lnTo>
                    <a:pt x="2165" y="1098"/>
                  </a:lnTo>
                  <a:lnTo>
                    <a:pt x="3542" y="301"/>
                  </a:lnTo>
                  <a:lnTo>
                    <a:pt x="2186" y="1098"/>
                  </a:lnTo>
                  <a:lnTo>
                    <a:pt x="3545" y="313"/>
                  </a:lnTo>
                  <a:lnTo>
                    <a:pt x="2203" y="1098"/>
                  </a:lnTo>
                  <a:lnTo>
                    <a:pt x="3545" y="320"/>
                  </a:lnTo>
                  <a:lnTo>
                    <a:pt x="2215" y="1098"/>
                  </a:lnTo>
                  <a:lnTo>
                    <a:pt x="3547" y="327"/>
                  </a:lnTo>
                  <a:lnTo>
                    <a:pt x="2238" y="1098"/>
                  </a:lnTo>
                  <a:lnTo>
                    <a:pt x="3547" y="341"/>
                  </a:lnTo>
                  <a:lnTo>
                    <a:pt x="2262" y="1098"/>
                  </a:lnTo>
                  <a:lnTo>
                    <a:pt x="3550" y="353"/>
                  </a:lnTo>
                  <a:lnTo>
                    <a:pt x="2298" y="1098"/>
                  </a:lnTo>
                  <a:lnTo>
                    <a:pt x="3552" y="372"/>
                  </a:lnTo>
                  <a:lnTo>
                    <a:pt x="2328" y="1098"/>
                  </a:lnTo>
                  <a:lnTo>
                    <a:pt x="3554" y="389"/>
                  </a:lnTo>
                  <a:lnTo>
                    <a:pt x="2364" y="1096"/>
                  </a:lnTo>
                  <a:lnTo>
                    <a:pt x="3557" y="408"/>
                  </a:lnTo>
                  <a:lnTo>
                    <a:pt x="2395" y="1096"/>
                  </a:lnTo>
                  <a:lnTo>
                    <a:pt x="3559" y="422"/>
                  </a:lnTo>
                  <a:lnTo>
                    <a:pt x="2397" y="1096"/>
                  </a:lnTo>
                  <a:lnTo>
                    <a:pt x="3559" y="424"/>
                  </a:lnTo>
                  <a:lnTo>
                    <a:pt x="2437" y="1096"/>
                  </a:lnTo>
                  <a:lnTo>
                    <a:pt x="3561" y="446"/>
                  </a:lnTo>
                  <a:lnTo>
                    <a:pt x="2475" y="1096"/>
                  </a:lnTo>
                  <a:lnTo>
                    <a:pt x="3564" y="465"/>
                  </a:lnTo>
                  <a:lnTo>
                    <a:pt x="2508" y="1096"/>
                  </a:lnTo>
                  <a:lnTo>
                    <a:pt x="3566" y="484"/>
                  </a:lnTo>
                  <a:lnTo>
                    <a:pt x="2511" y="1096"/>
                  </a:lnTo>
                  <a:lnTo>
                    <a:pt x="3566" y="484"/>
                  </a:lnTo>
                  <a:lnTo>
                    <a:pt x="2515" y="1096"/>
                  </a:lnTo>
                  <a:lnTo>
                    <a:pt x="3566" y="486"/>
                  </a:lnTo>
                  <a:lnTo>
                    <a:pt x="2515" y="1096"/>
                  </a:lnTo>
                  <a:lnTo>
                    <a:pt x="3566" y="486"/>
                  </a:lnTo>
                  <a:lnTo>
                    <a:pt x="2534" y="1096"/>
                  </a:lnTo>
                  <a:lnTo>
                    <a:pt x="3568" y="498"/>
                  </a:lnTo>
                  <a:lnTo>
                    <a:pt x="2570" y="1096"/>
                  </a:lnTo>
                  <a:lnTo>
                    <a:pt x="3571" y="515"/>
                  </a:lnTo>
                  <a:lnTo>
                    <a:pt x="2605" y="1094"/>
                  </a:lnTo>
                  <a:lnTo>
                    <a:pt x="3573" y="534"/>
                  </a:lnTo>
                  <a:lnTo>
                    <a:pt x="2643" y="1094"/>
                  </a:lnTo>
                  <a:lnTo>
                    <a:pt x="3576" y="555"/>
                  </a:lnTo>
                  <a:lnTo>
                    <a:pt x="2662" y="1094"/>
                  </a:lnTo>
                  <a:lnTo>
                    <a:pt x="3576" y="564"/>
                  </a:lnTo>
                  <a:lnTo>
                    <a:pt x="2662" y="1094"/>
                  </a:lnTo>
                  <a:lnTo>
                    <a:pt x="3576" y="564"/>
                  </a:lnTo>
                  <a:lnTo>
                    <a:pt x="2676" y="1094"/>
                  </a:lnTo>
                  <a:lnTo>
                    <a:pt x="3578" y="574"/>
                  </a:lnTo>
                  <a:lnTo>
                    <a:pt x="2717" y="1094"/>
                  </a:lnTo>
                  <a:lnTo>
                    <a:pt x="3580" y="593"/>
                  </a:lnTo>
                  <a:lnTo>
                    <a:pt x="2745" y="1094"/>
                  </a:lnTo>
                  <a:lnTo>
                    <a:pt x="3580" y="610"/>
                  </a:lnTo>
                  <a:lnTo>
                    <a:pt x="2778" y="1094"/>
                  </a:lnTo>
                  <a:lnTo>
                    <a:pt x="3583" y="626"/>
                  </a:lnTo>
                  <a:lnTo>
                    <a:pt x="2816" y="1091"/>
                  </a:lnTo>
                  <a:lnTo>
                    <a:pt x="3585" y="648"/>
                  </a:lnTo>
                  <a:lnTo>
                    <a:pt x="2835" y="1091"/>
                  </a:lnTo>
                  <a:lnTo>
                    <a:pt x="3587" y="657"/>
                  </a:lnTo>
                  <a:lnTo>
                    <a:pt x="2842" y="1091"/>
                  </a:lnTo>
                  <a:lnTo>
                    <a:pt x="3587" y="659"/>
                  </a:lnTo>
                  <a:lnTo>
                    <a:pt x="2866" y="1091"/>
                  </a:lnTo>
                  <a:lnTo>
                    <a:pt x="3590" y="674"/>
                  </a:lnTo>
                  <a:lnTo>
                    <a:pt x="2896" y="1091"/>
                  </a:lnTo>
                  <a:lnTo>
                    <a:pt x="3592" y="690"/>
                  </a:lnTo>
                  <a:lnTo>
                    <a:pt x="2932" y="1091"/>
                  </a:lnTo>
                  <a:lnTo>
                    <a:pt x="3594" y="709"/>
                  </a:lnTo>
                  <a:lnTo>
                    <a:pt x="2946" y="1091"/>
                  </a:lnTo>
                  <a:lnTo>
                    <a:pt x="3594" y="716"/>
                  </a:lnTo>
                  <a:lnTo>
                    <a:pt x="2977" y="1091"/>
                  </a:lnTo>
                  <a:lnTo>
                    <a:pt x="3597" y="733"/>
                  </a:lnTo>
                  <a:lnTo>
                    <a:pt x="2996" y="1091"/>
                  </a:lnTo>
                  <a:lnTo>
                    <a:pt x="3597" y="742"/>
                  </a:lnTo>
                  <a:lnTo>
                    <a:pt x="3017" y="1091"/>
                  </a:lnTo>
                  <a:lnTo>
                    <a:pt x="3599" y="754"/>
                  </a:lnTo>
                  <a:lnTo>
                    <a:pt x="3027" y="1089"/>
                  </a:lnTo>
                  <a:lnTo>
                    <a:pt x="3599" y="759"/>
                  </a:lnTo>
                  <a:lnTo>
                    <a:pt x="3043" y="1089"/>
                  </a:lnTo>
                  <a:lnTo>
                    <a:pt x="3602" y="766"/>
                  </a:lnTo>
                  <a:lnTo>
                    <a:pt x="3069" y="1089"/>
                  </a:lnTo>
                  <a:lnTo>
                    <a:pt x="3602" y="780"/>
                  </a:lnTo>
                  <a:lnTo>
                    <a:pt x="3083" y="1089"/>
                  </a:lnTo>
                  <a:lnTo>
                    <a:pt x="3604" y="790"/>
                  </a:lnTo>
                  <a:lnTo>
                    <a:pt x="3107" y="1089"/>
                  </a:lnTo>
                  <a:lnTo>
                    <a:pt x="3604" y="802"/>
                  </a:lnTo>
                  <a:lnTo>
                    <a:pt x="3140" y="1089"/>
                  </a:lnTo>
                  <a:lnTo>
                    <a:pt x="3606" y="818"/>
                  </a:lnTo>
                  <a:lnTo>
                    <a:pt x="3159" y="1089"/>
                  </a:lnTo>
                  <a:lnTo>
                    <a:pt x="3609" y="830"/>
                  </a:lnTo>
                  <a:lnTo>
                    <a:pt x="3176" y="1089"/>
                  </a:lnTo>
                  <a:lnTo>
                    <a:pt x="3609" y="837"/>
                  </a:lnTo>
                  <a:lnTo>
                    <a:pt x="3199" y="1089"/>
                  </a:lnTo>
                  <a:lnTo>
                    <a:pt x="3611" y="852"/>
                  </a:lnTo>
                  <a:lnTo>
                    <a:pt x="3230" y="1089"/>
                  </a:lnTo>
                  <a:lnTo>
                    <a:pt x="3613" y="866"/>
                  </a:lnTo>
                  <a:lnTo>
                    <a:pt x="3235" y="1089"/>
                  </a:lnTo>
                  <a:lnTo>
                    <a:pt x="3613" y="868"/>
                  </a:lnTo>
                  <a:lnTo>
                    <a:pt x="3263" y="1087"/>
                  </a:lnTo>
                  <a:lnTo>
                    <a:pt x="3616" y="885"/>
                  </a:lnTo>
                  <a:lnTo>
                    <a:pt x="3289" y="1087"/>
                  </a:lnTo>
                  <a:lnTo>
                    <a:pt x="3616" y="897"/>
                  </a:lnTo>
                  <a:lnTo>
                    <a:pt x="3313" y="1087"/>
                  </a:lnTo>
                  <a:lnTo>
                    <a:pt x="3618" y="911"/>
                  </a:lnTo>
                  <a:lnTo>
                    <a:pt x="3318" y="1087"/>
                  </a:lnTo>
                  <a:lnTo>
                    <a:pt x="3618" y="913"/>
                  </a:lnTo>
                  <a:lnTo>
                    <a:pt x="3348" y="1087"/>
                  </a:lnTo>
                  <a:lnTo>
                    <a:pt x="3621" y="930"/>
                  </a:lnTo>
                  <a:lnTo>
                    <a:pt x="3353" y="1087"/>
                  </a:lnTo>
                  <a:lnTo>
                    <a:pt x="3621" y="932"/>
                  </a:lnTo>
                  <a:lnTo>
                    <a:pt x="3382" y="1087"/>
                  </a:lnTo>
                  <a:lnTo>
                    <a:pt x="3623" y="947"/>
                  </a:lnTo>
                  <a:lnTo>
                    <a:pt x="3398" y="1087"/>
                  </a:lnTo>
                  <a:lnTo>
                    <a:pt x="3623" y="956"/>
                  </a:lnTo>
                  <a:lnTo>
                    <a:pt x="3398" y="1087"/>
                  </a:lnTo>
                  <a:lnTo>
                    <a:pt x="3623" y="956"/>
                  </a:lnTo>
                  <a:lnTo>
                    <a:pt x="3436" y="1087"/>
                  </a:lnTo>
                  <a:lnTo>
                    <a:pt x="3625" y="975"/>
                  </a:lnTo>
                  <a:lnTo>
                    <a:pt x="3448" y="1087"/>
                  </a:lnTo>
                  <a:lnTo>
                    <a:pt x="3628" y="982"/>
                  </a:lnTo>
                  <a:lnTo>
                    <a:pt x="3462" y="1087"/>
                  </a:lnTo>
                  <a:lnTo>
                    <a:pt x="3628" y="989"/>
                  </a:lnTo>
                  <a:lnTo>
                    <a:pt x="3495" y="1084"/>
                  </a:lnTo>
                  <a:lnTo>
                    <a:pt x="3630" y="1008"/>
                  </a:lnTo>
                  <a:lnTo>
                    <a:pt x="3526" y="1084"/>
                  </a:lnTo>
                  <a:lnTo>
                    <a:pt x="3632" y="1023"/>
                  </a:lnTo>
                  <a:lnTo>
                    <a:pt x="3533" y="1084"/>
                  </a:lnTo>
                  <a:lnTo>
                    <a:pt x="3632" y="1027"/>
                  </a:lnTo>
                  <a:lnTo>
                    <a:pt x="3552" y="1084"/>
                  </a:lnTo>
                  <a:lnTo>
                    <a:pt x="3635" y="1037"/>
                  </a:lnTo>
                  <a:lnTo>
                    <a:pt x="3578" y="1084"/>
                  </a:lnTo>
                  <a:lnTo>
                    <a:pt x="3635" y="1051"/>
                  </a:lnTo>
                  <a:lnTo>
                    <a:pt x="3606" y="1084"/>
                  </a:lnTo>
                  <a:lnTo>
                    <a:pt x="3637" y="1068"/>
                  </a:lnTo>
                  <a:lnTo>
                    <a:pt x="3639" y="1084"/>
                  </a:lnTo>
                  <a:lnTo>
                    <a:pt x="3639" y="1084"/>
                  </a:lnTo>
                </a:path>
              </a:pathLst>
            </a:custGeom>
            <a:noFill/>
            <a:ln w="0" cap="rnd">
              <a:solidFill>
                <a:schemeClr val="accent5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8"/>
            <p:cNvSpPr/>
            <p:nvPr/>
          </p:nvSpPr>
          <p:spPr bwMode="auto">
            <a:xfrm flipH="1">
              <a:off x="6670280" y="3797257"/>
              <a:ext cx="494066" cy="219078"/>
            </a:xfrm>
            <a:custGeom>
              <a:avLst/>
              <a:gdLst>
                <a:gd name="T0" fmla="*/ 3 w 433"/>
                <a:gd name="T1" fmla="*/ 106 h 192"/>
                <a:gd name="T2" fmla="*/ 83 w 433"/>
                <a:gd name="T3" fmla="*/ 68 h 192"/>
                <a:gd name="T4" fmla="*/ 239 w 433"/>
                <a:gd name="T5" fmla="*/ 0 h 192"/>
                <a:gd name="T6" fmla="*/ 247 w 433"/>
                <a:gd name="T7" fmla="*/ 4 h 192"/>
                <a:gd name="T8" fmla="*/ 258 w 433"/>
                <a:gd name="T9" fmla="*/ 18 h 192"/>
                <a:gd name="T10" fmla="*/ 270 w 433"/>
                <a:gd name="T11" fmla="*/ 30 h 192"/>
                <a:gd name="T12" fmla="*/ 275 w 433"/>
                <a:gd name="T13" fmla="*/ 35 h 192"/>
                <a:gd name="T14" fmla="*/ 284 w 433"/>
                <a:gd name="T15" fmla="*/ 42 h 192"/>
                <a:gd name="T16" fmla="*/ 289 w 433"/>
                <a:gd name="T17" fmla="*/ 47 h 192"/>
                <a:gd name="T18" fmla="*/ 289 w 433"/>
                <a:gd name="T19" fmla="*/ 47 h 192"/>
                <a:gd name="T20" fmla="*/ 289 w 433"/>
                <a:gd name="T21" fmla="*/ 49 h 192"/>
                <a:gd name="T22" fmla="*/ 291 w 433"/>
                <a:gd name="T23" fmla="*/ 52 h 192"/>
                <a:gd name="T24" fmla="*/ 294 w 433"/>
                <a:gd name="T25" fmla="*/ 52 h 192"/>
                <a:gd name="T26" fmla="*/ 294 w 433"/>
                <a:gd name="T27" fmla="*/ 52 h 192"/>
                <a:gd name="T28" fmla="*/ 296 w 433"/>
                <a:gd name="T29" fmla="*/ 54 h 192"/>
                <a:gd name="T30" fmla="*/ 306 w 433"/>
                <a:gd name="T31" fmla="*/ 64 h 192"/>
                <a:gd name="T32" fmla="*/ 310 w 433"/>
                <a:gd name="T33" fmla="*/ 71 h 192"/>
                <a:gd name="T34" fmla="*/ 320 w 433"/>
                <a:gd name="T35" fmla="*/ 78 h 192"/>
                <a:gd name="T36" fmla="*/ 325 w 433"/>
                <a:gd name="T37" fmla="*/ 83 h 192"/>
                <a:gd name="T38" fmla="*/ 336 w 433"/>
                <a:gd name="T39" fmla="*/ 94 h 192"/>
                <a:gd name="T40" fmla="*/ 344 w 433"/>
                <a:gd name="T41" fmla="*/ 101 h 192"/>
                <a:gd name="T42" fmla="*/ 346 w 433"/>
                <a:gd name="T43" fmla="*/ 106 h 192"/>
                <a:gd name="T44" fmla="*/ 355 w 433"/>
                <a:gd name="T45" fmla="*/ 116 h 192"/>
                <a:gd name="T46" fmla="*/ 360 w 433"/>
                <a:gd name="T47" fmla="*/ 118 h 192"/>
                <a:gd name="T48" fmla="*/ 365 w 433"/>
                <a:gd name="T49" fmla="*/ 125 h 192"/>
                <a:gd name="T50" fmla="*/ 374 w 433"/>
                <a:gd name="T51" fmla="*/ 135 h 192"/>
                <a:gd name="T52" fmla="*/ 386 w 433"/>
                <a:gd name="T53" fmla="*/ 144 h 192"/>
                <a:gd name="T54" fmla="*/ 391 w 433"/>
                <a:gd name="T55" fmla="*/ 149 h 192"/>
                <a:gd name="T56" fmla="*/ 398 w 433"/>
                <a:gd name="T57" fmla="*/ 156 h 192"/>
                <a:gd name="T58" fmla="*/ 403 w 433"/>
                <a:gd name="T59" fmla="*/ 161 h 192"/>
                <a:gd name="T60" fmla="*/ 407 w 433"/>
                <a:gd name="T61" fmla="*/ 166 h 192"/>
                <a:gd name="T62" fmla="*/ 407 w 433"/>
                <a:gd name="T63" fmla="*/ 166 h 192"/>
                <a:gd name="T64" fmla="*/ 415 w 433"/>
                <a:gd name="T65" fmla="*/ 173 h 192"/>
                <a:gd name="T66" fmla="*/ 424 w 433"/>
                <a:gd name="T67" fmla="*/ 182 h 192"/>
                <a:gd name="T68" fmla="*/ 433 w 433"/>
                <a:gd name="T6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33" h="192">
                  <a:moveTo>
                    <a:pt x="0" y="109"/>
                  </a:moveTo>
                  <a:lnTo>
                    <a:pt x="3" y="106"/>
                  </a:lnTo>
                  <a:lnTo>
                    <a:pt x="12" y="111"/>
                  </a:lnTo>
                  <a:lnTo>
                    <a:pt x="83" y="68"/>
                  </a:lnTo>
                  <a:lnTo>
                    <a:pt x="38" y="116"/>
                  </a:lnTo>
                  <a:lnTo>
                    <a:pt x="239" y="0"/>
                  </a:lnTo>
                  <a:lnTo>
                    <a:pt x="50" y="118"/>
                  </a:lnTo>
                  <a:lnTo>
                    <a:pt x="247" y="4"/>
                  </a:lnTo>
                  <a:lnTo>
                    <a:pt x="78" y="123"/>
                  </a:lnTo>
                  <a:lnTo>
                    <a:pt x="258" y="18"/>
                  </a:lnTo>
                  <a:lnTo>
                    <a:pt x="102" y="128"/>
                  </a:lnTo>
                  <a:lnTo>
                    <a:pt x="270" y="30"/>
                  </a:lnTo>
                  <a:lnTo>
                    <a:pt x="112" y="130"/>
                  </a:lnTo>
                  <a:lnTo>
                    <a:pt x="275" y="35"/>
                  </a:lnTo>
                  <a:lnTo>
                    <a:pt x="128" y="132"/>
                  </a:lnTo>
                  <a:lnTo>
                    <a:pt x="284" y="42"/>
                  </a:lnTo>
                  <a:lnTo>
                    <a:pt x="138" y="135"/>
                  </a:lnTo>
                  <a:lnTo>
                    <a:pt x="289" y="47"/>
                  </a:lnTo>
                  <a:lnTo>
                    <a:pt x="138" y="135"/>
                  </a:lnTo>
                  <a:lnTo>
                    <a:pt x="289" y="47"/>
                  </a:lnTo>
                  <a:lnTo>
                    <a:pt x="140" y="135"/>
                  </a:lnTo>
                  <a:lnTo>
                    <a:pt x="289" y="49"/>
                  </a:lnTo>
                  <a:lnTo>
                    <a:pt x="147" y="137"/>
                  </a:lnTo>
                  <a:lnTo>
                    <a:pt x="291" y="52"/>
                  </a:lnTo>
                  <a:lnTo>
                    <a:pt x="147" y="137"/>
                  </a:lnTo>
                  <a:lnTo>
                    <a:pt x="294" y="52"/>
                  </a:lnTo>
                  <a:lnTo>
                    <a:pt x="147" y="137"/>
                  </a:lnTo>
                  <a:lnTo>
                    <a:pt x="294" y="52"/>
                  </a:lnTo>
                  <a:lnTo>
                    <a:pt x="154" y="137"/>
                  </a:lnTo>
                  <a:lnTo>
                    <a:pt x="296" y="54"/>
                  </a:lnTo>
                  <a:lnTo>
                    <a:pt x="173" y="142"/>
                  </a:lnTo>
                  <a:lnTo>
                    <a:pt x="306" y="64"/>
                  </a:lnTo>
                  <a:lnTo>
                    <a:pt x="185" y="144"/>
                  </a:lnTo>
                  <a:lnTo>
                    <a:pt x="310" y="71"/>
                  </a:lnTo>
                  <a:lnTo>
                    <a:pt x="202" y="147"/>
                  </a:lnTo>
                  <a:lnTo>
                    <a:pt x="320" y="78"/>
                  </a:lnTo>
                  <a:lnTo>
                    <a:pt x="211" y="149"/>
                  </a:lnTo>
                  <a:lnTo>
                    <a:pt x="325" y="83"/>
                  </a:lnTo>
                  <a:lnTo>
                    <a:pt x="235" y="154"/>
                  </a:lnTo>
                  <a:lnTo>
                    <a:pt x="336" y="94"/>
                  </a:lnTo>
                  <a:lnTo>
                    <a:pt x="249" y="156"/>
                  </a:lnTo>
                  <a:lnTo>
                    <a:pt x="344" y="101"/>
                  </a:lnTo>
                  <a:lnTo>
                    <a:pt x="256" y="158"/>
                  </a:lnTo>
                  <a:lnTo>
                    <a:pt x="346" y="106"/>
                  </a:lnTo>
                  <a:lnTo>
                    <a:pt x="275" y="161"/>
                  </a:lnTo>
                  <a:lnTo>
                    <a:pt x="355" y="116"/>
                  </a:lnTo>
                  <a:lnTo>
                    <a:pt x="282" y="163"/>
                  </a:lnTo>
                  <a:lnTo>
                    <a:pt x="360" y="118"/>
                  </a:lnTo>
                  <a:lnTo>
                    <a:pt x="296" y="166"/>
                  </a:lnTo>
                  <a:lnTo>
                    <a:pt x="365" y="125"/>
                  </a:lnTo>
                  <a:lnTo>
                    <a:pt x="315" y="168"/>
                  </a:lnTo>
                  <a:lnTo>
                    <a:pt x="374" y="135"/>
                  </a:lnTo>
                  <a:lnTo>
                    <a:pt x="336" y="173"/>
                  </a:lnTo>
                  <a:lnTo>
                    <a:pt x="386" y="144"/>
                  </a:lnTo>
                  <a:lnTo>
                    <a:pt x="346" y="175"/>
                  </a:lnTo>
                  <a:lnTo>
                    <a:pt x="391" y="149"/>
                  </a:lnTo>
                  <a:lnTo>
                    <a:pt x="362" y="177"/>
                  </a:lnTo>
                  <a:lnTo>
                    <a:pt x="398" y="156"/>
                  </a:lnTo>
                  <a:lnTo>
                    <a:pt x="370" y="180"/>
                  </a:lnTo>
                  <a:lnTo>
                    <a:pt x="403" y="161"/>
                  </a:lnTo>
                  <a:lnTo>
                    <a:pt x="379" y="182"/>
                  </a:lnTo>
                  <a:lnTo>
                    <a:pt x="407" y="166"/>
                  </a:lnTo>
                  <a:lnTo>
                    <a:pt x="381" y="182"/>
                  </a:lnTo>
                  <a:lnTo>
                    <a:pt x="407" y="166"/>
                  </a:lnTo>
                  <a:lnTo>
                    <a:pt x="396" y="185"/>
                  </a:lnTo>
                  <a:lnTo>
                    <a:pt x="415" y="173"/>
                  </a:lnTo>
                  <a:lnTo>
                    <a:pt x="415" y="189"/>
                  </a:lnTo>
                  <a:lnTo>
                    <a:pt x="424" y="182"/>
                  </a:lnTo>
                  <a:lnTo>
                    <a:pt x="431" y="192"/>
                  </a:lnTo>
                  <a:lnTo>
                    <a:pt x="433" y="192"/>
                  </a:lnTo>
                </a:path>
              </a:pathLst>
            </a:custGeom>
            <a:noFill/>
            <a:ln w="0" cap="rnd">
              <a:solidFill>
                <a:schemeClr val="accent5">
                  <a:lumMod val="50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9"/>
            <p:cNvSpPr/>
            <p:nvPr/>
          </p:nvSpPr>
          <p:spPr bwMode="auto">
            <a:xfrm flipH="1">
              <a:off x="6672562" y="3685436"/>
              <a:ext cx="491784" cy="230488"/>
            </a:xfrm>
            <a:custGeom>
              <a:avLst/>
              <a:gdLst>
                <a:gd name="T0" fmla="*/ 0 w 431"/>
                <a:gd name="T1" fmla="*/ 5 h 202"/>
                <a:gd name="T2" fmla="*/ 0 w 431"/>
                <a:gd name="T3" fmla="*/ 5 h 202"/>
                <a:gd name="T4" fmla="*/ 0 w 431"/>
                <a:gd name="T5" fmla="*/ 14 h 202"/>
                <a:gd name="T6" fmla="*/ 15 w 431"/>
                <a:gd name="T7" fmla="*/ 5 h 202"/>
                <a:gd name="T8" fmla="*/ 0 w 431"/>
                <a:gd name="T9" fmla="*/ 36 h 202"/>
                <a:gd name="T10" fmla="*/ 52 w 431"/>
                <a:gd name="T11" fmla="*/ 5 h 202"/>
                <a:gd name="T12" fmla="*/ 0 w 431"/>
                <a:gd name="T13" fmla="*/ 43 h 202"/>
                <a:gd name="T14" fmla="*/ 67 w 431"/>
                <a:gd name="T15" fmla="*/ 5 h 202"/>
                <a:gd name="T16" fmla="*/ 0 w 431"/>
                <a:gd name="T17" fmla="*/ 64 h 202"/>
                <a:gd name="T18" fmla="*/ 105 w 431"/>
                <a:gd name="T19" fmla="*/ 3 h 202"/>
                <a:gd name="T20" fmla="*/ 0 w 431"/>
                <a:gd name="T21" fmla="*/ 83 h 202"/>
                <a:gd name="T22" fmla="*/ 138 w 431"/>
                <a:gd name="T23" fmla="*/ 3 h 202"/>
                <a:gd name="T24" fmla="*/ 0 w 431"/>
                <a:gd name="T25" fmla="*/ 90 h 202"/>
                <a:gd name="T26" fmla="*/ 152 w 431"/>
                <a:gd name="T27" fmla="*/ 3 h 202"/>
                <a:gd name="T28" fmla="*/ 0 w 431"/>
                <a:gd name="T29" fmla="*/ 102 h 202"/>
                <a:gd name="T30" fmla="*/ 173 w 431"/>
                <a:gd name="T31" fmla="*/ 3 h 202"/>
                <a:gd name="T32" fmla="*/ 0 w 431"/>
                <a:gd name="T33" fmla="*/ 109 h 202"/>
                <a:gd name="T34" fmla="*/ 185 w 431"/>
                <a:gd name="T35" fmla="*/ 3 h 202"/>
                <a:gd name="T36" fmla="*/ 0 w 431"/>
                <a:gd name="T37" fmla="*/ 109 h 202"/>
                <a:gd name="T38" fmla="*/ 185 w 431"/>
                <a:gd name="T39" fmla="*/ 3 h 202"/>
                <a:gd name="T40" fmla="*/ 0 w 431"/>
                <a:gd name="T41" fmla="*/ 112 h 202"/>
                <a:gd name="T42" fmla="*/ 190 w 431"/>
                <a:gd name="T43" fmla="*/ 3 h 202"/>
                <a:gd name="T44" fmla="*/ 0 w 431"/>
                <a:gd name="T45" fmla="*/ 116 h 202"/>
                <a:gd name="T46" fmla="*/ 197 w 431"/>
                <a:gd name="T47" fmla="*/ 3 h 202"/>
                <a:gd name="T48" fmla="*/ 0 w 431"/>
                <a:gd name="T49" fmla="*/ 119 h 202"/>
                <a:gd name="T50" fmla="*/ 199 w 431"/>
                <a:gd name="T51" fmla="*/ 3 h 202"/>
                <a:gd name="T52" fmla="*/ 0 w 431"/>
                <a:gd name="T53" fmla="*/ 119 h 202"/>
                <a:gd name="T54" fmla="*/ 202 w 431"/>
                <a:gd name="T55" fmla="*/ 3 h 202"/>
                <a:gd name="T56" fmla="*/ 0 w 431"/>
                <a:gd name="T57" fmla="*/ 124 h 202"/>
                <a:gd name="T58" fmla="*/ 209 w 431"/>
                <a:gd name="T59" fmla="*/ 3 h 202"/>
                <a:gd name="T60" fmla="*/ 0 w 431"/>
                <a:gd name="T61" fmla="*/ 138 h 202"/>
                <a:gd name="T62" fmla="*/ 235 w 431"/>
                <a:gd name="T63" fmla="*/ 3 h 202"/>
                <a:gd name="T64" fmla="*/ 0 w 431"/>
                <a:gd name="T65" fmla="*/ 147 h 202"/>
                <a:gd name="T66" fmla="*/ 251 w 431"/>
                <a:gd name="T67" fmla="*/ 3 h 202"/>
                <a:gd name="T68" fmla="*/ 0 w 431"/>
                <a:gd name="T69" fmla="*/ 162 h 202"/>
                <a:gd name="T70" fmla="*/ 275 w 431"/>
                <a:gd name="T71" fmla="*/ 3 h 202"/>
                <a:gd name="T72" fmla="*/ 0 w 431"/>
                <a:gd name="T73" fmla="*/ 166 h 202"/>
                <a:gd name="T74" fmla="*/ 287 w 431"/>
                <a:gd name="T75" fmla="*/ 3 h 202"/>
                <a:gd name="T76" fmla="*/ 0 w 431"/>
                <a:gd name="T77" fmla="*/ 185 h 202"/>
                <a:gd name="T78" fmla="*/ 317 w 431"/>
                <a:gd name="T79" fmla="*/ 3 h 202"/>
                <a:gd name="T80" fmla="*/ 0 w 431"/>
                <a:gd name="T81" fmla="*/ 197 h 202"/>
                <a:gd name="T82" fmla="*/ 336 w 431"/>
                <a:gd name="T83" fmla="*/ 0 h 202"/>
                <a:gd name="T84" fmla="*/ 0 w 431"/>
                <a:gd name="T85" fmla="*/ 202 h 202"/>
                <a:gd name="T86" fmla="*/ 348 w 431"/>
                <a:gd name="T87" fmla="*/ 0 h 202"/>
                <a:gd name="T88" fmla="*/ 116 w 431"/>
                <a:gd name="T89" fmla="*/ 150 h 202"/>
                <a:gd name="T90" fmla="*/ 374 w 431"/>
                <a:gd name="T91" fmla="*/ 0 h 202"/>
                <a:gd name="T92" fmla="*/ 164 w 431"/>
                <a:gd name="T93" fmla="*/ 128 h 202"/>
                <a:gd name="T94" fmla="*/ 384 w 431"/>
                <a:gd name="T95" fmla="*/ 0 h 202"/>
                <a:gd name="T96" fmla="*/ 261 w 431"/>
                <a:gd name="T97" fmla="*/ 83 h 202"/>
                <a:gd name="T98" fmla="*/ 400 w 431"/>
                <a:gd name="T99" fmla="*/ 0 h 202"/>
                <a:gd name="T100" fmla="*/ 403 w 431"/>
                <a:gd name="T101" fmla="*/ 14 h 202"/>
                <a:gd name="T102" fmla="*/ 426 w 431"/>
                <a:gd name="T103" fmla="*/ 0 h 202"/>
                <a:gd name="T104" fmla="*/ 429 w 431"/>
                <a:gd name="T105" fmla="*/ 3 h 202"/>
                <a:gd name="T106" fmla="*/ 431 w 431"/>
                <a:gd name="T10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31" h="202">
                  <a:moveTo>
                    <a:pt x="0" y="5"/>
                  </a:moveTo>
                  <a:lnTo>
                    <a:pt x="0" y="5"/>
                  </a:lnTo>
                  <a:lnTo>
                    <a:pt x="0" y="14"/>
                  </a:lnTo>
                  <a:lnTo>
                    <a:pt x="15" y="5"/>
                  </a:lnTo>
                  <a:lnTo>
                    <a:pt x="0" y="36"/>
                  </a:lnTo>
                  <a:lnTo>
                    <a:pt x="52" y="5"/>
                  </a:lnTo>
                  <a:lnTo>
                    <a:pt x="0" y="43"/>
                  </a:lnTo>
                  <a:lnTo>
                    <a:pt x="67" y="5"/>
                  </a:lnTo>
                  <a:lnTo>
                    <a:pt x="0" y="64"/>
                  </a:lnTo>
                  <a:lnTo>
                    <a:pt x="105" y="3"/>
                  </a:lnTo>
                  <a:lnTo>
                    <a:pt x="0" y="83"/>
                  </a:lnTo>
                  <a:lnTo>
                    <a:pt x="138" y="3"/>
                  </a:lnTo>
                  <a:lnTo>
                    <a:pt x="0" y="90"/>
                  </a:lnTo>
                  <a:lnTo>
                    <a:pt x="152" y="3"/>
                  </a:lnTo>
                  <a:lnTo>
                    <a:pt x="0" y="102"/>
                  </a:lnTo>
                  <a:lnTo>
                    <a:pt x="173" y="3"/>
                  </a:lnTo>
                  <a:lnTo>
                    <a:pt x="0" y="109"/>
                  </a:lnTo>
                  <a:lnTo>
                    <a:pt x="185" y="3"/>
                  </a:lnTo>
                  <a:lnTo>
                    <a:pt x="0" y="109"/>
                  </a:lnTo>
                  <a:lnTo>
                    <a:pt x="185" y="3"/>
                  </a:lnTo>
                  <a:lnTo>
                    <a:pt x="0" y="112"/>
                  </a:lnTo>
                  <a:lnTo>
                    <a:pt x="190" y="3"/>
                  </a:lnTo>
                  <a:lnTo>
                    <a:pt x="0" y="116"/>
                  </a:lnTo>
                  <a:lnTo>
                    <a:pt x="197" y="3"/>
                  </a:lnTo>
                  <a:lnTo>
                    <a:pt x="0" y="119"/>
                  </a:lnTo>
                  <a:lnTo>
                    <a:pt x="199" y="3"/>
                  </a:lnTo>
                  <a:lnTo>
                    <a:pt x="0" y="119"/>
                  </a:lnTo>
                  <a:lnTo>
                    <a:pt x="202" y="3"/>
                  </a:lnTo>
                  <a:lnTo>
                    <a:pt x="0" y="124"/>
                  </a:lnTo>
                  <a:lnTo>
                    <a:pt x="209" y="3"/>
                  </a:lnTo>
                  <a:lnTo>
                    <a:pt x="0" y="138"/>
                  </a:lnTo>
                  <a:lnTo>
                    <a:pt x="235" y="3"/>
                  </a:lnTo>
                  <a:lnTo>
                    <a:pt x="0" y="147"/>
                  </a:lnTo>
                  <a:lnTo>
                    <a:pt x="251" y="3"/>
                  </a:lnTo>
                  <a:lnTo>
                    <a:pt x="0" y="162"/>
                  </a:lnTo>
                  <a:lnTo>
                    <a:pt x="275" y="3"/>
                  </a:lnTo>
                  <a:lnTo>
                    <a:pt x="0" y="166"/>
                  </a:lnTo>
                  <a:lnTo>
                    <a:pt x="287" y="3"/>
                  </a:lnTo>
                  <a:lnTo>
                    <a:pt x="0" y="185"/>
                  </a:lnTo>
                  <a:lnTo>
                    <a:pt x="317" y="3"/>
                  </a:lnTo>
                  <a:lnTo>
                    <a:pt x="0" y="197"/>
                  </a:lnTo>
                  <a:lnTo>
                    <a:pt x="336" y="0"/>
                  </a:lnTo>
                  <a:lnTo>
                    <a:pt x="0" y="202"/>
                  </a:lnTo>
                  <a:lnTo>
                    <a:pt x="348" y="0"/>
                  </a:lnTo>
                  <a:lnTo>
                    <a:pt x="116" y="150"/>
                  </a:lnTo>
                  <a:lnTo>
                    <a:pt x="374" y="0"/>
                  </a:lnTo>
                  <a:lnTo>
                    <a:pt x="164" y="128"/>
                  </a:lnTo>
                  <a:lnTo>
                    <a:pt x="384" y="0"/>
                  </a:lnTo>
                  <a:lnTo>
                    <a:pt x="261" y="83"/>
                  </a:lnTo>
                  <a:lnTo>
                    <a:pt x="400" y="0"/>
                  </a:lnTo>
                  <a:lnTo>
                    <a:pt x="403" y="14"/>
                  </a:lnTo>
                  <a:lnTo>
                    <a:pt x="426" y="0"/>
                  </a:lnTo>
                  <a:lnTo>
                    <a:pt x="429" y="3"/>
                  </a:lnTo>
                  <a:lnTo>
                    <a:pt x="431" y="0"/>
                  </a:lnTo>
                </a:path>
              </a:pathLst>
            </a:custGeom>
            <a:noFill/>
            <a:ln w="0" cap="rnd">
              <a:solidFill>
                <a:schemeClr val="accent5">
                  <a:lumMod val="75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0"/>
            <p:cNvSpPr/>
            <p:nvPr/>
          </p:nvSpPr>
          <p:spPr bwMode="auto">
            <a:xfrm flipH="1">
              <a:off x="10320434" y="3813232"/>
              <a:ext cx="288681" cy="108398"/>
            </a:xfrm>
            <a:custGeom>
              <a:avLst/>
              <a:gdLst>
                <a:gd name="T0" fmla="*/ 0 w 253"/>
                <a:gd name="T1" fmla="*/ 0 h 95"/>
                <a:gd name="T2" fmla="*/ 2 w 253"/>
                <a:gd name="T3" fmla="*/ 0 h 95"/>
                <a:gd name="T4" fmla="*/ 4 w 253"/>
                <a:gd name="T5" fmla="*/ 4 h 95"/>
                <a:gd name="T6" fmla="*/ 12 w 253"/>
                <a:gd name="T7" fmla="*/ 2 h 95"/>
                <a:gd name="T8" fmla="*/ 28 w 253"/>
                <a:gd name="T9" fmla="*/ 14 h 95"/>
                <a:gd name="T10" fmla="*/ 33 w 253"/>
                <a:gd name="T11" fmla="*/ 12 h 95"/>
                <a:gd name="T12" fmla="*/ 35 w 253"/>
                <a:gd name="T13" fmla="*/ 16 h 95"/>
                <a:gd name="T14" fmla="*/ 42 w 253"/>
                <a:gd name="T15" fmla="*/ 14 h 95"/>
                <a:gd name="T16" fmla="*/ 59 w 253"/>
                <a:gd name="T17" fmla="*/ 26 h 95"/>
                <a:gd name="T18" fmla="*/ 64 w 253"/>
                <a:gd name="T19" fmla="*/ 23 h 95"/>
                <a:gd name="T20" fmla="*/ 78 w 253"/>
                <a:gd name="T21" fmla="*/ 33 h 95"/>
                <a:gd name="T22" fmla="*/ 83 w 253"/>
                <a:gd name="T23" fmla="*/ 31 h 95"/>
                <a:gd name="T24" fmla="*/ 85 w 253"/>
                <a:gd name="T25" fmla="*/ 35 h 95"/>
                <a:gd name="T26" fmla="*/ 92 w 253"/>
                <a:gd name="T27" fmla="*/ 33 h 95"/>
                <a:gd name="T28" fmla="*/ 99 w 253"/>
                <a:gd name="T29" fmla="*/ 40 h 95"/>
                <a:gd name="T30" fmla="*/ 104 w 253"/>
                <a:gd name="T31" fmla="*/ 38 h 95"/>
                <a:gd name="T32" fmla="*/ 106 w 253"/>
                <a:gd name="T33" fmla="*/ 45 h 95"/>
                <a:gd name="T34" fmla="*/ 111 w 253"/>
                <a:gd name="T35" fmla="*/ 40 h 95"/>
                <a:gd name="T36" fmla="*/ 106 w 253"/>
                <a:gd name="T37" fmla="*/ 45 h 95"/>
                <a:gd name="T38" fmla="*/ 111 w 253"/>
                <a:gd name="T39" fmla="*/ 40 h 95"/>
                <a:gd name="T40" fmla="*/ 109 w 253"/>
                <a:gd name="T41" fmla="*/ 45 h 95"/>
                <a:gd name="T42" fmla="*/ 113 w 253"/>
                <a:gd name="T43" fmla="*/ 42 h 95"/>
                <a:gd name="T44" fmla="*/ 113 w 253"/>
                <a:gd name="T45" fmla="*/ 47 h 95"/>
                <a:gd name="T46" fmla="*/ 118 w 253"/>
                <a:gd name="T47" fmla="*/ 42 h 95"/>
                <a:gd name="T48" fmla="*/ 116 w 253"/>
                <a:gd name="T49" fmla="*/ 47 h 95"/>
                <a:gd name="T50" fmla="*/ 120 w 253"/>
                <a:gd name="T51" fmla="*/ 45 h 95"/>
                <a:gd name="T52" fmla="*/ 116 w 253"/>
                <a:gd name="T53" fmla="*/ 47 h 95"/>
                <a:gd name="T54" fmla="*/ 120 w 253"/>
                <a:gd name="T55" fmla="*/ 45 h 95"/>
                <a:gd name="T56" fmla="*/ 120 w 253"/>
                <a:gd name="T57" fmla="*/ 50 h 95"/>
                <a:gd name="T58" fmla="*/ 125 w 253"/>
                <a:gd name="T59" fmla="*/ 45 h 95"/>
                <a:gd name="T60" fmla="*/ 135 w 253"/>
                <a:gd name="T61" fmla="*/ 54 h 95"/>
                <a:gd name="T62" fmla="*/ 139 w 253"/>
                <a:gd name="T63" fmla="*/ 52 h 95"/>
                <a:gd name="T64" fmla="*/ 144 w 253"/>
                <a:gd name="T65" fmla="*/ 59 h 95"/>
                <a:gd name="T66" fmla="*/ 151 w 253"/>
                <a:gd name="T67" fmla="*/ 54 h 95"/>
                <a:gd name="T68" fmla="*/ 158 w 253"/>
                <a:gd name="T69" fmla="*/ 64 h 95"/>
                <a:gd name="T70" fmla="*/ 165 w 253"/>
                <a:gd name="T71" fmla="*/ 61 h 95"/>
                <a:gd name="T72" fmla="*/ 165 w 253"/>
                <a:gd name="T73" fmla="*/ 66 h 95"/>
                <a:gd name="T74" fmla="*/ 170 w 253"/>
                <a:gd name="T75" fmla="*/ 64 h 95"/>
                <a:gd name="T76" fmla="*/ 184 w 253"/>
                <a:gd name="T77" fmla="*/ 73 h 95"/>
                <a:gd name="T78" fmla="*/ 191 w 253"/>
                <a:gd name="T79" fmla="*/ 71 h 95"/>
                <a:gd name="T80" fmla="*/ 196 w 253"/>
                <a:gd name="T81" fmla="*/ 78 h 95"/>
                <a:gd name="T82" fmla="*/ 201 w 253"/>
                <a:gd name="T83" fmla="*/ 76 h 95"/>
                <a:gd name="T84" fmla="*/ 203 w 253"/>
                <a:gd name="T85" fmla="*/ 80 h 95"/>
                <a:gd name="T86" fmla="*/ 208 w 253"/>
                <a:gd name="T87" fmla="*/ 78 h 95"/>
                <a:gd name="T88" fmla="*/ 217 w 253"/>
                <a:gd name="T89" fmla="*/ 87 h 95"/>
                <a:gd name="T90" fmla="*/ 225 w 253"/>
                <a:gd name="T91" fmla="*/ 83 h 95"/>
                <a:gd name="T92" fmla="*/ 222 w 253"/>
                <a:gd name="T93" fmla="*/ 87 h 95"/>
                <a:gd name="T94" fmla="*/ 229 w 253"/>
                <a:gd name="T95" fmla="*/ 85 h 95"/>
                <a:gd name="T96" fmla="*/ 234 w 253"/>
                <a:gd name="T97" fmla="*/ 92 h 95"/>
                <a:gd name="T98" fmla="*/ 239 w 253"/>
                <a:gd name="T99" fmla="*/ 90 h 95"/>
                <a:gd name="T100" fmla="*/ 251 w 253"/>
                <a:gd name="T101" fmla="*/ 95 h 95"/>
                <a:gd name="T102" fmla="*/ 253 w 253"/>
                <a:gd name="T103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3" h="95">
                  <a:moveTo>
                    <a:pt x="0" y="0"/>
                  </a:moveTo>
                  <a:lnTo>
                    <a:pt x="2" y="0"/>
                  </a:lnTo>
                  <a:lnTo>
                    <a:pt x="4" y="4"/>
                  </a:lnTo>
                  <a:lnTo>
                    <a:pt x="12" y="2"/>
                  </a:lnTo>
                  <a:lnTo>
                    <a:pt x="28" y="14"/>
                  </a:lnTo>
                  <a:lnTo>
                    <a:pt x="33" y="12"/>
                  </a:lnTo>
                  <a:lnTo>
                    <a:pt x="35" y="16"/>
                  </a:lnTo>
                  <a:lnTo>
                    <a:pt x="42" y="14"/>
                  </a:lnTo>
                  <a:lnTo>
                    <a:pt x="59" y="26"/>
                  </a:lnTo>
                  <a:lnTo>
                    <a:pt x="64" y="23"/>
                  </a:lnTo>
                  <a:lnTo>
                    <a:pt x="78" y="33"/>
                  </a:lnTo>
                  <a:lnTo>
                    <a:pt x="83" y="31"/>
                  </a:lnTo>
                  <a:lnTo>
                    <a:pt x="85" y="35"/>
                  </a:lnTo>
                  <a:lnTo>
                    <a:pt x="92" y="33"/>
                  </a:lnTo>
                  <a:lnTo>
                    <a:pt x="99" y="40"/>
                  </a:lnTo>
                  <a:lnTo>
                    <a:pt x="104" y="38"/>
                  </a:lnTo>
                  <a:lnTo>
                    <a:pt x="106" y="45"/>
                  </a:lnTo>
                  <a:lnTo>
                    <a:pt x="111" y="40"/>
                  </a:lnTo>
                  <a:lnTo>
                    <a:pt x="106" y="45"/>
                  </a:lnTo>
                  <a:lnTo>
                    <a:pt x="111" y="40"/>
                  </a:lnTo>
                  <a:lnTo>
                    <a:pt x="109" y="45"/>
                  </a:lnTo>
                  <a:lnTo>
                    <a:pt x="113" y="42"/>
                  </a:lnTo>
                  <a:lnTo>
                    <a:pt x="113" y="47"/>
                  </a:lnTo>
                  <a:lnTo>
                    <a:pt x="118" y="42"/>
                  </a:lnTo>
                  <a:lnTo>
                    <a:pt x="116" y="47"/>
                  </a:lnTo>
                  <a:lnTo>
                    <a:pt x="120" y="45"/>
                  </a:lnTo>
                  <a:lnTo>
                    <a:pt x="116" y="47"/>
                  </a:lnTo>
                  <a:lnTo>
                    <a:pt x="120" y="45"/>
                  </a:lnTo>
                  <a:lnTo>
                    <a:pt x="120" y="50"/>
                  </a:lnTo>
                  <a:lnTo>
                    <a:pt x="125" y="45"/>
                  </a:lnTo>
                  <a:lnTo>
                    <a:pt x="135" y="54"/>
                  </a:lnTo>
                  <a:lnTo>
                    <a:pt x="139" y="52"/>
                  </a:lnTo>
                  <a:lnTo>
                    <a:pt x="144" y="59"/>
                  </a:lnTo>
                  <a:lnTo>
                    <a:pt x="151" y="54"/>
                  </a:lnTo>
                  <a:lnTo>
                    <a:pt x="158" y="64"/>
                  </a:lnTo>
                  <a:lnTo>
                    <a:pt x="165" y="61"/>
                  </a:lnTo>
                  <a:lnTo>
                    <a:pt x="165" y="66"/>
                  </a:lnTo>
                  <a:lnTo>
                    <a:pt x="170" y="64"/>
                  </a:lnTo>
                  <a:lnTo>
                    <a:pt x="184" y="73"/>
                  </a:lnTo>
                  <a:lnTo>
                    <a:pt x="191" y="71"/>
                  </a:lnTo>
                  <a:lnTo>
                    <a:pt x="196" y="78"/>
                  </a:lnTo>
                  <a:lnTo>
                    <a:pt x="201" y="76"/>
                  </a:lnTo>
                  <a:lnTo>
                    <a:pt x="203" y="80"/>
                  </a:lnTo>
                  <a:lnTo>
                    <a:pt x="208" y="78"/>
                  </a:lnTo>
                  <a:lnTo>
                    <a:pt x="217" y="87"/>
                  </a:lnTo>
                  <a:lnTo>
                    <a:pt x="225" y="83"/>
                  </a:lnTo>
                  <a:lnTo>
                    <a:pt x="222" y="87"/>
                  </a:lnTo>
                  <a:lnTo>
                    <a:pt x="229" y="85"/>
                  </a:lnTo>
                  <a:lnTo>
                    <a:pt x="234" y="92"/>
                  </a:lnTo>
                  <a:lnTo>
                    <a:pt x="239" y="90"/>
                  </a:lnTo>
                  <a:lnTo>
                    <a:pt x="251" y="95"/>
                  </a:lnTo>
                  <a:lnTo>
                    <a:pt x="253" y="95"/>
                  </a:lnTo>
                </a:path>
              </a:pathLst>
            </a:custGeom>
            <a:noFill/>
            <a:ln w="0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1"/>
            <p:cNvSpPr/>
            <p:nvPr/>
          </p:nvSpPr>
          <p:spPr bwMode="auto">
            <a:xfrm flipH="1">
              <a:off x="10320434" y="3723091"/>
              <a:ext cx="502053" cy="11410"/>
            </a:xfrm>
            <a:custGeom>
              <a:avLst/>
              <a:gdLst>
                <a:gd name="T0" fmla="*/ 0 w 440"/>
                <a:gd name="T1" fmla="*/ 5 h 10"/>
                <a:gd name="T2" fmla="*/ 0 w 440"/>
                <a:gd name="T3" fmla="*/ 5 h 10"/>
                <a:gd name="T4" fmla="*/ 9 w 440"/>
                <a:gd name="T5" fmla="*/ 10 h 10"/>
                <a:gd name="T6" fmla="*/ 14 w 440"/>
                <a:gd name="T7" fmla="*/ 5 h 10"/>
                <a:gd name="T8" fmla="*/ 45 w 440"/>
                <a:gd name="T9" fmla="*/ 10 h 10"/>
                <a:gd name="T10" fmla="*/ 54 w 440"/>
                <a:gd name="T11" fmla="*/ 5 h 10"/>
                <a:gd name="T12" fmla="*/ 59 w 440"/>
                <a:gd name="T13" fmla="*/ 10 h 10"/>
                <a:gd name="T14" fmla="*/ 66 w 440"/>
                <a:gd name="T15" fmla="*/ 5 h 10"/>
                <a:gd name="T16" fmla="*/ 97 w 440"/>
                <a:gd name="T17" fmla="*/ 10 h 10"/>
                <a:gd name="T18" fmla="*/ 106 w 440"/>
                <a:gd name="T19" fmla="*/ 5 h 10"/>
                <a:gd name="T20" fmla="*/ 130 w 440"/>
                <a:gd name="T21" fmla="*/ 10 h 10"/>
                <a:gd name="T22" fmla="*/ 139 w 440"/>
                <a:gd name="T23" fmla="*/ 3 h 10"/>
                <a:gd name="T24" fmla="*/ 142 w 440"/>
                <a:gd name="T25" fmla="*/ 10 h 10"/>
                <a:gd name="T26" fmla="*/ 151 w 440"/>
                <a:gd name="T27" fmla="*/ 3 h 10"/>
                <a:gd name="T28" fmla="*/ 163 w 440"/>
                <a:gd name="T29" fmla="*/ 10 h 10"/>
                <a:gd name="T30" fmla="*/ 173 w 440"/>
                <a:gd name="T31" fmla="*/ 3 h 10"/>
                <a:gd name="T32" fmla="*/ 177 w 440"/>
                <a:gd name="T33" fmla="*/ 10 h 10"/>
                <a:gd name="T34" fmla="*/ 187 w 440"/>
                <a:gd name="T35" fmla="*/ 3 h 10"/>
                <a:gd name="T36" fmla="*/ 177 w 440"/>
                <a:gd name="T37" fmla="*/ 10 h 10"/>
                <a:gd name="T38" fmla="*/ 187 w 440"/>
                <a:gd name="T39" fmla="*/ 3 h 10"/>
                <a:gd name="T40" fmla="*/ 180 w 440"/>
                <a:gd name="T41" fmla="*/ 8 h 10"/>
                <a:gd name="T42" fmla="*/ 189 w 440"/>
                <a:gd name="T43" fmla="*/ 3 h 10"/>
                <a:gd name="T44" fmla="*/ 189 w 440"/>
                <a:gd name="T45" fmla="*/ 8 h 10"/>
                <a:gd name="T46" fmla="*/ 199 w 440"/>
                <a:gd name="T47" fmla="*/ 3 h 10"/>
                <a:gd name="T48" fmla="*/ 191 w 440"/>
                <a:gd name="T49" fmla="*/ 8 h 10"/>
                <a:gd name="T50" fmla="*/ 201 w 440"/>
                <a:gd name="T51" fmla="*/ 3 h 10"/>
                <a:gd name="T52" fmla="*/ 191 w 440"/>
                <a:gd name="T53" fmla="*/ 8 h 10"/>
                <a:gd name="T54" fmla="*/ 201 w 440"/>
                <a:gd name="T55" fmla="*/ 3 h 10"/>
                <a:gd name="T56" fmla="*/ 199 w 440"/>
                <a:gd name="T57" fmla="*/ 8 h 10"/>
                <a:gd name="T58" fmla="*/ 208 w 440"/>
                <a:gd name="T59" fmla="*/ 3 h 10"/>
                <a:gd name="T60" fmla="*/ 225 w 440"/>
                <a:gd name="T61" fmla="*/ 8 h 10"/>
                <a:gd name="T62" fmla="*/ 234 w 440"/>
                <a:gd name="T63" fmla="*/ 3 h 10"/>
                <a:gd name="T64" fmla="*/ 241 w 440"/>
                <a:gd name="T65" fmla="*/ 8 h 10"/>
                <a:gd name="T66" fmla="*/ 251 w 440"/>
                <a:gd name="T67" fmla="*/ 3 h 10"/>
                <a:gd name="T68" fmla="*/ 265 w 440"/>
                <a:gd name="T69" fmla="*/ 8 h 10"/>
                <a:gd name="T70" fmla="*/ 274 w 440"/>
                <a:gd name="T71" fmla="*/ 3 h 10"/>
                <a:gd name="T72" fmla="*/ 277 w 440"/>
                <a:gd name="T73" fmla="*/ 8 h 10"/>
                <a:gd name="T74" fmla="*/ 286 w 440"/>
                <a:gd name="T75" fmla="*/ 3 h 10"/>
                <a:gd name="T76" fmla="*/ 310 w 440"/>
                <a:gd name="T77" fmla="*/ 8 h 10"/>
                <a:gd name="T78" fmla="*/ 319 w 440"/>
                <a:gd name="T79" fmla="*/ 3 h 10"/>
                <a:gd name="T80" fmla="*/ 329 w 440"/>
                <a:gd name="T81" fmla="*/ 8 h 10"/>
                <a:gd name="T82" fmla="*/ 338 w 440"/>
                <a:gd name="T83" fmla="*/ 3 h 10"/>
                <a:gd name="T84" fmla="*/ 341 w 440"/>
                <a:gd name="T85" fmla="*/ 8 h 10"/>
                <a:gd name="T86" fmla="*/ 350 w 440"/>
                <a:gd name="T87" fmla="*/ 0 h 10"/>
                <a:gd name="T88" fmla="*/ 367 w 440"/>
                <a:gd name="T89" fmla="*/ 8 h 10"/>
                <a:gd name="T90" fmla="*/ 376 w 440"/>
                <a:gd name="T91" fmla="*/ 0 h 10"/>
                <a:gd name="T92" fmla="*/ 374 w 440"/>
                <a:gd name="T93" fmla="*/ 8 h 10"/>
                <a:gd name="T94" fmla="*/ 383 w 440"/>
                <a:gd name="T95" fmla="*/ 0 h 10"/>
                <a:gd name="T96" fmla="*/ 393 w 440"/>
                <a:gd name="T97" fmla="*/ 8 h 10"/>
                <a:gd name="T98" fmla="*/ 402 w 440"/>
                <a:gd name="T99" fmla="*/ 0 h 10"/>
                <a:gd name="T100" fmla="*/ 419 w 440"/>
                <a:gd name="T101" fmla="*/ 5 h 10"/>
                <a:gd name="T102" fmla="*/ 428 w 440"/>
                <a:gd name="T103" fmla="*/ 0 h 10"/>
                <a:gd name="T104" fmla="*/ 440 w 440"/>
                <a:gd name="T105" fmla="*/ 5 h 10"/>
                <a:gd name="T106" fmla="*/ 440 w 440"/>
                <a:gd name="T107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40" h="10">
                  <a:moveTo>
                    <a:pt x="0" y="5"/>
                  </a:moveTo>
                  <a:lnTo>
                    <a:pt x="0" y="5"/>
                  </a:lnTo>
                  <a:lnTo>
                    <a:pt x="9" y="10"/>
                  </a:lnTo>
                  <a:lnTo>
                    <a:pt x="14" y="5"/>
                  </a:lnTo>
                  <a:lnTo>
                    <a:pt x="45" y="10"/>
                  </a:lnTo>
                  <a:lnTo>
                    <a:pt x="54" y="5"/>
                  </a:lnTo>
                  <a:lnTo>
                    <a:pt x="59" y="10"/>
                  </a:lnTo>
                  <a:lnTo>
                    <a:pt x="66" y="5"/>
                  </a:lnTo>
                  <a:lnTo>
                    <a:pt x="97" y="10"/>
                  </a:lnTo>
                  <a:lnTo>
                    <a:pt x="106" y="5"/>
                  </a:lnTo>
                  <a:lnTo>
                    <a:pt x="130" y="10"/>
                  </a:lnTo>
                  <a:lnTo>
                    <a:pt x="139" y="3"/>
                  </a:lnTo>
                  <a:lnTo>
                    <a:pt x="142" y="10"/>
                  </a:lnTo>
                  <a:lnTo>
                    <a:pt x="151" y="3"/>
                  </a:lnTo>
                  <a:lnTo>
                    <a:pt x="163" y="10"/>
                  </a:lnTo>
                  <a:lnTo>
                    <a:pt x="173" y="3"/>
                  </a:lnTo>
                  <a:lnTo>
                    <a:pt x="177" y="10"/>
                  </a:lnTo>
                  <a:lnTo>
                    <a:pt x="187" y="3"/>
                  </a:lnTo>
                  <a:lnTo>
                    <a:pt x="177" y="10"/>
                  </a:lnTo>
                  <a:lnTo>
                    <a:pt x="187" y="3"/>
                  </a:lnTo>
                  <a:lnTo>
                    <a:pt x="180" y="8"/>
                  </a:lnTo>
                  <a:lnTo>
                    <a:pt x="189" y="3"/>
                  </a:lnTo>
                  <a:lnTo>
                    <a:pt x="189" y="8"/>
                  </a:lnTo>
                  <a:lnTo>
                    <a:pt x="199" y="3"/>
                  </a:lnTo>
                  <a:lnTo>
                    <a:pt x="191" y="8"/>
                  </a:lnTo>
                  <a:lnTo>
                    <a:pt x="201" y="3"/>
                  </a:lnTo>
                  <a:lnTo>
                    <a:pt x="191" y="8"/>
                  </a:lnTo>
                  <a:lnTo>
                    <a:pt x="201" y="3"/>
                  </a:lnTo>
                  <a:lnTo>
                    <a:pt x="199" y="8"/>
                  </a:lnTo>
                  <a:lnTo>
                    <a:pt x="208" y="3"/>
                  </a:lnTo>
                  <a:lnTo>
                    <a:pt x="225" y="8"/>
                  </a:lnTo>
                  <a:lnTo>
                    <a:pt x="234" y="3"/>
                  </a:lnTo>
                  <a:lnTo>
                    <a:pt x="241" y="8"/>
                  </a:lnTo>
                  <a:lnTo>
                    <a:pt x="251" y="3"/>
                  </a:lnTo>
                  <a:lnTo>
                    <a:pt x="265" y="8"/>
                  </a:lnTo>
                  <a:lnTo>
                    <a:pt x="274" y="3"/>
                  </a:lnTo>
                  <a:lnTo>
                    <a:pt x="277" y="8"/>
                  </a:lnTo>
                  <a:lnTo>
                    <a:pt x="286" y="3"/>
                  </a:lnTo>
                  <a:lnTo>
                    <a:pt x="310" y="8"/>
                  </a:lnTo>
                  <a:lnTo>
                    <a:pt x="319" y="3"/>
                  </a:lnTo>
                  <a:lnTo>
                    <a:pt x="329" y="8"/>
                  </a:lnTo>
                  <a:lnTo>
                    <a:pt x="338" y="3"/>
                  </a:lnTo>
                  <a:lnTo>
                    <a:pt x="341" y="8"/>
                  </a:lnTo>
                  <a:lnTo>
                    <a:pt x="350" y="0"/>
                  </a:lnTo>
                  <a:lnTo>
                    <a:pt x="367" y="8"/>
                  </a:lnTo>
                  <a:lnTo>
                    <a:pt x="376" y="0"/>
                  </a:lnTo>
                  <a:lnTo>
                    <a:pt x="374" y="8"/>
                  </a:lnTo>
                  <a:lnTo>
                    <a:pt x="383" y="0"/>
                  </a:lnTo>
                  <a:lnTo>
                    <a:pt x="393" y="8"/>
                  </a:lnTo>
                  <a:lnTo>
                    <a:pt x="402" y="0"/>
                  </a:lnTo>
                  <a:lnTo>
                    <a:pt x="419" y="5"/>
                  </a:lnTo>
                  <a:lnTo>
                    <a:pt x="428" y="0"/>
                  </a:lnTo>
                  <a:lnTo>
                    <a:pt x="440" y="5"/>
                  </a:lnTo>
                  <a:lnTo>
                    <a:pt x="440" y="5"/>
                  </a:lnTo>
                </a:path>
              </a:pathLst>
            </a:custGeom>
            <a:noFill/>
            <a:ln w="0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2"/>
            <p:cNvSpPr/>
            <p:nvPr/>
          </p:nvSpPr>
          <p:spPr bwMode="auto">
            <a:xfrm flipH="1">
              <a:off x="6888217" y="3797257"/>
              <a:ext cx="276129" cy="124373"/>
            </a:xfrm>
            <a:custGeom>
              <a:avLst/>
              <a:gdLst>
                <a:gd name="T0" fmla="*/ 0 w 242"/>
                <a:gd name="T1" fmla="*/ 109 h 109"/>
                <a:gd name="T2" fmla="*/ 3 w 242"/>
                <a:gd name="T3" fmla="*/ 106 h 109"/>
                <a:gd name="T4" fmla="*/ 26 w 242"/>
                <a:gd name="T5" fmla="*/ 101 h 109"/>
                <a:gd name="T6" fmla="*/ 83 w 242"/>
                <a:gd name="T7" fmla="*/ 68 h 109"/>
                <a:gd name="T8" fmla="*/ 237 w 242"/>
                <a:gd name="T9" fmla="*/ 2 h 109"/>
                <a:gd name="T10" fmla="*/ 242 w 242"/>
                <a:gd name="T11" fmla="*/ 0 h 109"/>
                <a:gd name="T12" fmla="*/ 237 w 242"/>
                <a:gd name="T13" fmla="*/ 2 h 109"/>
                <a:gd name="T14" fmla="*/ 242 w 242"/>
                <a:gd name="T1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2" h="109">
                  <a:moveTo>
                    <a:pt x="0" y="109"/>
                  </a:moveTo>
                  <a:lnTo>
                    <a:pt x="3" y="106"/>
                  </a:lnTo>
                  <a:lnTo>
                    <a:pt x="26" y="101"/>
                  </a:lnTo>
                  <a:lnTo>
                    <a:pt x="83" y="68"/>
                  </a:lnTo>
                  <a:lnTo>
                    <a:pt x="237" y="2"/>
                  </a:lnTo>
                  <a:lnTo>
                    <a:pt x="242" y="0"/>
                  </a:lnTo>
                  <a:lnTo>
                    <a:pt x="237" y="2"/>
                  </a:lnTo>
                  <a:lnTo>
                    <a:pt x="242" y="0"/>
                  </a:lnTo>
                </a:path>
              </a:pathLst>
            </a:custGeom>
            <a:noFill/>
            <a:ln w="0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3"/>
            <p:cNvSpPr/>
            <p:nvPr/>
          </p:nvSpPr>
          <p:spPr bwMode="auto">
            <a:xfrm flipH="1">
              <a:off x="6672562" y="3685436"/>
              <a:ext cx="491784" cy="11410"/>
            </a:xfrm>
            <a:custGeom>
              <a:avLst/>
              <a:gdLst>
                <a:gd name="T0" fmla="*/ 0 w 431"/>
                <a:gd name="T1" fmla="*/ 5 h 10"/>
                <a:gd name="T2" fmla="*/ 0 w 431"/>
                <a:gd name="T3" fmla="*/ 5 h 10"/>
                <a:gd name="T4" fmla="*/ 5 w 431"/>
                <a:gd name="T5" fmla="*/ 10 h 10"/>
                <a:gd name="T6" fmla="*/ 15 w 431"/>
                <a:gd name="T7" fmla="*/ 5 h 10"/>
                <a:gd name="T8" fmla="*/ 43 w 431"/>
                <a:gd name="T9" fmla="*/ 10 h 10"/>
                <a:gd name="T10" fmla="*/ 52 w 431"/>
                <a:gd name="T11" fmla="*/ 5 h 10"/>
                <a:gd name="T12" fmla="*/ 57 w 431"/>
                <a:gd name="T13" fmla="*/ 10 h 10"/>
                <a:gd name="T14" fmla="*/ 67 w 431"/>
                <a:gd name="T15" fmla="*/ 5 h 10"/>
                <a:gd name="T16" fmla="*/ 95 w 431"/>
                <a:gd name="T17" fmla="*/ 10 h 10"/>
                <a:gd name="T18" fmla="*/ 105 w 431"/>
                <a:gd name="T19" fmla="*/ 3 h 10"/>
                <a:gd name="T20" fmla="*/ 128 w 431"/>
                <a:gd name="T21" fmla="*/ 10 h 10"/>
                <a:gd name="T22" fmla="*/ 138 w 431"/>
                <a:gd name="T23" fmla="*/ 3 h 10"/>
                <a:gd name="T24" fmla="*/ 142 w 431"/>
                <a:gd name="T25" fmla="*/ 10 h 10"/>
                <a:gd name="T26" fmla="*/ 152 w 431"/>
                <a:gd name="T27" fmla="*/ 3 h 10"/>
                <a:gd name="T28" fmla="*/ 164 w 431"/>
                <a:gd name="T29" fmla="*/ 7 h 10"/>
                <a:gd name="T30" fmla="*/ 173 w 431"/>
                <a:gd name="T31" fmla="*/ 3 h 10"/>
                <a:gd name="T32" fmla="*/ 176 w 431"/>
                <a:gd name="T33" fmla="*/ 7 h 10"/>
                <a:gd name="T34" fmla="*/ 185 w 431"/>
                <a:gd name="T35" fmla="*/ 3 h 10"/>
                <a:gd name="T36" fmla="*/ 176 w 431"/>
                <a:gd name="T37" fmla="*/ 7 h 10"/>
                <a:gd name="T38" fmla="*/ 185 w 431"/>
                <a:gd name="T39" fmla="*/ 3 h 10"/>
                <a:gd name="T40" fmla="*/ 180 w 431"/>
                <a:gd name="T41" fmla="*/ 7 h 10"/>
                <a:gd name="T42" fmla="*/ 190 w 431"/>
                <a:gd name="T43" fmla="*/ 3 h 10"/>
                <a:gd name="T44" fmla="*/ 187 w 431"/>
                <a:gd name="T45" fmla="*/ 7 h 10"/>
                <a:gd name="T46" fmla="*/ 197 w 431"/>
                <a:gd name="T47" fmla="*/ 3 h 10"/>
                <a:gd name="T48" fmla="*/ 190 w 431"/>
                <a:gd name="T49" fmla="*/ 7 h 10"/>
                <a:gd name="T50" fmla="*/ 199 w 431"/>
                <a:gd name="T51" fmla="*/ 3 h 10"/>
                <a:gd name="T52" fmla="*/ 192 w 431"/>
                <a:gd name="T53" fmla="*/ 7 h 10"/>
                <a:gd name="T54" fmla="*/ 202 w 431"/>
                <a:gd name="T55" fmla="*/ 3 h 10"/>
                <a:gd name="T56" fmla="*/ 199 w 431"/>
                <a:gd name="T57" fmla="*/ 7 h 10"/>
                <a:gd name="T58" fmla="*/ 209 w 431"/>
                <a:gd name="T59" fmla="*/ 3 h 10"/>
                <a:gd name="T60" fmla="*/ 225 w 431"/>
                <a:gd name="T61" fmla="*/ 7 h 10"/>
                <a:gd name="T62" fmla="*/ 235 w 431"/>
                <a:gd name="T63" fmla="*/ 3 h 10"/>
                <a:gd name="T64" fmla="*/ 242 w 431"/>
                <a:gd name="T65" fmla="*/ 7 h 10"/>
                <a:gd name="T66" fmla="*/ 251 w 431"/>
                <a:gd name="T67" fmla="*/ 3 h 10"/>
                <a:gd name="T68" fmla="*/ 265 w 431"/>
                <a:gd name="T69" fmla="*/ 7 h 10"/>
                <a:gd name="T70" fmla="*/ 275 w 431"/>
                <a:gd name="T71" fmla="*/ 3 h 10"/>
                <a:gd name="T72" fmla="*/ 277 w 431"/>
                <a:gd name="T73" fmla="*/ 7 h 10"/>
                <a:gd name="T74" fmla="*/ 287 w 431"/>
                <a:gd name="T75" fmla="*/ 3 h 10"/>
                <a:gd name="T76" fmla="*/ 308 w 431"/>
                <a:gd name="T77" fmla="*/ 7 h 10"/>
                <a:gd name="T78" fmla="*/ 317 w 431"/>
                <a:gd name="T79" fmla="*/ 3 h 10"/>
                <a:gd name="T80" fmla="*/ 329 w 431"/>
                <a:gd name="T81" fmla="*/ 7 h 10"/>
                <a:gd name="T82" fmla="*/ 336 w 431"/>
                <a:gd name="T83" fmla="*/ 0 h 10"/>
                <a:gd name="T84" fmla="*/ 339 w 431"/>
                <a:gd name="T85" fmla="*/ 7 h 10"/>
                <a:gd name="T86" fmla="*/ 348 w 431"/>
                <a:gd name="T87" fmla="*/ 0 h 10"/>
                <a:gd name="T88" fmla="*/ 365 w 431"/>
                <a:gd name="T89" fmla="*/ 7 h 10"/>
                <a:gd name="T90" fmla="*/ 374 w 431"/>
                <a:gd name="T91" fmla="*/ 0 h 10"/>
                <a:gd name="T92" fmla="*/ 374 w 431"/>
                <a:gd name="T93" fmla="*/ 5 h 10"/>
                <a:gd name="T94" fmla="*/ 384 w 431"/>
                <a:gd name="T95" fmla="*/ 0 h 10"/>
                <a:gd name="T96" fmla="*/ 391 w 431"/>
                <a:gd name="T97" fmla="*/ 5 h 10"/>
                <a:gd name="T98" fmla="*/ 400 w 431"/>
                <a:gd name="T99" fmla="*/ 0 h 10"/>
                <a:gd name="T100" fmla="*/ 417 w 431"/>
                <a:gd name="T101" fmla="*/ 5 h 10"/>
                <a:gd name="T102" fmla="*/ 426 w 431"/>
                <a:gd name="T103" fmla="*/ 0 h 10"/>
                <a:gd name="T104" fmla="*/ 429 w 431"/>
                <a:gd name="T105" fmla="*/ 3 h 10"/>
                <a:gd name="T106" fmla="*/ 431 w 431"/>
                <a:gd name="T10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31" h="10">
                  <a:moveTo>
                    <a:pt x="0" y="5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15" y="5"/>
                  </a:lnTo>
                  <a:lnTo>
                    <a:pt x="43" y="10"/>
                  </a:lnTo>
                  <a:lnTo>
                    <a:pt x="52" y="5"/>
                  </a:lnTo>
                  <a:lnTo>
                    <a:pt x="57" y="10"/>
                  </a:lnTo>
                  <a:lnTo>
                    <a:pt x="67" y="5"/>
                  </a:lnTo>
                  <a:lnTo>
                    <a:pt x="95" y="10"/>
                  </a:lnTo>
                  <a:lnTo>
                    <a:pt x="105" y="3"/>
                  </a:lnTo>
                  <a:lnTo>
                    <a:pt x="128" y="10"/>
                  </a:lnTo>
                  <a:lnTo>
                    <a:pt x="138" y="3"/>
                  </a:lnTo>
                  <a:lnTo>
                    <a:pt x="142" y="10"/>
                  </a:lnTo>
                  <a:lnTo>
                    <a:pt x="152" y="3"/>
                  </a:lnTo>
                  <a:lnTo>
                    <a:pt x="164" y="7"/>
                  </a:lnTo>
                  <a:lnTo>
                    <a:pt x="173" y="3"/>
                  </a:lnTo>
                  <a:lnTo>
                    <a:pt x="176" y="7"/>
                  </a:lnTo>
                  <a:lnTo>
                    <a:pt x="185" y="3"/>
                  </a:lnTo>
                  <a:lnTo>
                    <a:pt x="176" y="7"/>
                  </a:lnTo>
                  <a:lnTo>
                    <a:pt x="185" y="3"/>
                  </a:lnTo>
                  <a:lnTo>
                    <a:pt x="180" y="7"/>
                  </a:lnTo>
                  <a:lnTo>
                    <a:pt x="190" y="3"/>
                  </a:lnTo>
                  <a:lnTo>
                    <a:pt x="187" y="7"/>
                  </a:lnTo>
                  <a:lnTo>
                    <a:pt x="197" y="3"/>
                  </a:lnTo>
                  <a:lnTo>
                    <a:pt x="190" y="7"/>
                  </a:lnTo>
                  <a:lnTo>
                    <a:pt x="199" y="3"/>
                  </a:lnTo>
                  <a:lnTo>
                    <a:pt x="192" y="7"/>
                  </a:lnTo>
                  <a:lnTo>
                    <a:pt x="202" y="3"/>
                  </a:lnTo>
                  <a:lnTo>
                    <a:pt x="199" y="7"/>
                  </a:lnTo>
                  <a:lnTo>
                    <a:pt x="209" y="3"/>
                  </a:lnTo>
                  <a:lnTo>
                    <a:pt x="225" y="7"/>
                  </a:lnTo>
                  <a:lnTo>
                    <a:pt x="235" y="3"/>
                  </a:lnTo>
                  <a:lnTo>
                    <a:pt x="242" y="7"/>
                  </a:lnTo>
                  <a:lnTo>
                    <a:pt x="251" y="3"/>
                  </a:lnTo>
                  <a:lnTo>
                    <a:pt x="265" y="7"/>
                  </a:lnTo>
                  <a:lnTo>
                    <a:pt x="275" y="3"/>
                  </a:lnTo>
                  <a:lnTo>
                    <a:pt x="277" y="7"/>
                  </a:lnTo>
                  <a:lnTo>
                    <a:pt x="287" y="3"/>
                  </a:lnTo>
                  <a:lnTo>
                    <a:pt x="308" y="7"/>
                  </a:lnTo>
                  <a:lnTo>
                    <a:pt x="317" y="3"/>
                  </a:lnTo>
                  <a:lnTo>
                    <a:pt x="329" y="7"/>
                  </a:lnTo>
                  <a:lnTo>
                    <a:pt x="336" y="0"/>
                  </a:lnTo>
                  <a:lnTo>
                    <a:pt x="339" y="7"/>
                  </a:lnTo>
                  <a:lnTo>
                    <a:pt x="348" y="0"/>
                  </a:lnTo>
                  <a:lnTo>
                    <a:pt x="365" y="7"/>
                  </a:lnTo>
                  <a:lnTo>
                    <a:pt x="374" y="0"/>
                  </a:lnTo>
                  <a:lnTo>
                    <a:pt x="374" y="5"/>
                  </a:lnTo>
                  <a:lnTo>
                    <a:pt x="384" y="0"/>
                  </a:lnTo>
                  <a:lnTo>
                    <a:pt x="391" y="5"/>
                  </a:lnTo>
                  <a:lnTo>
                    <a:pt x="400" y="0"/>
                  </a:lnTo>
                  <a:lnTo>
                    <a:pt x="417" y="5"/>
                  </a:lnTo>
                  <a:lnTo>
                    <a:pt x="426" y="0"/>
                  </a:lnTo>
                  <a:lnTo>
                    <a:pt x="429" y="3"/>
                  </a:lnTo>
                  <a:lnTo>
                    <a:pt x="431" y="0"/>
                  </a:lnTo>
                </a:path>
              </a:pathLst>
            </a:custGeom>
            <a:noFill/>
            <a:ln w="0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21"/>
            <p:cNvSpPr/>
            <p:nvPr/>
          </p:nvSpPr>
          <p:spPr bwMode="auto">
            <a:xfrm flipH="1">
              <a:off x="6888217" y="3797257"/>
              <a:ext cx="276129" cy="124373"/>
            </a:xfrm>
            <a:custGeom>
              <a:avLst/>
              <a:gdLst>
                <a:gd name="T0" fmla="*/ 0 w 242"/>
                <a:gd name="T1" fmla="*/ 109 h 109"/>
                <a:gd name="T2" fmla="*/ 3 w 242"/>
                <a:gd name="T3" fmla="*/ 106 h 109"/>
                <a:gd name="T4" fmla="*/ 26 w 242"/>
                <a:gd name="T5" fmla="*/ 101 h 109"/>
                <a:gd name="T6" fmla="*/ 83 w 242"/>
                <a:gd name="T7" fmla="*/ 68 h 109"/>
                <a:gd name="T8" fmla="*/ 237 w 242"/>
                <a:gd name="T9" fmla="*/ 2 h 109"/>
                <a:gd name="T10" fmla="*/ 242 w 242"/>
                <a:gd name="T11" fmla="*/ 0 h 109"/>
                <a:gd name="T12" fmla="*/ 237 w 242"/>
                <a:gd name="T13" fmla="*/ 2 h 109"/>
                <a:gd name="T14" fmla="*/ 242 w 242"/>
                <a:gd name="T1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2" h="109">
                  <a:moveTo>
                    <a:pt x="0" y="109"/>
                  </a:moveTo>
                  <a:lnTo>
                    <a:pt x="3" y="106"/>
                  </a:lnTo>
                  <a:lnTo>
                    <a:pt x="26" y="101"/>
                  </a:lnTo>
                  <a:lnTo>
                    <a:pt x="83" y="68"/>
                  </a:lnTo>
                  <a:lnTo>
                    <a:pt x="237" y="2"/>
                  </a:lnTo>
                  <a:lnTo>
                    <a:pt x="242" y="0"/>
                  </a:lnTo>
                  <a:lnTo>
                    <a:pt x="237" y="2"/>
                  </a:lnTo>
                  <a:lnTo>
                    <a:pt x="242" y="0"/>
                  </a:lnTo>
                </a:path>
              </a:pathLst>
            </a:custGeom>
            <a:noFill/>
            <a:ln w="0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1" name="PA_文本框 50"/>
          <p:cNvSpPr txBox="1"/>
          <p:nvPr>
            <p:custDataLst>
              <p:tags r:id="rId4"/>
            </p:custDataLst>
          </p:nvPr>
        </p:nvSpPr>
        <p:spPr>
          <a:xfrm rot="233761">
            <a:off x="1521127" y="2718963"/>
            <a:ext cx="39366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  <a:latin typeface="+mj-ea"/>
                <a:ea typeface="+mj-ea"/>
                <a:hlinkClick r:id="rId5" action="ppaction://hlinkfile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1"/>
                    </a:ext>
                  </a:extLst>
                </a:hlinkClick>
              </a:rPr>
              <a:t>Github</a:t>
            </a:r>
            <a:endParaRPr lang="en-US" altLang="zh-CN" sz="440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2" name="PA_文本框 51"/>
          <p:cNvSpPr txBox="1"/>
          <p:nvPr>
            <p:custDataLst>
              <p:tags r:id="rId6"/>
            </p:custDataLst>
          </p:nvPr>
        </p:nvSpPr>
        <p:spPr>
          <a:xfrm rot="21366239" flipH="1">
            <a:off x="6744626" y="2634508"/>
            <a:ext cx="39366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+mj-ea"/>
                <a:ea typeface="+mj-ea"/>
                <a:hlinkClick r:id="rId7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1"/>
                    </a:ext>
                  </a:extLst>
                </a:hlinkClick>
              </a:rPr>
              <a:t>PythonAnywhere</a:t>
            </a:r>
            <a:endParaRPr lang="en-US" altLang="zh-CN" sz="360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3" name="PA_文本框 52"/>
          <p:cNvSpPr txBox="1"/>
          <p:nvPr>
            <p:custDataLst>
              <p:tags r:id="rId8"/>
            </p:custDataLst>
          </p:nvPr>
        </p:nvSpPr>
        <p:spPr>
          <a:xfrm>
            <a:off x="1239838" y="5113709"/>
            <a:ext cx="97123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accent1"/>
                </a:solidFill>
                <a:latin typeface="+mn-ea"/>
              </a:rPr>
              <a:t>仍有诸多功能未实现</a:t>
            </a:r>
            <a:r>
              <a:rPr lang="en-US" altLang="zh-CN" sz="2400" dirty="0" smtClean="0">
                <a:solidFill>
                  <a:schemeClr val="accent1"/>
                </a:solidFill>
                <a:latin typeface="+mn-ea"/>
              </a:rPr>
              <a:t>……</a:t>
            </a:r>
            <a:endParaRPr lang="en-US" altLang="zh-CN" sz="2400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55" name="PA_文本框 54"/>
          <p:cNvSpPr txBox="1"/>
          <p:nvPr>
            <p:custDataLst>
              <p:tags r:id="rId9"/>
            </p:custDataLst>
          </p:nvPr>
        </p:nvSpPr>
        <p:spPr>
          <a:xfrm>
            <a:off x="3849370" y="5704840"/>
            <a:ext cx="44938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accent5"/>
                </a:solidFill>
                <a:latin typeface="+mj-ea"/>
                <a:ea typeface="+mj-ea"/>
              </a:rPr>
              <a:t>欢迎留下您的宝贵意见</a:t>
            </a:r>
            <a:endParaRPr lang="zh-CN" altLang="en-US" sz="3200" dirty="0">
              <a:solidFill>
                <a:schemeClr val="accent5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3125" y="4048125"/>
            <a:ext cx="46932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</a:rPr>
              <a:t>https://github.com/Rhylan2333/My_Big_data_minored_in_the_final_assignment_of_the_first_semester</a:t>
            </a:r>
            <a:endParaRPr kumimoji="0" lang="en-US" altLang="zh-CN" sz="2000" b="0" i="0" u="none" strike="noStrike" kern="0" cap="none" spc="0" normalizeH="0" baseline="0" noProof="0" smtClean="0">
              <a:ln>
                <a:noFill/>
              </a:ln>
              <a:solidFill>
                <a:srgbClr val="4472C4"/>
              </a:solidFill>
              <a:effectLst/>
              <a:uLnTx/>
              <a:uFillTx/>
            </a:endParaRPr>
          </a:p>
        </p:txBody>
      </p:sp>
      <p:grpSp>
        <p:nvGrpSpPr>
          <p:cNvPr id="3" name="PA_chenying0907 14"/>
          <p:cNvGrpSpPr/>
          <p:nvPr>
            <p:custDataLst>
              <p:tags r:id="rId10"/>
            </p:custDataLst>
          </p:nvPr>
        </p:nvGrpSpPr>
        <p:grpSpPr>
          <a:xfrm flipH="1">
            <a:off x="7317740" y="568325"/>
            <a:ext cx="1600835" cy="1859280"/>
            <a:chOff x="5957888" y="3260725"/>
            <a:chExt cx="276225" cy="320675"/>
          </a:xfrm>
          <a:solidFill>
            <a:schemeClr val="accent5"/>
          </a:solidFill>
        </p:grpSpPr>
        <p:sp>
          <p:nvSpPr>
            <p:cNvPr id="27" name="Freeform 40217"/>
            <p:cNvSpPr>
              <a:spLocks noEditPoints="1"/>
            </p:cNvSpPr>
            <p:nvPr/>
          </p:nvSpPr>
          <p:spPr bwMode="auto">
            <a:xfrm>
              <a:off x="5989638" y="3260725"/>
              <a:ext cx="244475" cy="258763"/>
            </a:xfrm>
            <a:custGeom>
              <a:avLst/>
              <a:gdLst>
                <a:gd name="T0" fmla="*/ 33 w 62"/>
                <a:gd name="T1" fmla="*/ 54 h 66"/>
                <a:gd name="T2" fmla="*/ 41 w 62"/>
                <a:gd name="T3" fmla="*/ 26 h 66"/>
                <a:gd name="T4" fmla="*/ 19 w 62"/>
                <a:gd name="T5" fmla="*/ 48 h 66"/>
                <a:gd name="T6" fmla="*/ 17 w 62"/>
                <a:gd name="T7" fmla="*/ 54 h 66"/>
                <a:gd name="T8" fmla="*/ 0 w 62"/>
                <a:gd name="T9" fmla="*/ 48 h 66"/>
                <a:gd name="T10" fmla="*/ 10 w 62"/>
                <a:gd name="T11" fmla="*/ 27 h 66"/>
                <a:gd name="T12" fmla="*/ 57 w 62"/>
                <a:gd name="T13" fmla="*/ 9 h 66"/>
                <a:gd name="T14" fmla="*/ 58 w 62"/>
                <a:gd name="T15" fmla="*/ 48 h 66"/>
                <a:gd name="T16" fmla="*/ 51 w 62"/>
                <a:gd name="T17" fmla="*/ 63 h 66"/>
                <a:gd name="T18" fmla="*/ 42 w 62"/>
                <a:gd name="T19" fmla="*/ 65 h 66"/>
                <a:gd name="T20" fmla="*/ 30 w 62"/>
                <a:gd name="T21" fmla="*/ 60 h 66"/>
                <a:gd name="T22" fmla="*/ 53 w 62"/>
                <a:gd name="T23" fmla="*/ 37 h 66"/>
                <a:gd name="T24" fmla="*/ 50 w 62"/>
                <a:gd name="T25" fmla="*/ 7 h 66"/>
                <a:gd name="T26" fmla="*/ 12 w 62"/>
                <a:gd name="T27" fmla="*/ 26 h 66"/>
                <a:gd name="T28" fmla="*/ 13 w 62"/>
                <a:gd name="T29" fmla="*/ 38 h 66"/>
                <a:gd name="T30" fmla="*/ 31 w 62"/>
                <a:gd name="T31" fmla="*/ 20 h 66"/>
                <a:gd name="T32" fmla="*/ 42 w 62"/>
                <a:gd name="T33" fmla="*/ 36 h 66"/>
                <a:gd name="T34" fmla="*/ 49 w 62"/>
                <a:gd name="T35" fmla="*/ 51 h 66"/>
                <a:gd name="T36" fmla="*/ 57 w 62"/>
                <a:gd name="T37" fmla="*/ 19 h 66"/>
                <a:gd name="T38" fmla="*/ 51 w 62"/>
                <a:gd name="T39" fmla="*/ 51 h 66"/>
                <a:gd name="T40" fmla="*/ 61 w 62"/>
                <a:gd name="T41" fmla="*/ 24 h 66"/>
                <a:gd name="T42" fmla="*/ 43 w 62"/>
                <a:gd name="T43" fmla="*/ 63 h 66"/>
                <a:gd name="T44" fmla="*/ 45 w 62"/>
                <a:gd name="T45" fmla="*/ 51 h 66"/>
                <a:gd name="T46" fmla="*/ 38 w 62"/>
                <a:gd name="T47" fmla="*/ 49 h 66"/>
                <a:gd name="T48" fmla="*/ 43 w 62"/>
                <a:gd name="T49" fmla="*/ 63 h 66"/>
                <a:gd name="T50" fmla="*/ 11 w 62"/>
                <a:gd name="T51" fmla="*/ 50 h 66"/>
                <a:gd name="T52" fmla="*/ 13 w 62"/>
                <a:gd name="T53" fmla="*/ 39 h 66"/>
                <a:gd name="T54" fmla="*/ 5 w 62"/>
                <a:gd name="T55" fmla="*/ 39 h 66"/>
                <a:gd name="T56" fmla="*/ 35 w 62"/>
                <a:gd name="T57" fmla="*/ 21 h 66"/>
                <a:gd name="T58" fmla="*/ 23 w 62"/>
                <a:gd name="T59" fmla="*/ 36 h 66"/>
                <a:gd name="T60" fmla="*/ 45 w 62"/>
                <a:gd name="T61" fmla="*/ 63 h 66"/>
                <a:gd name="T62" fmla="*/ 55 w 62"/>
                <a:gd name="T63" fmla="*/ 53 h 66"/>
                <a:gd name="T64" fmla="*/ 45 w 62"/>
                <a:gd name="T65" fmla="*/ 63 h 66"/>
                <a:gd name="T66" fmla="*/ 21 w 62"/>
                <a:gd name="T67" fmla="*/ 40 h 66"/>
                <a:gd name="T68" fmla="*/ 12 w 62"/>
                <a:gd name="T6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2" h="66">
                  <a:moveTo>
                    <a:pt x="30" y="60"/>
                  </a:moveTo>
                  <a:cubicBezTo>
                    <a:pt x="31" y="58"/>
                    <a:pt x="32" y="56"/>
                    <a:pt x="33" y="54"/>
                  </a:cubicBezTo>
                  <a:cubicBezTo>
                    <a:pt x="38" y="47"/>
                    <a:pt x="41" y="39"/>
                    <a:pt x="42" y="31"/>
                  </a:cubicBezTo>
                  <a:cubicBezTo>
                    <a:pt x="42" y="29"/>
                    <a:pt x="42" y="28"/>
                    <a:pt x="41" y="26"/>
                  </a:cubicBezTo>
                  <a:cubicBezTo>
                    <a:pt x="40" y="21"/>
                    <a:pt x="36" y="21"/>
                    <a:pt x="33" y="25"/>
                  </a:cubicBezTo>
                  <a:cubicBezTo>
                    <a:pt x="27" y="31"/>
                    <a:pt x="22" y="39"/>
                    <a:pt x="19" y="48"/>
                  </a:cubicBezTo>
                  <a:cubicBezTo>
                    <a:pt x="18" y="49"/>
                    <a:pt x="18" y="50"/>
                    <a:pt x="18" y="51"/>
                  </a:cubicBezTo>
                  <a:cubicBezTo>
                    <a:pt x="18" y="52"/>
                    <a:pt x="17" y="53"/>
                    <a:pt x="17" y="54"/>
                  </a:cubicBezTo>
                  <a:cubicBezTo>
                    <a:pt x="15" y="52"/>
                    <a:pt x="13" y="52"/>
                    <a:pt x="11" y="53"/>
                  </a:cubicBezTo>
                  <a:cubicBezTo>
                    <a:pt x="9" y="50"/>
                    <a:pt x="4" y="50"/>
                    <a:pt x="0" y="48"/>
                  </a:cubicBezTo>
                  <a:cubicBezTo>
                    <a:pt x="1" y="45"/>
                    <a:pt x="3" y="41"/>
                    <a:pt x="4" y="38"/>
                  </a:cubicBezTo>
                  <a:cubicBezTo>
                    <a:pt x="6" y="34"/>
                    <a:pt x="8" y="30"/>
                    <a:pt x="10" y="27"/>
                  </a:cubicBezTo>
                  <a:cubicBezTo>
                    <a:pt x="13" y="19"/>
                    <a:pt x="19" y="13"/>
                    <a:pt x="25" y="8"/>
                  </a:cubicBezTo>
                  <a:cubicBezTo>
                    <a:pt x="35" y="0"/>
                    <a:pt x="50" y="2"/>
                    <a:pt x="57" y="9"/>
                  </a:cubicBezTo>
                  <a:cubicBezTo>
                    <a:pt x="61" y="14"/>
                    <a:pt x="62" y="20"/>
                    <a:pt x="62" y="27"/>
                  </a:cubicBezTo>
                  <a:cubicBezTo>
                    <a:pt x="62" y="34"/>
                    <a:pt x="60" y="41"/>
                    <a:pt x="58" y="48"/>
                  </a:cubicBezTo>
                  <a:cubicBezTo>
                    <a:pt x="56" y="53"/>
                    <a:pt x="53" y="57"/>
                    <a:pt x="51" y="62"/>
                  </a:cubicBezTo>
                  <a:cubicBezTo>
                    <a:pt x="51" y="62"/>
                    <a:pt x="51" y="63"/>
                    <a:pt x="51" y="63"/>
                  </a:cubicBezTo>
                  <a:cubicBezTo>
                    <a:pt x="51" y="64"/>
                    <a:pt x="50" y="65"/>
                    <a:pt x="50" y="66"/>
                  </a:cubicBezTo>
                  <a:cubicBezTo>
                    <a:pt x="47" y="66"/>
                    <a:pt x="44" y="66"/>
                    <a:pt x="42" y="65"/>
                  </a:cubicBezTo>
                  <a:cubicBezTo>
                    <a:pt x="40" y="63"/>
                    <a:pt x="37" y="62"/>
                    <a:pt x="35" y="61"/>
                  </a:cubicBezTo>
                  <a:cubicBezTo>
                    <a:pt x="33" y="61"/>
                    <a:pt x="32" y="60"/>
                    <a:pt x="30" y="60"/>
                  </a:cubicBezTo>
                  <a:close/>
                  <a:moveTo>
                    <a:pt x="49" y="51"/>
                  </a:moveTo>
                  <a:cubicBezTo>
                    <a:pt x="50" y="46"/>
                    <a:pt x="52" y="41"/>
                    <a:pt x="53" y="37"/>
                  </a:cubicBezTo>
                  <a:cubicBezTo>
                    <a:pt x="55" y="30"/>
                    <a:pt x="56" y="24"/>
                    <a:pt x="55" y="17"/>
                  </a:cubicBezTo>
                  <a:cubicBezTo>
                    <a:pt x="55" y="13"/>
                    <a:pt x="53" y="9"/>
                    <a:pt x="50" y="7"/>
                  </a:cubicBezTo>
                  <a:cubicBezTo>
                    <a:pt x="43" y="4"/>
                    <a:pt x="33" y="3"/>
                    <a:pt x="26" y="9"/>
                  </a:cubicBezTo>
                  <a:cubicBezTo>
                    <a:pt x="20" y="14"/>
                    <a:pt x="16" y="19"/>
                    <a:pt x="12" y="26"/>
                  </a:cubicBezTo>
                  <a:cubicBezTo>
                    <a:pt x="10" y="29"/>
                    <a:pt x="9" y="32"/>
                    <a:pt x="7" y="36"/>
                  </a:cubicBezTo>
                  <a:cubicBezTo>
                    <a:pt x="9" y="36"/>
                    <a:pt x="11" y="37"/>
                    <a:pt x="13" y="38"/>
                  </a:cubicBezTo>
                  <a:cubicBezTo>
                    <a:pt x="15" y="39"/>
                    <a:pt x="15" y="37"/>
                    <a:pt x="16" y="36"/>
                  </a:cubicBezTo>
                  <a:cubicBezTo>
                    <a:pt x="19" y="29"/>
                    <a:pt x="24" y="24"/>
                    <a:pt x="31" y="20"/>
                  </a:cubicBezTo>
                  <a:cubicBezTo>
                    <a:pt x="36" y="18"/>
                    <a:pt x="41" y="19"/>
                    <a:pt x="42" y="25"/>
                  </a:cubicBezTo>
                  <a:cubicBezTo>
                    <a:pt x="43" y="29"/>
                    <a:pt x="43" y="33"/>
                    <a:pt x="42" y="36"/>
                  </a:cubicBezTo>
                  <a:cubicBezTo>
                    <a:pt x="42" y="40"/>
                    <a:pt x="41" y="43"/>
                    <a:pt x="40" y="47"/>
                  </a:cubicBezTo>
                  <a:cubicBezTo>
                    <a:pt x="43" y="48"/>
                    <a:pt x="46" y="50"/>
                    <a:pt x="49" y="51"/>
                  </a:cubicBezTo>
                  <a:close/>
                  <a:moveTo>
                    <a:pt x="55" y="10"/>
                  </a:moveTo>
                  <a:cubicBezTo>
                    <a:pt x="55" y="13"/>
                    <a:pt x="57" y="16"/>
                    <a:pt x="57" y="19"/>
                  </a:cubicBezTo>
                  <a:cubicBezTo>
                    <a:pt x="58" y="27"/>
                    <a:pt x="56" y="34"/>
                    <a:pt x="54" y="41"/>
                  </a:cubicBezTo>
                  <a:cubicBezTo>
                    <a:pt x="53" y="44"/>
                    <a:pt x="52" y="48"/>
                    <a:pt x="51" y="51"/>
                  </a:cubicBezTo>
                  <a:cubicBezTo>
                    <a:pt x="55" y="52"/>
                    <a:pt x="56" y="50"/>
                    <a:pt x="57" y="46"/>
                  </a:cubicBezTo>
                  <a:cubicBezTo>
                    <a:pt x="59" y="39"/>
                    <a:pt x="61" y="32"/>
                    <a:pt x="61" y="24"/>
                  </a:cubicBezTo>
                  <a:cubicBezTo>
                    <a:pt x="60" y="18"/>
                    <a:pt x="59" y="13"/>
                    <a:pt x="55" y="10"/>
                  </a:cubicBezTo>
                  <a:close/>
                  <a:moveTo>
                    <a:pt x="43" y="63"/>
                  </a:moveTo>
                  <a:cubicBezTo>
                    <a:pt x="45" y="60"/>
                    <a:pt x="46" y="57"/>
                    <a:pt x="47" y="55"/>
                  </a:cubicBezTo>
                  <a:cubicBezTo>
                    <a:pt x="47" y="54"/>
                    <a:pt x="47" y="51"/>
                    <a:pt x="45" y="51"/>
                  </a:cubicBezTo>
                  <a:cubicBezTo>
                    <a:pt x="44" y="50"/>
                    <a:pt x="42" y="49"/>
                    <a:pt x="41" y="49"/>
                  </a:cubicBezTo>
                  <a:cubicBezTo>
                    <a:pt x="40" y="49"/>
                    <a:pt x="39" y="48"/>
                    <a:pt x="38" y="49"/>
                  </a:cubicBezTo>
                  <a:cubicBezTo>
                    <a:pt x="36" y="53"/>
                    <a:pt x="35" y="56"/>
                    <a:pt x="33" y="59"/>
                  </a:cubicBezTo>
                  <a:cubicBezTo>
                    <a:pt x="36" y="60"/>
                    <a:pt x="40" y="61"/>
                    <a:pt x="43" y="63"/>
                  </a:cubicBezTo>
                  <a:close/>
                  <a:moveTo>
                    <a:pt x="2" y="48"/>
                  </a:moveTo>
                  <a:cubicBezTo>
                    <a:pt x="5" y="48"/>
                    <a:pt x="8" y="49"/>
                    <a:pt x="11" y="50"/>
                  </a:cubicBezTo>
                  <a:cubicBezTo>
                    <a:pt x="12" y="47"/>
                    <a:pt x="13" y="44"/>
                    <a:pt x="14" y="41"/>
                  </a:cubicBezTo>
                  <a:cubicBezTo>
                    <a:pt x="14" y="41"/>
                    <a:pt x="13" y="40"/>
                    <a:pt x="13" y="39"/>
                  </a:cubicBezTo>
                  <a:cubicBezTo>
                    <a:pt x="11" y="39"/>
                    <a:pt x="9" y="39"/>
                    <a:pt x="6" y="38"/>
                  </a:cubicBezTo>
                  <a:cubicBezTo>
                    <a:pt x="6" y="38"/>
                    <a:pt x="6" y="39"/>
                    <a:pt x="5" y="39"/>
                  </a:cubicBezTo>
                  <a:cubicBezTo>
                    <a:pt x="4" y="42"/>
                    <a:pt x="3" y="44"/>
                    <a:pt x="2" y="48"/>
                  </a:cubicBezTo>
                  <a:close/>
                  <a:moveTo>
                    <a:pt x="35" y="21"/>
                  </a:moveTo>
                  <a:cubicBezTo>
                    <a:pt x="30" y="21"/>
                    <a:pt x="18" y="31"/>
                    <a:pt x="17" y="39"/>
                  </a:cubicBezTo>
                  <a:cubicBezTo>
                    <a:pt x="20" y="39"/>
                    <a:pt x="21" y="39"/>
                    <a:pt x="23" y="36"/>
                  </a:cubicBezTo>
                  <a:cubicBezTo>
                    <a:pt x="26" y="30"/>
                    <a:pt x="30" y="25"/>
                    <a:pt x="35" y="21"/>
                  </a:cubicBezTo>
                  <a:close/>
                  <a:moveTo>
                    <a:pt x="45" y="63"/>
                  </a:moveTo>
                  <a:cubicBezTo>
                    <a:pt x="48" y="65"/>
                    <a:pt x="49" y="64"/>
                    <a:pt x="50" y="62"/>
                  </a:cubicBezTo>
                  <a:cubicBezTo>
                    <a:pt x="52" y="59"/>
                    <a:pt x="53" y="56"/>
                    <a:pt x="55" y="53"/>
                  </a:cubicBezTo>
                  <a:cubicBezTo>
                    <a:pt x="51" y="52"/>
                    <a:pt x="49" y="53"/>
                    <a:pt x="48" y="56"/>
                  </a:cubicBezTo>
                  <a:cubicBezTo>
                    <a:pt x="47" y="59"/>
                    <a:pt x="46" y="61"/>
                    <a:pt x="45" y="63"/>
                  </a:cubicBezTo>
                  <a:close/>
                  <a:moveTo>
                    <a:pt x="16" y="51"/>
                  </a:moveTo>
                  <a:cubicBezTo>
                    <a:pt x="18" y="47"/>
                    <a:pt x="19" y="44"/>
                    <a:pt x="21" y="40"/>
                  </a:cubicBezTo>
                  <a:cubicBezTo>
                    <a:pt x="19" y="40"/>
                    <a:pt x="17" y="40"/>
                    <a:pt x="15" y="40"/>
                  </a:cubicBezTo>
                  <a:cubicBezTo>
                    <a:pt x="14" y="44"/>
                    <a:pt x="13" y="47"/>
                    <a:pt x="12" y="50"/>
                  </a:cubicBezTo>
                  <a:cubicBezTo>
                    <a:pt x="14" y="50"/>
                    <a:pt x="15" y="50"/>
                    <a:pt x="16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" name="Freeform 40218"/>
            <p:cNvSpPr/>
            <p:nvPr/>
          </p:nvSpPr>
          <p:spPr bwMode="auto">
            <a:xfrm>
              <a:off x="5957888" y="3479800"/>
              <a:ext cx="28575" cy="31750"/>
            </a:xfrm>
            <a:custGeom>
              <a:avLst/>
              <a:gdLst>
                <a:gd name="T0" fmla="*/ 7 w 7"/>
                <a:gd name="T1" fmla="*/ 0 h 8"/>
                <a:gd name="T2" fmla="*/ 0 w 7"/>
                <a:gd name="T3" fmla="*/ 8 h 8"/>
                <a:gd name="T4" fmla="*/ 7 w 7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cubicBezTo>
                    <a:pt x="6" y="4"/>
                    <a:pt x="3" y="8"/>
                    <a:pt x="0" y="8"/>
                  </a:cubicBezTo>
                  <a:cubicBezTo>
                    <a:pt x="2" y="6"/>
                    <a:pt x="4" y="3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" name="Freeform 40219"/>
            <p:cNvSpPr/>
            <p:nvPr/>
          </p:nvSpPr>
          <p:spPr bwMode="auto">
            <a:xfrm>
              <a:off x="6167438" y="3533775"/>
              <a:ext cx="11113" cy="47625"/>
            </a:xfrm>
            <a:custGeom>
              <a:avLst/>
              <a:gdLst>
                <a:gd name="T0" fmla="*/ 1 w 3"/>
                <a:gd name="T1" fmla="*/ 0 h 12"/>
                <a:gd name="T2" fmla="*/ 3 w 3"/>
                <a:gd name="T3" fmla="*/ 12 h 12"/>
                <a:gd name="T4" fmla="*/ 0 w 3"/>
                <a:gd name="T5" fmla="*/ 0 h 12"/>
                <a:gd name="T6" fmla="*/ 1 w 3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2">
                  <a:moveTo>
                    <a:pt x="1" y="0"/>
                  </a:moveTo>
                  <a:cubicBezTo>
                    <a:pt x="2" y="4"/>
                    <a:pt x="2" y="8"/>
                    <a:pt x="3" y="12"/>
                  </a:cubicBezTo>
                  <a:cubicBezTo>
                    <a:pt x="1" y="11"/>
                    <a:pt x="1" y="1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" name="Freeform 40220"/>
            <p:cNvSpPr/>
            <p:nvPr/>
          </p:nvSpPr>
          <p:spPr bwMode="auto">
            <a:xfrm>
              <a:off x="5986463" y="3498850"/>
              <a:ext cx="11113" cy="39688"/>
            </a:xfrm>
            <a:custGeom>
              <a:avLst/>
              <a:gdLst>
                <a:gd name="T0" fmla="*/ 3 w 3"/>
                <a:gd name="T1" fmla="*/ 0 h 10"/>
                <a:gd name="T2" fmla="*/ 1 w 3"/>
                <a:gd name="T3" fmla="*/ 10 h 10"/>
                <a:gd name="T4" fmla="*/ 3 w 3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0">
                  <a:moveTo>
                    <a:pt x="3" y="0"/>
                  </a:moveTo>
                  <a:cubicBezTo>
                    <a:pt x="3" y="3"/>
                    <a:pt x="2" y="6"/>
                    <a:pt x="1" y="10"/>
                  </a:cubicBezTo>
                  <a:cubicBezTo>
                    <a:pt x="0" y="8"/>
                    <a:pt x="1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" name="Freeform 40221"/>
            <p:cNvSpPr/>
            <p:nvPr/>
          </p:nvSpPr>
          <p:spPr bwMode="auto">
            <a:xfrm>
              <a:off x="6092826" y="3538538"/>
              <a:ext cx="19050" cy="34925"/>
            </a:xfrm>
            <a:custGeom>
              <a:avLst/>
              <a:gdLst>
                <a:gd name="T0" fmla="*/ 0 w 5"/>
                <a:gd name="T1" fmla="*/ 9 h 9"/>
                <a:gd name="T2" fmla="*/ 0 w 5"/>
                <a:gd name="T3" fmla="*/ 7 h 9"/>
                <a:gd name="T4" fmla="*/ 2 w 5"/>
                <a:gd name="T5" fmla="*/ 3 h 9"/>
                <a:gd name="T6" fmla="*/ 5 w 5"/>
                <a:gd name="T7" fmla="*/ 0 h 9"/>
                <a:gd name="T8" fmla="*/ 5 w 5"/>
                <a:gd name="T9" fmla="*/ 0 h 9"/>
                <a:gd name="T10" fmla="*/ 0 w 5"/>
                <a:gd name="T11" fmla="*/ 9 h 9"/>
                <a:gd name="T12" fmla="*/ 0 w 5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9">
                  <a:moveTo>
                    <a:pt x="0" y="9"/>
                  </a:moveTo>
                  <a:cubicBezTo>
                    <a:pt x="0" y="8"/>
                    <a:pt x="0" y="7"/>
                    <a:pt x="0" y="7"/>
                  </a:cubicBezTo>
                  <a:cubicBezTo>
                    <a:pt x="1" y="6"/>
                    <a:pt x="1" y="4"/>
                    <a:pt x="2" y="3"/>
                  </a:cubicBezTo>
                  <a:cubicBezTo>
                    <a:pt x="3" y="2"/>
                    <a:pt x="4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3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" name="Freeform 40222"/>
            <p:cNvSpPr/>
            <p:nvPr/>
          </p:nvSpPr>
          <p:spPr bwMode="auto">
            <a:xfrm>
              <a:off x="6021388" y="3498850"/>
              <a:ext cx="7938" cy="39688"/>
            </a:xfrm>
            <a:custGeom>
              <a:avLst/>
              <a:gdLst>
                <a:gd name="T0" fmla="*/ 1 w 2"/>
                <a:gd name="T1" fmla="*/ 0 h 10"/>
                <a:gd name="T2" fmla="*/ 2 w 2"/>
                <a:gd name="T3" fmla="*/ 10 h 10"/>
                <a:gd name="T4" fmla="*/ 1 w 2"/>
                <a:gd name="T5" fmla="*/ 10 h 10"/>
                <a:gd name="T6" fmla="*/ 1 w 2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0">
                  <a:moveTo>
                    <a:pt x="1" y="0"/>
                  </a:moveTo>
                  <a:cubicBezTo>
                    <a:pt x="1" y="4"/>
                    <a:pt x="1" y="7"/>
                    <a:pt x="2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7"/>
                    <a:pt x="0" y="4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" name="Freeform 40223"/>
            <p:cNvSpPr/>
            <p:nvPr/>
          </p:nvSpPr>
          <p:spPr bwMode="auto">
            <a:xfrm>
              <a:off x="6061076" y="3525838"/>
              <a:ext cx="26988" cy="23813"/>
            </a:xfrm>
            <a:custGeom>
              <a:avLst/>
              <a:gdLst>
                <a:gd name="T0" fmla="*/ 0 w 7"/>
                <a:gd name="T1" fmla="*/ 5 h 6"/>
                <a:gd name="T2" fmla="*/ 6 w 7"/>
                <a:gd name="T3" fmla="*/ 0 h 6"/>
                <a:gd name="T4" fmla="*/ 7 w 7"/>
                <a:gd name="T5" fmla="*/ 1 h 6"/>
                <a:gd name="T6" fmla="*/ 2 w 7"/>
                <a:gd name="T7" fmla="*/ 6 h 6"/>
                <a:gd name="T8" fmla="*/ 0 w 7"/>
                <a:gd name="T9" fmla="*/ 5 h 6"/>
                <a:gd name="T10" fmla="*/ 0 w 7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6">
                  <a:moveTo>
                    <a:pt x="0" y="5"/>
                  </a:moveTo>
                  <a:cubicBezTo>
                    <a:pt x="2" y="3"/>
                    <a:pt x="4" y="2"/>
                    <a:pt x="6" y="0"/>
                  </a:cubicBezTo>
                  <a:cubicBezTo>
                    <a:pt x="6" y="1"/>
                    <a:pt x="7" y="1"/>
                    <a:pt x="7" y="1"/>
                  </a:cubicBezTo>
                  <a:cubicBezTo>
                    <a:pt x="5" y="3"/>
                    <a:pt x="3" y="4"/>
                    <a:pt x="2" y="6"/>
                  </a:cubicBezTo>
                  <a:cubicBezTo>
                    <a:pt x="1" y="6"/>
                    <a:pt x="1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" name="Freeform 40224"/>
            <p:cNvSpPr/>
            <p:nvPr/>
          </p:nvSpPr>
          <p:spPr bwMode="auto">
            <a:xfrm>
              <a:off x="6127751" y="3541713"/>
              <a:ext cx="11113" cy="31750"/>
            </a:xfrm>
            <a:custGeom>
              <a:avLst/>
              <a:gdLst>
                <a:gd name="T0" fmla="*/ 2 w 3"/>
                <a:gd name="T1" fmla="*/ 8 h 8"/>
                <a:gd name="T2" fmla="*/ 2 w 3"/>
                <a:gd name="T3" fmla="*/ 0 h 8"/>
                <a:gd name="T4" fmla="*/ 3 w 3"/>
                <a:gd name="T5" fmla="*/ 0 h 8"/>
                <a:gd name="T6" fmla="*/ 2 w 3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8">
                  <a:moveTo>
                    <a:pt x="2" y="8"/>
                  </a:moveTo>
                  <a:cubicBezTo>
                    <a:pt x="0" y="7"/>
                    <a:pt x="0" y="7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3" y="2"/>
                    <a:pt x="2" y="5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7" name="Freeform 40225"/>
            <p:cNvSpPr/>
            <p:nvPr/>
          </p:nvSpPr>
          <p:spPr bwMode="auto">
            <a:xfrm>
              <a:off x="6048376" y="3487738"/>
              <a:ext cx="7938" cy="34925"/>
            </a:xfrm>
            <a:custGeom>
              <a:avLst/>
              <a:gdLst>
                <a:gd name="T0" fmla="*/ 1 w 2"/>
                <a:gd name="T1" fmla="*/ 9 h 9"/>
                <a:gd name="T2" fmla="*/ 0 w 2"/>
                <a:gd name="T3" fmla="*/ 0 h 9"/>
                <a:gd name="T4" fmla="*/ 1 w 2"/>
                <a:gd name="T5" fmla="*/ 0 h 9"/>
                <a:gd name="T6" fmla="*/ 2 w 2"/>
                <a:gd name="T7" fmla="*/ 8 h 9"/>
                <a:gd name="T8" fmla="*/ 1 w 2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9">
                  <a:moveTo>
                    <a:pt x="1" y="9"/>
                  </a:moveTo>
                  <a:cubicBezTo>
                    <a:pt x="1" y="6"/>
                    <a:pt x="1" y="3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3"/>
                    <a:pt x="2" y="6"/>
                    <a:pt x="2" y="8"/>
                  </a:cubicBezTo>
                  <a:cubicBezTo>
                    <a:pt x="2" y="8"/>
                    <a:pt x="1" y="9"/>
                    <a:pt x="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4902835" y="275590"/>
            <a:ext cx="23856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800" b="1" dirty="0">
                <a:solidFill>
                  <a:schemeClr val="accent5"/>
                </a:solidFill>
                <a:latin typeface="+mj-ea"/>
                <a:ea typeface="+mj-ea"/>
              </a:rPr>
              <a:t>开源</a:t>
            </a:r>
            <a:endParaRPr lang="zh-CN" altLang="en-US" sz="4800" b="1" dirty="0">
              <a:solidFill>
                <a:schemeClr val="accent5"/>
              </a:solidFill>
              <a:latin typeface="+mj-ea"/>
              <a:ea typeface="+mj-ea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6641465" y="4048125"/>
            <a:ext cx="46405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</a:rPr>
              <a:t>http://yuhaocai.pythonanywhere.com/</a:t>
            </a:r>
            <a:endParaRPr kumimoji="0" lang="en-US" altLang="zh-CN" sz="2000" b="0" i="0" u="none" strike="noStrike" kern="0" cap="none" spc="0" normalizeH="0" baseline="0" noProof="0" smtClean="0">
              <a:ln>
                <a:noFill/>
              </a:ln>
              <a:solidFill>
                <a:srgbClr val="4472C4"/>
              </a:solidFill>
              <a:effectLst/>
              <a:uLnTx/>
              <a:uFillTx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082040" y="1397635"/>
            <a:ext cx="23856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 dirty="0">
                <a:solidFill>
                  <a:schemeClr val="accent5"/>
                </a:solidFill>
                <a:latin typeface="+mj-ea"/>
                <a:ea typeface="+mj-ea"/>
              </a:rPr>
              <a:t>源码</a:t>
            </a:r>
            <a:endParaRPr lang="zh-CN" altLang="en-US" sz="4000" dirty="0">
              <a:solidFill>
                <a:schemeClr val="accent5"/>
              </a:solidFill>
              <a:latin typeface="+mj-ea"/>
              <a:ea typeface="+mj-ea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8752840" y="1397635"/>
            <a:ext cx="23856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 dirty="0">
                <a:solidFill>
                  <a:schemeClr val="accent5"/>
                </a:solidFill>
                <a:latin typeface="+mj-ea"/>
                <a:ea typeface="+mj-ea"/>
              </a:rPr>
              <a:t>试用</a:t>
            </a:r>
            <a:endParaRPr lang="zh-CN" altLang="en-US" sz="4000" dirty="0">
              <a:solidFill>
                <a:schemeClr val="accent5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51" grpId="0"/>
      <p:bldP spid="52" grpId="0"/>
      <p:bldP spid="53" grpId="0"/>
      <p:bldP spid="5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PA_chenying0907 48"/>
          <p:cNvGrpSpPr/>
          <p:nvPr>
            <p:custDataLst>
              <p:tags r:id="rId1"/>
            </p:custDataLst>
          </p:nvPr>
        </p:nvGrpSpPr>
        <p:grpSpPr>
          <a:xfrm>
            <a:off x="4862830" y="1900555"/>
            <a:ext cx="7064375" cy="3020060"/>
            <a:chOff x="5222875" y="1655475"/>
            <a:chExt cx="7341870" cy="3019823"/>
          </a:xfrm>
        </p:grpSpPr>
        <p:sp>
          <p:nvSpPr>
            <p:cNvPr id="50" name="文本框 49"/>
            <p:cNvSpPr txBox="1"/>
            <p:nvPr/>
          </p:nvSpPr>
          <p:spPr>
            <a:xfrm>
              <a:off x="5222875" y="1655475"/>
              <a:ext cx="7341870" cy="14451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谢谢指导</a:t>
              </a:r>
              <a:endParaRPr kumimoji="0" lang="zh-CN" altLang="en-US" sz="8800" b="1" i="0" u="none" strike="noStrike" kern="0" cap="none" spc="0" normalizeH="0" baseline="0" noProof="0" dirty="0" smtClean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6132937" y="3476512"/>
              <a:ext cx="5523066" cy="1198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kern="0" noProof="0" dirty="0" smtClean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Python与数据库综合实践课程作业</a:t>
              </a:r>
              <a:endParaRPr lang="en-US" altLang="zh-CN" sz="2400" b="1" kern="0" noProof="0" dirty="0" smtClean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altLang="zh-CN" sz="2400" b="1" kern="0" noProof="0" dirty="0" smtClean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b="1" kern="0" noProof="0" dirty="0" smtClean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制作人：</a:t>
              </a:r>
              <a:r>
                <a:rPr lang="zh-CN" altLang="en-US" sz="2400" b="1" kern="0" noProof="0" dirty="0" smtClean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Yu-Hao Cai（菜菜）</a:t>
              </a:r>
              <a:endPara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>
              <a:off x="6372516" y="3307070"/>
              <a:ext cx="5043515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335280" y="723900"/>
            <a:ext cx="4246880" cy="5199380"/>
            <a:chOff x="1065" y="1733"/>
            <a:chExt cx="6688" cy="8188"/>
          </a:xfrm>
        </p:grpSpPr>
        <p:grpSp>
          <p:nvGrpSpPr>
            <p:cNvPr id="36" name="PA_chenying0907 35"/>
            <p:cNvGrpSpPr/>
            <p:nvPr>
              <p:custDataLst>
                <p:tags r:id="rId2"/>
              </p:custDataLst>
            </p:nvPr>
          </p:nvGrpSpPr>
          <p:grpSpPr>
            <a:xfrm>
              <a:off x="6458" y="3183"/>
              <a:ext cx="1295" cy="2793"/>
              <a:chOff x="4527550" y="2020888"/>
              <a:chExt cx="822326" cy="1773238"/>
            </a:xfrm>
          </p:grpSpPr>
          <p:sp>
            <p:nvSpPr>
              <p:cNvPr id="21" name="Freeform 19"/>
              <p:cNvSpPr/>
              <p:nvPr/>
            </p:nvSpPr>
            <p:spPr bwMode="auto">
              <a:xfrm>
                <a:off x="4741863" y="3059113"/>
                <a:ext cx="454025" cy="735013"/>
              </a:xfrm>
              <a:custGeom>
                <a:avLst/>
                <a:gdLst>
                  <a:gd name="T0" fmla="*/ 286 w 286"/>
                  <a:gd name="T1" fmla="*/ 0 h 463"/>
                  <a:gd name="T2" fmla="*/ 278 w 286"/>
                  <a:gd name="T3" fmla="*/ 16 h 463"/>
                  <a:gd name="T4" fmla="*/ 270 w 286"/>
                  <a:gd name="T5" fmla="*/ 32 h 463"/>
                  <a:gd name="T6" fmla="*/ 264 w 286"/>
                  <a:gd name="T7" fmla="*/ 43 h 463"/>
                  <a:gd name="T8" fmla="*/ 264 w 286"/>
                  <a:gd name="T9" fmla="*/ 46 h 463"/>
                  <a:gd name="T10" fmla="*/ 256 w 286"/>
                  <a:gd name="T11" fmla="*/ 62 h 463"/>
                  <a:gd name="T12" fmla="*/ 253 w 286"/>
                  <a:gd name="T13" fmla="*/ 65 h 463"/>
                  <a:gd name="T14" fmla="*/ 248 w 286"/>
                  <a:gd name="T15" fmla="*/ 78 h 463"/>
                  <a:gd name="T16" fmla="*/ 243 w 286"/>
                  <a:gd name="T17" fmla="*/ 92 h 463"/>
                  <a:gd name="T18" fmla="*/ 237 w 286"/>
                  <a:gd name="T19" fmla="*/ 100 h 463"/>
                  <a:gd name="T20" fmla="*/ 229 w 286"/>
                  <a:gd name="T21" fmla="*/ 119 h 463"/>
                  <a:gd name="T22" fmla="*/ 224 w 286"/>
                  <a:gd name="T23" fmla="*/ 127 h 463"/>
                  <a:gd name="T24" fmla="*/ 218 w 286"/>
                  <a:gd name="T25" fmla="*/ 137 h 463"/>
                  <a:gd name="T26" fmla="*/ 216 w 286"/>
                  <a:gd name="T27" fmla="*/ 146 h 463"/>
                  <a:gd name="T28" fmla="*/ 213 w 286"/>
                  <a:gd name="T29" fmla="*/ 154 h 463"/>
                  <a:gd name="T30" fmla="*/ 205 w 286"/>
                  <a:gd name="T31" fmla="*/ 167 h 463"/>
                  <a:gd name="T32" fmla="*/ 199 w 286"/>
                  <a:gd name="T33" fmla="*/ 178 h 463"/>
                  <a:gd name="T34" fmla="*/ 191 w 286"/>
                  <a:gd name="T35" fmla="*/ 194 h 463"/>
                  <a:gd name="T36" fmla="*/ 183 w 286"/>
                  <a:gd name="T37" fmla="*/ 213 h 463"/>
                  <a:gd name="T38" fmla="*/ 175 w 286"/>
                  <a:gd name="T39" fmla="*/ 229 h 463"/>
                  <a:gd name="T40" fmla="*/ 172 w 286"/>
                  <a:gd name="T41" fmla="*/ 240 h 463"/>
                  <a:gd name="T42" fmla="*/ 164 w 286"/>
                  <a:gd name="T43" fmla="*/ 256 h 463"/>
                  <a:gd name="T44" fmla="*/ 162 w 286"/>
                  <a:gd name="T45" fmla="*/ 259 h 463"/>
                  <a:gd name="T46" fmla="*/ 153 w 286"/>
                  <a:gd name="T47" fmla="*/ 275 h 463"/>
                  <a:gd name="T48" fmla="*/ 148 w 286"/>
                  <a:gd name="T49" fmla="*/ 291 h 463"/>
                  <a:gd name="T50" fmla="*/ 145 w 286"/>
                  <a:gd name="T51" fmla="*/ 294 h 463"/>
                  <a:gd name="T52" fmla="*/ 145 w 286"/>
                  <a:gd name="T53" fmla="*/ 296 h 463"/>
                  <a:gd name="T54" fmla="*/ 143 w 286"/>
                  <a:gd name="T55" fmla="*/ 302 h 463"/>
                  <a:gd name="T56" fmla="*/ 135 w 286"/>
                  <a:gd name="T57" fmla="*/ 315 h 463"/>
                  <a:gd name="T58" fmla="*/ 129 w 286"/>
                  <a:gd name="T59" fmla="*/ 334 h 463"/>
                  <a:gd name="T60" fmla="*/ 124 w 286"/>
                  <a:gd name="T61" fmla="*/ 339 h 463"/>
                  <a:gd name="T62" fmla="*/ 124 w 286"/>
                  <a:gd name="T63" fmla="*/ 342 h 463"/>
                  <a:gd name="T64" fmla="*/ 121 w 286"/>
                  <a:gd name="T65" fmla="*/ 348 h 463"/>
                  <a:gd name="T66" fmla="*/ 113 w 286"/>
                  <a:gd name="T67" fmla="*/ 366 h 463"/>
                  <a:gd name="T68" fmla="*/ 108 w 286"/>
                  <a:gd name="T69" fmla="*/ 377 h 463"/>
                  <a:gd name="T70" fmla="*/ 99 w 286"/>
                  <a:gd name="T71" fmla="*/ 393 h 463"/>
                  <a:gd name="T72" fmla="*/ 97 w 286"/>
                  <a:gd name="T73" fmla="*/ 401 h 463"/>
                  <a:gd name="T74" fmla="*/ 91 w 286"/>
                  <a:gd name="T75" fmla="*/ 412 h 463"/>
                  <a:gd name="T76" fmla="*/ 86 w 286"/>
                  <a:gd name="T77" fmla="*/ 426 h 463"/>
                  <a:gd name="T78" fmla="*/ 86 w 286"/>
                  <a:gd name="T79" fmla="*/ 426 h 463"/>
                  <a:gd name="T80" fmla="*/ 81 w 286"/>
                  <a:gd name="T81" fmla="*/ 436 h 463"/>
                  <a:gd name="T82" fmla="*/ 75 w 286"/>
                  <a:gd name="T83" fmla="*/ 450 h 463"/>
                  <a:gd name="T84" fmla="*/ 72 w 286"/>
                  <a:gd name="T85" fmla="*/ 453 h 463"/>
                  <a:gd name="T86" fmla="*/ 72 w 286"/>
                  <a:gd name="T87" fmla="*/ 458 h 463"/>
                  <a:gd name="T88" fmla="*/ 70 w 286"/>
                  <a:gd name="T89" fmla="*/ 463 h 463"/>
                  <a:gd name="T90" fmla="*/ 70 w 286"/>
                  <a:gd name="T91" fmla="*/ 463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86" h="463">
                    <a:moveTo>
                      <a:pt x="0" y="164"/>
                    </a:moveTo>
                    <a:lnTo>
                      <a:pt x="286" y="0"/>
                    </a:lnTo>
                    <a:lnTo>
                      <a:pt x="21" y="162"/>
                    </a:lnTo>
                    <a:lnTo>
                      <a:pt x="278" y="16"/>
                    </a:lnTo>
                    <a:lnTo>
                      <a:pt x="43" y="162"/>
                    </a:lnTo>
                    <a:lnTo>
                      <a:pt x="270" y="32"/>
                    </a:lnTo>
                    <a:lnTo>
                      <a:pt x="56" y="162"/>
                    </a:lnTo>
                    <a:lnTo>
                      <a:pt x="264" y="43"/>
                    </a:lnTo>
                    <a:lnTo>
                      <a:pt x="59" y="164"/>
                    </a:lnTo>
                    <a:lnTo>
                      <a:pt x="264" y="46"/>
                    </a:lnTo>
                    <a:lnTo>
                      <a:pt x="67" y="170"/>
                    </a:lnTo>
                    <a:lnTo>
                      <a:pt x="256" y="62"/>
                    </a:lnTo>
                    <a:lnTo>
                      <a:pt x="67" y="172"/>
                    </a:lnTo>
                    <a:lnTo>
                      <a:pt x="253" y="65"/>
                    </a:lnTo>
                    <a:lnTo>
                      <a:pt x="70" y="181"/>
                    </a:lnTo>
                    <a:lnTo>
                      <a:pt x="248" y="78"/>
                    </a:lnTo>
                    <a:lnTo>
                      <a:pt x="70" y="191"/>
                    </a:lnTo>
                    <a:lnTo>
                      <a:pt x="243" y="92"/>
                    </a:lnTo>
                    <a:lnTo>
                      <a:pt x="70" y="197"/>
                    </a:lnTo>
                    <a:lnTo>
                      <a:pt x="237" y="100"/>
                    </a:lnTo>
                    <a:lnTo>
                      <a:pt x="70" y="210"/>
                    </a:lnTo>
                    <a:lnTo>
                      <a:pt x="229" y="119"/>
                    </a:lnTo>
                    <a:lnTo>
                      <a:pt x="70" y="218"/>
                    </a:lnTo>
                    <a:lnTo>
                      <a:pt x="224" y="127"/>
                    </a:lnTo>
                    <a:lnTo>
                      <a:pt x="70" y="224"/>
                    </a:lnTo>
                    <a:lnTo>
                      <a:pt x="218" y="137"/>
                    </a:lnTo>
                    <a:lnTo>
                      <a:pt x="70" y="232"/>
                    </a:lnTo>
                    <a:lnTo>
                      <a:pt x="216" y="146"/>
                    </a:lnTo>
                    <a:lnTo>
                      <a:pt x="70" y="234"/>
                    </a:lnTo>
                    <a:lnTo>
                      <a:pt x="213" y="154"/>
                    </a:lnTo>
                    <a:lnTo>
                      <a:pt x="70" y="245"/>
                    </a:lnTo>
                    <a:lnTo>
                      <a:pt x="205" y="167"/>
                    </a:lnTo>
                    <a:lnTo>
                      <a:pt x="70" y="253"/>
                    </a:lnTo>
                    <a:lnTo>
                      <a:pt x="199" y="178"/>
                    </a:lnTo>
                    <a:lnTo>
                      <a:pt x="70" y="267"/>
                    </a:lnTo>
                    <a:lnTo>
                      <a:pt x="191" y="194"/>
                    </a:lnTo>
                    <a:lnTo>
                      <a:pt x="70" y="277"/>
                    </a:lnTo>
                    <a:lnTo>
                      <a:pt x="183" y="213"/>
                    </a:lnTo>
                    <a:lnTo>
                      <a:pt x="70" y="291"/>
                    </a:lnTo>
                    <a:lnTo>
                      <a:pt x="175" y="229"/>
                    </a:lnTo>
                    <a:lnTo>
                      <a:pt x="70" y="299"/>
                    </a:lnTo>
                    <a:lnTo>
                      <a:pt x="172" y="240"/>
                    </a:lnTo>
                    <a:lnTo>
                      <a:pt x="70" y="310"/>
                    </a:lnTo>
                    <a:lnTo>
                      <a:pt x="164" y="256"/>
                    </a:lnTo>
                    <a:lnTo>
                      <a:pt x="70" y="312"/>
                    </a:lnTo>
                    <a:lnTo>
                      <a:pt x="162" y="259"/>
                    </a:lnTo>
                    <a:lnTo>
                      <a:pt x="70" y="326"/>
                    </a:lnTo>
                    <a:lnTo>
                      <a:pt x="153" y="275"/>
                    </a:lnTo>
                    <a:lnTo>
                      <a:pt x="70" y="337"/>
                    </a:lnTo>
                    <a:lnTo>
                      <a:pt x="148" y="291"/>
                    </a:lnTo>
                    <a:lnTo>
                      <a:pt x="70" y="337"/>
                    </a:lnTo>
                    <a:lnTo>
                      <a:pt x="145" y="294"/>
                    </a:lnTo>
                    <a:lnTo>
                      <a:pt x="70" y="339"/>
                    </a:lnTo>
                    <a:lnTo>
                      <a:pt x="145" y="296"/>
                    </a:lnTo>
                    <a:lnTo>
                      <a:pt x="70" y="342"/>
                    </a:lnTo>
                    <a:lnTo>
                      <a:pt x="143" y="302"/>
                    </a:lnTo>
                    <a:lnTo>
                      <a:pt x="70" y="356"/>
                    </a:lnTo>
                    <a:lnTo>
                      <a:pt x="135" y="315"/>
                    </a:lnTo>
                    <a:lnTo>
                      <a:pt x="70" y="366"/>
                    </a:lnTo>
                    <a:lnTo>
                      <a:pt x="129" y="334"/>
                    </a:lnTo>
                    <a:lnTo>
                      <a:pt x="70" y="372"/>
                    </a:lnTo>
                    <a:lnTo>
                      <a:pt x="124" y="339"/>
                    </a:lnTo>
                    <a:lnTo>
                      <a:pt x="70" y="374"/>
                    </a:lnTo>
                    <a:lnTo>
                      <a:pt x="124" y="342"/>
                    </a:lnTo>
                    <a:lnTo>
                      <a:pt x="70" y="380"/>
                    </a:lnTo>
                    <a:lnTo>
                      <a:pt x="121" y="348"/>
                    </a:lnTo>
                    <a:lnTo>
                      <a:pt x="70" y="391"/>
                    </a:lnTo>
                    <a:lnTo>
                      <a:pt x="113" y="366"/>
                    </a:lnTo>
                    <a:lnTo>
                      <a:pt x="70" y="399"/>
                    </a:lnTo>
                    <a:lnTo>
                      <a:pt x="108" y="377"/>
                    </a:lnTo>
                    <a:lnTo>
                      <a:pt x="70" y="412"/>
                    </a:lnTo>
                    <a:lnTo>
                      <a:pt x="99" y="393"/>
                    </a:lnTo>
                    <a:lnTo>
                      <a:pt x="70" y="418"/>
                    </a:lnTo>
                    <a:lnTo>
                      <a:pt x="97" y="401"/>
                    </a:lnTo>
                    <a:lnTo>
                      <a:pt x="70" y="426"/>
                    </a:lnTo>
                    <a:lnTo>
                      <a:pt x="91" y="412"/>
                    </a:lnTo>
                    <a:lnTo>
                      <a:pt x="70" y="436"/>
                    </a:lnTo>
                    <a:lnTo>
                      <a:pt x="86" y="426"/>
                    </a:lnTo>
                    <a:lnTo>
                      <a:pt x="70" y="436"/>
                    </a:lnTo>
                    <a:lnTo>
                      <a:pt x="86" y="426"/>
                    </a:lnTo>
                    <a:lnTo>
                      <a:pt x="70" y="442"/>
                    </a:lnTo>
                    <a:lnTo>
                      <a:pt x="81" y="436"/>
                    </a:lnTo>
                    <a:lnTo>
                      <a:pt x="70" y="453"/>
                    </a:lnTo>
                    <a:lnTo>
                      <a:pt x="75" y="450"/>
                    </a:lnTo>
                    <a:lnTo>
                      <a:pt x="70" y="455"/>
                    </a:lnTo>
                    <a:lnTo>
                      <a:pt x="72" y="453"/>
                    </a:lnTo>
                    <a:lnTo>
                      <a:pt x="70" y="461"/>
                    </a:lnTo>
                    <a:lnTo>
                      <a:pt x="72" y="458"/>
                    </a:lnTo>
                    <a:lnTo>
                      <a:pt x="70" y="463"/>
                    </a:lnTo>
                    <a:lnTo>
                      <a:pt x="70" y="463"/>
                    </a:lnTo>
                    <a:lnTo>
                      <a:pt x="70" y="463"/>
                    </a:lnTo>
                    <a:lnTo>
                      <a:pt x="70" y="463"/>
                    </a:lnTo>
                  </a:path>
                </a:pathLst>
              </a:custGeom>
              <a:noFill/>
              <a:ln w="0" cap="rnd">
                <a:solidFill>
                  <a:schemeClr val="accent6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20"/>
              <p:cNvSpPr/>
              <p:nvPr/>
            </p:nvSpPr>
            <p:spPr bwMode="auto">
              <a:xfrm>
                <a:off x="4527550" y="3028950"/>
                <a:ext cx="681038" cy="373063"/>
              </a:xfrm>
              <a:custGeom>
                <a:avLst/>
                <a:gdLst>
                  <a:gd name="T0" fmla="*/ 24 w 429"/>
                  <a:gd name="T1" fmla="*/ 97 h 235"/>
                  <a:gd name="T2" fmla="*/ 35 w 429"/>
                  <a:gd name="T3" fmla="*/ 92 h 235"/>
                  <a:gd name="T4" fmla="*/ 10 w 429"/>
                  <a:gd name="T5" fmla="*/ 116 h 235"/>
                  <a:gd name="T6" fmla="*/ 54 w 429"/>
                  <a:gd name="T7" fmla="*/ 89 h 235"/>
                  <a:gd name="T8" fmla="*/ 5 w 429"/>
                  <a:gd name="T9" fmla="*/ 129 h 235"/>
                  <a:gd name="T10" fmla="*/ 67 w 429"/>
                  <a:gd name="T11" fmla="*/ 94 h 235"/>
                  <a:gd name="T12" fmla="*/ 2 w 429"/>
                  <a:gd name="T13" fmla="*/ 135 h 235"/>
                  <a:gd name="T14" fmla="*/ 72 w 429"/>
                  <a:gd name="T15" fmla="*/ 97 h 235"/>
                  <a:gd name="T16" fmla="*/ 2 w 429"/>
                  <a:gd name="T17" fmla="*/ 143 h 235"/>
                  <a:gd name="T18" fmla="*/ 75 w 429"/>
                  <a:gd name="T19" fmla="*/ 100 h 235"/>
                  <a:gd name="T20" fmla="*/ 2 w 429"/>
                  <a:gd name="T21" fmla="*/ 146 h 235"/>
                  <a:gd name="T22" fmla="*/ 81 w 429"/>
                  <a:gd name="T23" fmla="*/ 100 h 235"/>
                  <a:gd name="T24" fmla="*/ 0 w 429"/>
                  <a:gd name="T25" fmla="*/ 162 h 235"/>
                  <a:gd name="T26" fmla="*/ 91 w 429"/>
                  <a:gd name="T27" fmla="*/ 108 h 235"/>
                  <a:gd name="T28" fmla="*/ 0 w 429"/>
                  <a:gd name="T29" fmla="*/ 167 h 235"/>
                  <a:gd name="T30" fmla="*/ 97 w 429"/>
                  <a:gd name="T31" fmla="*/ 113 h 235"/>
                  <a:gd name="T32" fmla="*/ 2 w 429"/>
                  <a:gd name="T33" fmla="*/ 173 h 235"/>
                  <a:gd name="T34" fmla="*/ 102 w 429"/>
                  <a:gd name="T35" fmla="*/ 116 h 235"/>
                  <a:gd name="T36" fmla="*/ 2 w 429"/>
                  <a:gd name="T37" fmla="*/ 175 h 235"/>
                  <a:gd name="T38" fmla="*/ 102 w 429"/>
                  <a:gd name="T39" fmla="*/ 116 h 235"/>
                  <a:gd name="T40" fmla="*/ 2 w 429"/>
                  <a:gd name="T41" fmla="*/ 175 h 235"/>
                  <a:gd name="T42" fmla="*/ 102 w 429"/>
                  <a:gd name="T43" fmla="*/ 116 h 235"/>
                  <a:gd name="T44" fmla="*/ 2 w 429"/>
                  <a:gd name="T45" fmla="*/ 181 h 235"/>
                  <a:gd name="T46" fmla="*/ 108 w 429"/>
                  <a:gd name="T47" fmla="*/ 121 h 235"/>
                  <a:gd name="T48" fmla="*/ 2 w 429"/>
                  <a:gd name="T49" fmla="*/ 183 h 235"/>
                  <a:gd name="T50" fmla="*/ 110 w 429"/>
                  <a:gd name="T51" fmla="*/ 121 h 235"/>
                  <a:gd name="T52" fmla="*/ 5 w 429"/>
                  <a:gd name="T53" fmla="*/ 194 h 235"/>
                  <a:gd name="T54" fmla="*/ 116 w 429"/>
                  <a:gd name="T55" fmla="*/ 129 h 235"/>
                  <a:gd name="T56" fmla="*/ 5 w 429"/>
                  <a:gd name="T57" fmla="*/ 197 h 235"/>
                  <a:gd name="T58" fmla="*/ 118 w 429"/>
                  <a:gd name="T59" fmla="*/ 132 h 235"/>
                  <a:gd name="T60" fmla="*/ 8 w 429"/>
                  <a:gd name="T61" fmla="*/ 200 h 235"/>
                  <a:gd name="T62" fmla="*/ 121 w 429"/>
                  <a:gd name="T63" fmla="*/ 135 h 235"/>
                  <a:gd name="T64" fmla="*/ 8 w 429"/>
                  <a:gd name="T65" fmla="*/ 202 h 235"/>
                  <a:gd name="T66" fmla="*/ 124 w 429"/>
                  <a:gd name="T67" fmla="*/ 135 h 235"/>
                  <a:gd name="T68" fmla="*/ 10 w 429"/>
                  <a:gd name="T69" fmla="*/ 210 h 235"/>
                  <a:gd name="T70" fmla="*/ 137 w 429"/>
                  <a:gd name="T71" fmla="*/ 138 h 235"/>
                  <a:gd name="T72" fmla="*/ 13 w 429"/>
                  <a:gd name="T73" fmla="*/ 210 h 235"/>
                  <a:gd name="T74" fmla="*/ 143 w 429"/>
                  <a:gd name="T75" fmla="*/ 138 h 235"/>
                  <a:gd name="T76" fmla="*/ 18 w 429"/>
                  <a:gd name="T77" fmla="*/ 221 h 235"/>
                  <a:gd name="T78" fmla="*/ 164 w 429"/>
                  <a:gd name="T79" fmla="*/ 138 h 235"/>
                  <a:gd name="T80" fmla="*/ 27 w 429"/>
                  <a:gd name="T81" fmla="*/ 226 h 235"/>
                  <a:gd name="T82" fmla="*/ 180 w 429"/>
                  <a:gd name="T83" fmla="*/ 138 h 235"/>
                  <a:gd name="T84" fmla="*/ 32 w 429"/>
                  <a:gd name="T85" fmla="*/ 229 h 235"/>
                  <a:gd name="T86" fmla="*/ 429 w 429"/>
                  <a:gd name="T87" fmla="*/ 0 h 235"/>
                  <a:gd name="T88" fmla="*/ 35 w 429"/>
                  <a:gd name="T89" fmla="*/ 232 h 235"/>
                  <a:gd name="T90" fmla="*/ 426 w 429"/>
                  <a:gd name="T91" fmla="*/ 6 h 235"/>
                  <a:gd name="T92" fmla="*/ 37 w 429"/>
                  <a:gd name="T93" fmla="*/ 235 h 235"/>
                  <a:gd name="T94" fmla="*/ 423 w 429"/>
                  <a:gd name="T95" fmla="*/ 11 h 235"/>
                  <a:gd name="T96" fmla="*/ 45 w 429"/>
                  <a:gd name="T97" fmla="*/ 235 h 235"/>
                  <a:gd name="T98" fmla="*/ 135 w 429"/>
                  <a:gd name="T99" fmla="*/ 183 h 235"/>
                  <a:gd name="T100" fmla="*/ 51 w 429"/>
                  <a:gd name="T101" fmla="*/ 235 h 235"/>
                  <a:gd name="T102" fmla="*/ 121 w 429"/>
                  <a:gd name="T103" fmla="*/ 194 h 235"/>
                  <a:gd name="T104" fmla="*/ 78 w 429"/>
                  <a:gd name="T105" fmla="*/ 229 h 235"/>
                  <a:gd name="T106" fmla="*/ 86 w 429"/>
                  <a:gd name="T107" fmla="*/ 22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29" h="235">
                    <a:moveTo>
                      <a:pt x="24" y="97"/>
                    </a:moveTo>
                    <a:lnTo>
                      <a:pt x="35" y="92"/>
                    </a:lnTo>
                    <a:lnTo>
                      <a:pt x="10" y="116"/>
                    </a:lnTo>
                    <a:lnTo>
                      <a:pt x="54" y="89"/>
                    </a:lnTo>
                    <a:lnTo>
                      <a:pt x="5" y="129"/>
                    </a:lnTo>
                    <a:lnTo>
                      <a:pt x="67" y="94"/>
                    </a:lnTo>
                    <a:lnTo>
                      <a:pt x="2" y="135"/>
                    </a:lnTo>
                    <a:lnTo>
                      <a:pt x="72" y="97"/>
                    </a:lnTo>
                    <a:lnTo>
                      <a:pt x="2" y="143"/>
                    </a:lnTo>
                    <a:lnTo>
                      <a:pt x="75" y="100"/>
                    </a:lnTo>
                    <a:lnTo>
                      <a:pt x="2" y="146"/>
                    </a:lnTo>
                    <a:lnTo>
                      <a:pt x="81" y="100"/>
                    </a:lnTo>
                    <a:lnTo>
                      <a:pt x="0" y="162"/>
                    </a:lnTo>
                    <a:lnTo>
                      <a:pt x="91" y="108"/>
                    </a:lnTo>
                    <a:lnTo>
                      <a:pt x="0" y="167"/>
                    </a:lnTo>
                    <a:lnTo>
                      <a:pt x="97" y="113"/>
                    </a:lnTo>
                    <a:lnTo>
                      <a:pt x="2" y="173"/>
                    </a:lnTo>
                    <a:lnTo>
                      <a:pt x="102" y="116"/>
                    </a:lnTo>
                    <a:lnTo>
                      <a:pt x="2" y="175"/>
                    </a:lnTo>
                    <a:lnTo>
                      <a:pt x="102" y="116"/>
                    </a:lnTo>
                    <a:lnTo>
                      <a:pt x="2" y="175"/>
                    </a:lnTo>
                    <a:lnTo>
                      <a:pt x="102" y="116"/>
                    </a:lnTo>
                    <a:lnTo>
                      <a:pt x="2" y="181"/>
                    </a:lnTo>
                    <a:lnTo>
                      <a:pt x="108" y="121"/>
                    </a:lnTo>
                    <a:lnTo>
                      <a:pt x="2" y="183"/>
                    </a:lnTo>
                    <a:lnTo>
                      <a:pt x="110" y="121"/>
                    </a:lnTo>
                    <a:lnTo>
                      <a:pt x="5" y="194"/>
                    </a:lnTo>
                    <a:lnTo>
                      <a:pt x="116" y="129"/>
                    </a:lnTo>
                    <a:lnTo>
                      <a:pt x="5" y="197"/>
                    </a:lnTo>
                    <a:lnTo>
                      <a:pt x="118" y="132"/>
                    </a:lnTo>
                    <a:lnTo>
                      <a:pt x="8" y="200"/>
                    </a:lnTo>
                    <a:lnTo>
                      <a:pt x="121" y="135"/>
                    </a:lnTo>
                    <a:lnTo>
                      <a:pt x="8" y="202"/>
                    </a:lnTo>
                    <a:lnTo>
                      <a:pt x="124" y="135"/>
                    </a:lnTo>
                    <a:lnTo>
                      <a:pt x="10" y="210"/>
                    </a:lnTo>
                    <a:lnTo>
                      <a:pt x="137" y="138"/>
                    </a:lnTo>
                    <a:lnTo>
                      <a:pt x="13" y="210"/>
                    </a:lnTo>
                    <a:lnTo>
                      <a:pt x="143" y="138"/>
                    </a:lnTo>
                    <a:lnTo>
                      <a:pt x="18" y="221"/>
                    </a:lnTo>
                    <a:lnTo>
                      <a:pt x="164" y="138"/>
                    </a:lnTo>
                    <a:lnTo>
                      <a:pt x="27" y="226"/>
                    </a:lnTo>
                    <a:lnTo>
                      <a:pt x="180" y="138"/>
                    </a:lnTo>
                    <a:lnTo>
                      <a:pt x="32" y="229"/>
                    </a:lnTo>
                    <a:lnTo>
                      <a:pt x="429" y="0"/>
                    </a:lnTo>
                    <a:lnTo>
                      <a:pt x="35" y="232"/>
                    </a:lnTo>
                    <a:lnTo>
                      <a:pt x="426" y="6"/>
                    </a:lnTo>
                    <a:lnTo>
                      <a:pt x="37" y="235"/>
                    </a:lnTo>
                    <a:lnTo>
                      <a:pt x="423" y="11"/>
                    </a:lnTo>
                    <a:lnTo>
                      <a:pt x="45" y="235"/>
                    </a:lnTo>
                    <a:lnTo>
                      <a:pt x="135" y="183"/>
                    </a:lnTo>
                    <a:lnTo>
                      <a:pt x="51" y="235"/>
                    </a:lnTo>
                    <a:lnTo>
                      <a:pt x="121" y="194"/>
                    </a:lnTo>
                    <a:lnTo>
                      <a:pt x="78" y="229"/>
                    </a:lnTo>
                    <a:lnTo>
                      <a:pt x="86" y="224"/>
                    </a:lnTo>
                  </a:path>
                </a:pathLst>
              </a:custGeom>
              <a:noFill/>
              <a:ln w="0" cap="rnd">
                <a:solidFill>
                  <a:schemeClr val="accent6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1"/>
              <p:cNvSpPr/>
              <p:nvPr/>
            </p:nvSpPr>
            <p:spPr bwMode="auto">
              <a:xfrm>
                <a:off x="4840288" y="2465388"/>
                <a:ext cx="509588" cy="777875"/>
              </a:xfrm>
              <a:custGeom>
                <a:avLst/>
                <a:gdLst>
                  <a:gd name="T0" fmla="*/ 8 w 321"/>
                  <a:gd name="T1" fmla="*/ 45 h 490"/>
                  <a:gd name="T2" fmla="*/ 19 w 321"/>
                  <a:gd name="T3" fmla="*/ 45 h 490"/>
                  <a:gd name="T4" fmla="*/ 35 w 321"/>
                  <a:gd name="T5" fmla="*/ 45 h 490"/>
                  <a:gd name="T6" fmla="*/ 40 w 321"/>
                  <a:gd name="T7" fmla="*/ 45 h 490"/>
                  <a:gd name="T8" fmla="*/ 48 w 321"/>
                  <a:gd name="T9" fmla="*/ 51 h 490"/>
                  <a:gd name="T10" fmla="*/ 56 w 321"/>
                  <a:gd name="T11" fmla="*/ 59 h 490"/>
                  <a:gd name="T12" fmla="*/ 64 w 321"/>
                  <a:gd name="T13" fmla="*/ 64 h 490"/>
                  <a:gd name="T14" fmla="*/ 67 w 321"/>
                  <a:gd name="T15" fmla="*/ 67 h 490"/>
                  <a:gd name="T16" fmla="*/ 70 w 321"/>
                  <a:gd name="T17" fmla="*/ 70 h 490"/>
                  <a:gd name="T18" fmla="*/ 75 w 321"/>
                  <a:gd name="T19" fmla="*/ 75 h 490"/>
                  <a:gd name="T20" fmla="*/ 75 w 321"/>
                  <a:gd name="T21" fmla="*/ 75 h 490"/>
                  <a:gd name="T22" fmla="*/ 81 w 321"/>
                  <a:gd name="T23" fmla="*/ 78 h 490"/>
                  <a:gd name="T24" fmla="*/ 89 w 321"/>
                  <a:gd name="T25" fmla="*/ 83 h 490"/>
                  <a:gd name="T26" fmla="*/ 91 w 321"/>
                  <a:gd name="T27" fmla="*/ 86 h 490"/>
                  <a:gd name="T28" fmla="*/ 97 w 321"/>
                  <a:gd name="T29" fmla="*/ 86 h 490"/>
                  <a:gd name="T30" fmla="*/ 108 w 321"/>
                  <a:gd name="T31" fmla="*/ 91 h 490"/>
                  <a:gd name="T32" fmla="*/ 118 w 321"/>
                  <a:gd name="T33" fmla="*/ 94 h 490"/>
                  <a:gd name="T34" fmla="*/ 127 w 321"/>
                  <a:gd name="T35" fmla="*/ 94 h 490"/>
                  <a:gd name="T36" fmla="*/ 135 w 321"/>
                  <a:gd name="T37" fmla="*/ 94 h 490"/>
                  <a:gd name="T38" fmla="*/ 321 w 321"/>
                  <a:gd name="T39" fmla="*/ 0 h 490"/>
                  <a:gd name="T40" fmla="*/ 321 w 321"/>
                  <a:gd name="T41" fmla="*/ 13 h 490"/>
                  <a:gd name="T42" fmla="*/ 321 w 321"/>
                  <a:gd name="T43" fmla="*/ 16 h 490"/>
                  <a:gd name="T44" fmla="*/ 321 w 321"/>
                  <a:gd name="T45" fmla="*/ 21 h 490"/>
                  <a:gd name="T46" fmla="*/ 321 w 321"/>
                  <a:gd name="T47" fmla="*/ 29 h 490"/>
                  <a:gd name="T48" fmla="*/ 318 w 321"/>
                  <a:gd name="T49" fmla="*/ 40 h 490"/>
                  <a:gd name="T50" fmla="*/ 318 w 321"/>
                  <a:gd name="T51" fmla="*/ 48 h 490"/>
                  <a:gd name="T52" fmla="*/ 318 w 321"/>
                  <a:gd name="T53" fmla="*/ 59 h 490"/>
                  <a:gd name="T54" fmla="*/ 318 w 321"/>
                  <a:gd name="T55" fmla="*/ 64 h 490"/>
                  <a:gd name="T56" fmla="*/ 316 w 321"/>
                  <a:gd name="T57" fmla="*/ 72 h 490"/>
                  <a:gd name="T58" fmla="*/ 316 w 321"/>
                  <a:gd name="T59" fmla="*/ 80 h 490"/>
                  <a:gd name="T60" fmla="*/ 316 w 321"/>
                  <a:gd name="T61" fmla="*/ 86 h 490"/>
                  <a:gd name="T62" fmla="*/ 313 w 321"/>
                  <a:gd name="T63" fmla="*/ 97 h 490"/>
                  <a:gd name="T64" fmla="*/ 313 w 321"/>
                  <a:gd name="T65" fmla="*/ 105 h 490"/>
                  <a:gd name="T66" fmla="*/ 310 w 321"/>
                  <a:gd name="T67" fmla="*/ 118 h 490"/>
                  <a:gd name="T68" fmla="*/ 310 w 321"/>
                  <a:gd name="T69" fmla="*/ 121 h 490"/>
                  <a:gd name="T70" fmla="*/ 307 w 321"/>
                  <a:gd name="T71" fmla="*/ 126 h 490"/>
                  <a:gd name="T72" fmla="*/ 307 w 321"/>
                  <a:gd name="T73" fmla="*/ 134 h 490"/>
                  <a:gd name="T74" fmla="*/ 305 w 321"/>
                  <a:gd name="T75" fmla="*/ 140 h 490"/>
                  <a:gd name="T76" fmla="*/ 305 w 321"/>
                  <a:gd name="T77" fmla="*/ 145 h 490"/>
                  <a:gd name="T78" fmla="*/ 302 w 321"/>
                  <a:gd name="T79" fmla="*/ 156 h 490"/>
                  <a:gd name="T80" fmla="*/ 302 w 321"/>
                  <a:gd name="T81" fmla="*/ 159 h 490"/>
                  <a:gd name="T82" fmla="*/ 299 w 321"/>
                  <a:gd name="T83" fmla="*/ 169 h 490"/>
                  <a:gd name="T84" fmla="*/ 297 w 321"/>
                  <a:gd name="T85" fmla="*/ 180 h 490"/>
                  <a:gd name="T86" fmla="*/ 291 w 321"/>
                  <a:gd name="T87" fmla="*/ 194 h 490"/>
                  <a:gd name="T88" fmla="*/ 289 w 321"/>
                  <a:gd name="T89" fmla="*/ 204 h 490"/>
                  <a:gd name="T90" fmla="*/ 286 w 321"/>
                  <a:gd name="T91" fmla="*/ 218 h 490"/>
                  <a:gd name="T92" fmla="*/ 283 w 321"/>
                  <a:gd name="T93" fmla="*/ 226 h 490"/>
                  <a:gd name="T94" fmla="*/ 280 w 321"/>
                  <a:gd name="T95" fmla="*/ 231 h 490"/>
                  <a:gd name="T96" fmla="*/ 278 w 321"/>
                  <a:gd name="T97" fmla="*/ 245 h 490"/>
                  <a:gd name="T98" fmla="*/ 272 w 321"/>
                  <a:gd name="T99" fmla="*/ 261 h 490"/>
                  <a:gd name="T100" fmla="*/ 270 w 321"/>
                  <a:gd name="T101" fmla="*/ 264 h 490"/>
                  <a:gd name="T102" fmla="*/ 270 w 321"/>
                  <a:gd name="T103" fmla="*/ 266 h 490"/>
                  <a:gd name="T104" fmla="*/ 267 w 321"/>
                  <a:gd name="T105" fmla="*/ 272 h 490"/>
                  <a:gd name="T106" fmla="*/ 262 w 321"/>
                  <a:gd name="T107" fmla="*/ 285 h 490"/>
                  <a:gd name="T108" fmla="*/ 262 w 321"/>
                  <a:gd name="T109" fmla="*/ 285 h 490"/>
                  <a:gd name="T110" fmla="*/ 256 w 321"/>
                  <a:gd name="T111" fmla="*/ 299 h 490"/>
                  <a:gd name="T112" fmla="*/ 256 w 321"/>
                  <a:gd name="T113" fmla="*/ 299 h 490"/>
                  <a:gd name="T114" fmla="*/ 248 w 321"/>
                  <a:gd name="T115" fmla="*/ 317 h 490"/>
                  <a:gd name="T116" fmla="*/ 245 w 321"/>
                  <a:gd name="T117" fmla="*/ 323 h 490"/>
                  <a:gd name="T118" fmla="*/ 243 w 321"/>
                  <a:gd name="T119" fmla="*/ 331 h 490"/>
                  <a:gd name="T120" fmla="*/ 235 w 321"/>
                  <a:gd name="T121" fmla="*/ 347 h 490"/>
                  <a:gd name="T122" fmla="*/ 232 w 321"/>
                  <a:gd name="T123" fmla="*/ 355 h 4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21" h="490">
                    <a:moveTo>
                      <a:pt x="5" y="48"/>
                    </a:moveTo>
                    <a:lnTo>
                      <a:pt x="8" y="45"/>
                    </a:lnTo>
                    <a:lnTo>
                      <a:pt x="5" y="54"/>
                    </a:lnTo>
                    <a:lnTo>
                      <a:pt x="19" y="45"/>
                    </a:lnTo>
                    <a:lnTo>
                      <a:pt x="5" y="64"/>
                    </a:lnTo>
                    <a:lnTo>
                      <a:pt x="35" y="45"/>
                    </a:lnTo>
                    <a:lnTo>
                      <a:pt x="5" y="67"/>
                    </a:lnTo>
                    <a:lnTo>
                      <a:pt x="40" y="45"/>
                    </a:lnTo>
                    <a:lnTo>
                      <a:pt x="5" y="75"/>
                    </a:lnTo>
                    <a:lnTo>
                      <a:pt x="48" y="51"/>
                    </a:lnTo>
                    <a:lnTo>
                      <a:pt x="5" y="89"/>
                    </a:lnTo>
                    <a:lnTo>
                      <a:pt x="56" y="59"/>
                    </a:lnTo>
                    <a:lnTo>
                      <a:pt x="5" y="99"/>
                    </a:lnTo>
                    <a:lnTo>
                      <a:pt x="64" y="64"/>
                    </a:lnTo>
                    <a:lnTo>
                      <a:pt x="5" y="102"/>
                    </a:lnTo>
                    <a:lnTo>
                      <a:pt x="67" y="67"/>
                    </a:lnTo>
                    <a:lnTo>
                      <a:pt x="5" y="105"/>
                    </a:lnTo>
                    <a:lnTo>
                      <a:pt x="70" y="70"/>
                    </a:lnTo>
                    <a:lnTo>
                      <a:pt x="5" y="113"/>
                    </a:lnTo>
                    <a:lnTo>
                      <a:pt x="75" y="75"/>
                    </a:lnTo>
                    <a:lnTo>
                      <a:pt x="5" y="115"/>
                    </a:lnTo>
                    <a:lnTo>
                      <a:pt x="75" y="75"/>
                    </a:lnTo>
                    <a:lnTo>
                      <a:pt x="5" y="124"/>
                    </a:lnTo>
                    <a:lnTo>
                      <a:pt x="81" y="78"/>
                    </a:lnTo>
                    <a:lnTo>
                      <a:pt x="5" y="132"/>
                    </a:lnTo>
                    <a:lnTo>
                      <a:pt x="89" y="83"/>
                    </a:lnTo>
                    <a:lnTo>
                      <a:pt x="5" y="134"/>
                    </a:lnTo>
                    <a:lnTo>
                      <a:pt x="91" y="86"/>
                    </a:lnTo>
                    <a:lnTo>
                      <a:pt x="5" y="140"/>
                    </a:lnTo>
                    <a:lnTo>
                      <a:pt x="97" y="86"/>
                    </a:lnTo>
                    <a:lnTo>
                      <a:pt x="5" y="150"/>
                    </a:lnTo>
                    <a:lnTo>
                      <a:pt x="108" y="91"/>
                    </a:lnTo>
                    <a:lnTo>
                      <a:pt x="5" y="159"/>
                    </a:lnTo>
                    <a:lnTo>
                      <a:pt x="118" y="94"/>
                    </a:lnTo>
                    <a:lnTo>
                      <a:pt x="5" y="164"/>
                    </a:lnTo>
                    <a:lnTo>
                      <a:pt x="127" y="94"/>
                    </a:lnTo>
                    <a:lnTo>
                      <a:pt x="5" y="169"/>
                    </a:lnTo>
                    <a:lnTo>
                      <a:pt x="135" y="94"/>
                    </a:lnTo>
                    <a:lnTo>
                      <a:pt x="5" y="183"/>
                    </a:lnTo>
                    <a:lnTo>
                      <a:pt x="321" y="0"/>
                    </a:lnTo>
                    <a:lnTo>
                      <a:pt x="5" y="196"/>
                    </a:lnTo>
                    <a:lnTo>
                      <a:pt x="321" y="13"/>
                    </a:lnTo>
                    <a:lnTo>
                      <a:pt x="5" y="199"/>
                    </a:lnTo>
                    <a:lnTo>
                      <a:pt x="321" y="16"/>
                    </a:lnTo>
                    <a:lnTo>
                      <a:pt x="5" y="202"/>
                    </a:lnTo>
                    <a:lnTo>
                      <a:pt x="321" y="21"/>
                    </a:lnTo>
                    <a:lnTo>
                      <a:pt x="5" y="210"/>
                    </a:lnTo>
                    <a:lnTo>
                      <a:pt x="321" y="29"/>
                    </a:lnTo>
                    <a:lnTo>
                      <a:pt x="5" y="221"/>
                    </a:lnTo>
                    <a:lnTo>
                      <a:pt x="318" y="40"/>
                    </a:lnTo>
                    <a:lnTo>
                      <a:pt x="5" y="229"/>
                    </a:lnTo>
                    <a:lnTo>
                      <a:pt x="318" y="48"/>
                    </a:lnTo>
                    <a:lnTo>
                      <a:pt x="5" y="237"/>
                    </a:lnTo>
                    <a:lnTo>
                      <a:pt x="318" y="59"/>
                    </a:lnTo>
                    <a:lnTo>
                      <a:pt x="5" y="245"/>
                    </a:lnTo>
                    <a:lnTo>
                      <a:pt x="318" y="64"/>
                    </a:lnTo>
                    <a:lnTo>
                      <a:pt x="5" y="250"/>
                    </a:lnTo>
                    <a:lnTo>
                      <a:pt x="316" y="72"/>
                    </a:lnTo>
                    <a:lnTo>
                      <a:pt x="5" y="258"/>
                    </a:lnTo>
                    <a:lnTo>
                      <a:pt x="316" y="80"/>
                    </a:lnTo>
                    <a:lnTo>
                      <a:pt x="5" y="264"/>
                    </a:lnTo>
                    <a:lnTo>
                      <a:pt x="316" y="86"/>
                    </a:lnTo>
                    <a:lnTo>
                      <a:pt x="5" y="272"/>
                    </a:lnTo>
                    <a:lnTo>
                      <a:pt x="313" y="97"/>
                    </a:lnTo>
                    <a:lnTo>
                      <a:pt x="5" y="280"/>
                    </a:lnTo>
                    <a:lnTo>
                      <a:pt x="313" y="105"/>
                    </a:lnTo>
                    <a:lnTo>
                      <a:pt x="5" y="293"/>
                    </a:lnTo>
                    <a:lnTo>
                      <a:pt x="310" y="118"/>
                    </a:lnTo>
                    <a:lnTo>
                      <a:pt x="5" y="296"/>
                    </a:lnTo>
                    <a:lnTo>
                      <a:pt x="310" y="121"/>
                    </a:lnTo>
                    <a:lnTo>
                      <a:pt x="5" y="301"/>
                    </a:lnTo>
                    <a:lnTo>
                      <a:pt x="307" y="126"/>
                    </a:lnTo>
                    <a:lnTo>
                      <a:pt x="5" y="307"/>
                    </a:lnTo>
                    <a:lnTo>
                      <a:pt x="307" y="134"/>
                    </a:lnTo>
                    <a:lnTo>
                      <a:pt x="5" y="312"/>
                    </a:lnTo>
                    <a:lnTo>
                      <a:pt x="305" y="140"/>
                    </a:lnTo>
                    <a:lnTo>
                      <a:pt x="5" y="317"/>
                    </a:lnTo>
                    <a:lnTo>
                      <a:pt x="305" y="145"/>
                    </a:lnTo>
                    <a:lnTo>
                      <a:pt x="5" y="328"/>
                    </a:lnTo>
                    <a:lnTo>
                      <a:pt x="302" y="156"/>
                    </a:lnTo>
                    <a:lnTo>
                      <a:pt x="5" y="331"/>
                    </a:lnTo>
                    <a:lnTo>
                      <a:pt x="302" y="159"/>
                    </a:lnTo>
                    <a:lnTo>
                      <a:pt x="5" y="339"/>
                    </a:lnTo>
                    <a:lnTo>
                      <a:pt x="299" y="169"/>
                    </a:lnTo>
                    <a:lnTo>
                      <a:pt x="5" y="347"/>
                    </a:lnTo>
                    <a:lnTo>
                      <a:pt x="297" y="180"/>
                    </a:lnTo>
                    <a:lnTo>
                      <a:pt x="5" y="361"/>
                    </a:lnTo>
                    <a:lnTo>
                      <a:pt x="291" y="194"/>
                    </a:lnTo>
                    <a:lnTo>
                      <a:pt x="5" y="369"/>
                    </a:lnTo>
                    <a:lnTo>
                      <a:pt x="289" y="204"/>
                    </a:lnTo>
                    <a:lnTo>
                      <a:pt x="5" y="379"/>
                    </a:lnTo>
                    <a:lnTo>
                      <a:pt x="286" y="218"/>
                    </a:lnTo>
                    <a:lnTo>
                      <a:pt x="5" y="385"/>
                    </a:lnTo>
                    <a:lnTo>
                      <a:pt x="283" y="226"/>
                    </a:lnTo>
                    <a:lnTo>
                      <a:pt x="5" y="390"/>
                    </a:lnTo>
                    <a:lnTo>
                      <a:pt x="280" y="231"/>
                    </a:lnTo>
                    <a:lnTo>
                      <a:pt x="5" y="401"/>
                    </a:lnTo>
                    <a:lnTo>
                      <a:pt x="278" y="245"/>
                    </a:lnTo>
                    <a:lnTo>
                      <a:pt x="5" y="412"/>
                    </a:lnTo>
                    <a:lnTo>
                      <a:pt x="272" y="261"/>
                    </a:lnTo>
                    <a:lnTo>
                      <a:pt x="5" y="414"/>
                    </a:lnTo>
                    <a:lnTo>
                      <a:pt x="270" y="264"/>
                    </a:lnTo>
                    <a:lnTo>
                      <a:pt x="5" y="417"/>
                    </a:lnTo>
                    <a:lnTo>
                      <a:pt x="270" y="266"/>
                    </a:lnTo>
                    <a:lnTo>
                      <a:pt x="5" y="420"/>
                    </a:lnTo>
                    <a:lnTo>
                      <a:pt x="267" y="272"/>
                    </a:lnTo>
                    <a:lnTo>
                      <a:pt x="5" y="431"/>
                    </a:lnTo>
                    <a:lnTo>
                      <a:pt x="262" y="285"/>
                    </a:lnTo>
                    <a:lnTo>
                      <a:pt x="5" y="433"/>
                    </a:lnTo>
                    <a:lnTo>
                      <a:pt x="262" y="285"/>
                    </a:lnTo>
                    <a:lnTo>
                      <a:pt x="5" y="441"/>
                    </a:lnTo>
                    <a:lnTo>
                      <a:pt x="256" y="299"/>
                    </a:lnTo>
                    <a:lnTo>
                      <a:pt x="5" y="444"/>
                    </a:lnTo>
                    <a:lnTo>
                      <a:pt x="256" y="299"/>
                    </a:lnTo>
                    <a:lnTo>
                      <a:pt x="5" y="455"/>
                    </a:lnTo>
                    <a:lnTo>
                      <a:pt x="248" y="317"/>
                    </a:lnTo>
                    <a:lnTo>
                      <a:pt x="8" y="463"/>
                    </a:lnTo>
                    <a:lnTo>
                      <a:pt x="245" y="323"/>
                    </a:lnTo>
                    <a:lnTo>
                      <a:pt x="8" y="468"/>
                    </a:lnTo>
                    <a:lnTo>
                      <a:pt x="243" y="331"/>
                    </a:lnTo>
                    <a:lnTo>
                      <a:pt x="5" y="479"/>
                    </a:lnTo>
                    <a:lnTo>
                      <a:pt x="235" y="347"/>
                    </a:lnTo>
                    <a:lnTo>
                      <a:pt x="0" y="490"/>
                    </a:lnTo>
                    <a:lnTo>
                      <a:pt x="232" y="355"/>
                    </a:lnTo>
                  </a:path>
                </a:pathLst>
              </a:custGeom>
              <a:noFill/>
              <a:ln w="0" cap="rnd">
                <a:solidFill>
                  <a:schemeClr val="accent6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22"/>
              <p:cNvSpPr/>
              <p:nvPr/>
            </p:nvSpPr>
            <p:spPr bwMode="auto">
              <a:xfrm>
                <a:off x="4999038" y="2139950"/>
                <a:ext cx="350838" cy="457200"/>
              </a:xfrm>
              <a:custGeom>
                <a:avLst/>
                <a:gdLst>
                  <a:gd name="T0" fmla="*/ 191 w 221"/>
                  <a:gd name="T1" fmla="*/ 0 h 288"/>
                  <a:gd name="T2" fmla="*/ 194 w 221"/>
                  <a:gd name="T3" fmla="*/ 3 h 288"/>
                  <a:gd name="T4" fmla="*/ 197 w 221"/>
                  <a:gd name="T5" fmla="*/ 11 h 288"/>
                  <a:gd name="T6" fmla="*/ 199 w 221"/>
                  <a:gd name="T7" fmla="*/ 21 h 288"/>
                  <a:gd name="T8" fmla="*/ 199 w 221"/>
                  <a:gd name="T9" fmla="*/ 21 h 288"/>
                  <a:gd name="T10" fmla="*/ 199 w 221"/>
                  <a:gd name="T11" fmla="*/ 27 h 288"/>
                  <a:gd name="T12" fmla="*/ 202 w 221"/>
                  <a:gd name="T13" fmla="*/ 35 h 288"/>
                  <a:gd name="T14" fmla="*/ 202 w 221"/>
                  <a:gd name="T15" fmla="*/ 35 h 288"/>
                  <a:gd name="T16" fmla="*/ 202 w 221"/>
                  <a:gd name="T17" fmla="*/ 35 h 288"/>
                  <a:gd name="T18" fmla="*/ 202 w 221"/>
                  <a:gd name="T19" fmla="*/ 38 h 288"/>
                  <a:gd name="T20" fmla="*/ 202 w 221"/>
                  <a:gd name="T21" fmla="*/ 40 h 288"/>
                  <a:gd name="T22" fmla="*/ 205 w 221"/>
                  <a:gd name="T23" fmla="*/ 46 h 288"/>
                  <a:gd name="T24" fmla="*/ 205 w 221"/>
                  <a:gd name="T25" fmla="*/ 51 h 288"/>
                  <a:gd name="T26" fmla="*/ 207 w 221"/>
                  <a:gd name="T27" fmla="*/ 57 h 288"/>
                  <a:gd name="T28" fmla="*/ 207 w 221"/>
                  <a:gd name="T29" fmla="*/ 59 h 288"/>
                  <a:gd name="T30" fmla="*/ 207 w 221"/>
                  <a:gd name="T31" fmla="*/ 65 h 288"/>
                  <a:gd name="T32" fmla="*/ 207 w 221"/>
                  <a:gd name="T33" fmla="*/ 67 h 288"/>
                  <a:gd name="T34" fmla="*/ 210 w 221"/>
                  <a:gd name="T35" fmla="*/ 81 h 288"/>
                  <a:gd name="T36" fmla="*/ 213 w 221"/>
                  <a:gd name="T37" fmla="*/ 89 h 288"/>
                  <a:gd name="T38" fmla="*/ 213 w 221"/>
                  <a:gd name="T39" fmla="*/ 100 h 288"/>
                  <a:gd name="T40" fmla="*/ 216 w 221"/>
                  <a:gd name="T41" fmla="*/ 102 h 288"/>
                  <a:gd name="T42" fmla="*/ 216 w 221"/>
                  <a:gd name="T43" fmla="*/ 113 h 288"/>
                  <a:gd name="T44" fmla="*/ 216 w 221"/>
                  <a:gd name="T45" fmla="*/ 118 h 288"/>
                  <a:gd name="T46" fmla="*/ 218 w 221"/>
                  <a:gd name="T47" fmla="*/ 127 h 288"/>
                  <a:gd name="T48" fmla="*/ 218 w 221"/>
                  <a:gd name="T49" fmla="*/ 132 h 288"/>
                  <a:gd name="T50" fmla="*/ 221 w 221"/>
                  <a:gd name="T51" fmla="*/ 143 h 288"/>
                  <a:gd name="T52" fmla="*/ 221 w 221"/>
                  <a:gd name="T53" fmla="*/ 148 h 288"/>
                  <a:gd name="T54" fmla="*/ 221 w 221"/>
                  <a:gd name="T55" fmla="*/ 151 h 288"/>
                  <a:gd name="T56" fmla="*/ 221 w 221"/>
                  <a:gd name="T57" fmla="*/ 162 h 288"/>
                  <a:gd name="T58" fmla="*/ 221 w 221"/>
                  <a:gd name="T59" fmla="*/ 172 h 288"/>
                  <a:gd name="T60" fmla="*/ 221 w 221"/>
                  <a:gd name="T61" fmla="*/ 183 h 288"/>
                  <a:gd name="T62" fmla="*/ 221 w 221"/>
                  <a:gd name="T63" fmla="*/ 183 h 288"/>
                  <a:gd name="T64" fmla="*/ 221 w 221"/>
                  <a:gd name="T65" fmla="*/ 186 h 288"/>
                  <a:gd name="T66" fmla="*/ 221 w 221"/>
                  <a:gd name="T67" fmla="*/ 199 h 288"/>
                  <a:gd name="T68" fmla="*/ 221 w 221"/>
                  <a:gd name="T69" fmla="*/ 202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21" h="288">
                    <a:moveTo>
                      <a:pt x="0" y="110"/>
                    </a:moveTo>
                    <a:lnTo>
                      <a:pt x="191" y="0"/>
                    </a:lnTo>
                    <a:lnTo>
                      <a:pt x="18" y="102"/>
                    </a:lnTo>
                    <a:lnTo>
                      <a:pt x="194" y="3"/>
                    </a:lnTo>
                    <a:lnTo>
                      <a:pt x="37" y="102"/>
                    </a:lnTo>
                    <a:lnTo>
                      <a:pt x="197" y="11"/>
                    </a:lnTo>
                    <a:lnTo>
                      <a:pt x="54" y="105"/>
                    </a:lnTo>
                    <a:lnTo>
                      <a:pt x="199" y="21"/>
                    </a:lnTo>
                    <a:lnTo>
                      <a:pt x="54" y="105"/>
                    </a:lnTo>
                    <a:lnTo>
                      <a:pt x="199" y="21"/>
                    </a:lnTo>
                    <a:lnTo>
                      <a:pt x="59" y="108"/>
                    </a:lnTo>
                    <a:lnTo>
                      <a:pt x="199" y="27"/>
                    </a:lnTo>
                    <a:lnTo>
                      <a:pt x="67" y="110"/>
                    </a:lnTo>
                    <a:lnTo>
                      <a:pt x="202" y="35"/>
                    </a:lnTo>
                    <a:lnTo>
                      <a:pt x="70" y="113"/>
                    </a:lnTo>
                    <a:lnTo>
                      <a:pt x="202" y="35"/>
                    </a:lnTo>
                    <a:lnTo>
                      <a:pt x="70" y="113"/>
                    </a:lnTo>
                    <a:lnTo>
                      <a:pt x="202" y="35"/>
                    </a:lnTo>
                    <a:lnTo>
                      <a:pt x="70" y="113"/>
                    </a:lnTo>
                    <a:lnTo>
                      <a:pt x="202" y="38"/>
                    </a:lnTo>
                    <a:lnTo>
                      <a:pt x="72" y="113"/>
                    </a:lnTo>
                    <a:lnTo>
                      <a:pt x="202" y="40"/>
                    </a:lnTo>
                    <a:lnTo>
                      <a:pt x="78" y="118"/>
                    </a:lnTo>
                    <a:lnTo>
                      <a:pt x="205" y="46"/>
                    </a:lnTo>
                    <a:lnTo>
                      <a:pt x="81" y="121"/>
                    </a:lnTo>
                    <a:lnTo>
                      <a:pt x="205" y="51"/>
                    </a:lnTo>
                    <a:lnTo>
                      <a:pt x="86" y="127"/>
                    </a:lnTo>
                    <a:lnTo>
                      <a:pt x="207" y="57"/>
                    </a:lnTo>
                    <a:lnTo>
                      <a:pt x="89" y="129"/>
                    </a:lnTo>
                    <a:lnTo>
                      <a:pt x="207" y="59"/>
                    </a:lnTo>
                    <a:lnTo>
                      <a:pt x="91" y="132"/>
                    </a:lnTo>
                    <a:lnTo>
                      <a:pt x="207" y="65"/>
                    </a:lnTo>
                    <a:lnTo>
                      <a:pt x="94" y="135"/>
                    </a:lnTo>
                    <a:lnTo>
                      <a:pt x="207" y="67"/>
                    </a:lnTo>
                    <a:lnTo>
                      <a:pt x="99" y="145"/>
                    </a:lnTo>
                    <a:lnTo>
                      <a:pt x="210" y="81"/>
                    </a:lnTo>
                    <a:lnTo>
                      <a:pt x="102" y="151"/>
                    </a:lnTo>
                    <a:lnTo>
                      <a:pt x="213" y="89"/>
                    </a:lnTo>
                    <a:lnTo>
                      <a:pt x="105" y="162"/>
                    </a:lnTo>
                    <a:lnTo>
                      <a:pt x="213" y="100"/>
                    </a:lnTo>
                    <a:lnTo>
                      <a:pt x="105" y="164"/>
                    </a:lnTo>
                    <a:lnTo>
                      <a:pt x="216" y="102"/>
                    </a:lnTo>
                    <a:lnTo>
                      <a:pt x="108" y="175"/>
                    </a:lnTo>
                    <a:lnTo>
                      <a:pt x="216" y="113"/>
                    </a:lnTo>
                    <a:lnTo>
                      <a:pt x="108" y="180"/>
                    </a:lnTo>
                    <a:lnTo>
                      <a:pt x="216" y="118"/>
                    </a:lnTo>
                    <a:lnTo>
                      <a:pt x="110" y="191"/>
                    </a:lnTo>
                    <a:lnTo>
                      <a:pt x="218" y="127"/>
                    </a:lnTo>
                    <a:lnTo>
                      <a:pt x="110" y="194"/>
                    </a:lnTo>
                    <a:lnTo>
                      <a:pt x="218" y="132"/>
                    </a:lnTo>
                    <a:lnTo>
                      <a:pt x="108" y="207"/>
                    </a:lnTo>
                    <a:lnTo>
                      <a:pt x="221" y="143"/>
                    </a:lnTo>
                    <a:lnTo>
                      <a:pt x="108" y="213"/>
                    </a:lnTo>
                    <a:lnTo>
                      <a:pt x="221" y="148"/>
                    </a:lnTo>
                    <a:lnTo>
                      <a:pt x="108" y="215"/>
                    </a:lnTo>
                    <a:lnTo>
                      <a:pt x="221" y="151"/>
                    </a:lnTo>
                    <a:lnTo>
                      <a:pt x="108" y="226"/>
                    </a:lnTo>
                    <a:lnTo>
                      <a:pt x="221" y="162"/>
                    </a:lnTo>
                    <a:lnTo>
                      <a:pt x="102" y="240"/>
                    </a:lnTo>
                    <a:lnTo>
                      <a:pt x="221" y="172"/>
                    </a:lnTo>
                    <a:lnTo>
                      <a:pt x="99" y="253"/>
                    </a:lnTo>
                    <a:lnTo>
                      <a:pt x="221" y="183"/>
                    </a:lnTo>
                    <a:lnTo>
                      <a:pt x="99" y="253"/>
                    </a:lnTo>
                    <a:lnTo>
                      <a:pt x="221" y="183"/>
                    </a:lnTo>
                    <a:lnTo>
                      <a:pt x="97" y="259"/>
                    </a:lnTo>
                    <a:lnTo>
                      <a:pt x="221" y="186"/>
                    </a:lnTo>
                    <a:lnTo>
                      <a:pt x="83" y="277"/>
                    </a:lnTo>
                    <a:lnTo>
                      <a:pt x="221" y="199"/>
                    </a:lnTo>
                    <a:lnTo>
                      <a:pt x="72" y="288"/>
                    </a:lnTo>
                    <a:lnTo>
                      <a:pt x="221" y="202"/>
                    </a:lnTo>
                  </a:path>
                </a:pathLst>
              </a:custGeom>
              <a:noFill/>
              <a:ln w="0" cap="rnd">
                <a:solidFill>
                  <a:schemeClr val="accent6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3"/>
              <p:cNvSpPr/>
              <p:nvPr/>
            </p:nvSpPr>
            <p:spPr bwMode="auto">
              <a:xfrm>
                <a:off x="4843463" y="2020888"/>
                <a:ext cx="458788" cy="366713"/>
              </a:xfrm>
              <a:custGeom>
                <a:avLst/>
                <a:gdLst>
                  <a:gd name="T0" fmla="*/ 0 w 289"/>
                  <a:gd name="T1" fmla="*/ 0 h 231"/>
                  <a:gd name="T2" fmla="*/ 3 w 289"/>
                  <a:gd name="T3" fmla="*/ 0 h 231"/>
                  <a:gd name="T4" fmla="*/ 17 w 289"/>
                  <a:gd name="T5" fmla="*/ 0 h 231"/>
                  <a:gd name="T6" fmla="*/ 35 w 289"/>
                  <a:gd name="T7" fmla="*/ 0 h 231"/>
                  <a:gd name="T8" fmla="*/ 44 w 289"/>
                  <a:gd name="T9" fmla="*/ 0 h 231"/>
                  <a:gd name="T10" fmla="*/ 62 w 289"/>
                  <a:gd name="T11" fmla="*/ 0 h 231"/>
                  <a:gd name="T12" fmla="*/ 76 w 289"/>
                  <a:gd name="T13" fmla="*/ 0 h 231"/>
                  <a:gd name="T14" fmla="*/ 95 w 289"/>
                  <a:gd name="T15" fmla="*/ 0 h 231"/>
                  <a:gd name="T16" fmla="*/ 114 w 289"/>
                  <a:gd name="T17" fmla="*/ 0 h 231"/>
                  <a:gd name="T18" fmla="*/ 127 w 289"/>
                  <a:gd name="T19" fmla="*/ 0 h 231"/>
                  <a:gd name="T20" fmla="*/ 133 w 289"/>
                  <a:gd name="T21" fmla="*/ 0 h 231"/>
                  <a:gd name="T22" fmla="*/ 146 w 289"/>
                  <a:gd name="T23" fmla="*/ 0 h 231"/>
                  <a:gd name="T24" fmla="*/ 168 w 289"/>
                  <a:gd name="T25" fmla="*/ 0 h 231"/>
                  <a:gd name="T26" fmla="*/ 187 w 289"/>
                  <a:gd name="T27" fmla="*/ 0 h 231"/>
                  <a:gd name="T28" fmla="*/ 192 w 289"/>
                  <a:gd name="T29" fmla="*/ 0 h 231"/>
                  <a:gd name="T30" fmla="*/ 214 w 289"/>
                  <a:gd name="T31" fmla="*/ 0 h 231"/>
                  <a:gd name="T32" fmla="*/ 235 w 289"/>
                  <a:gd name="T33" fmla="*/ 0 h 231"/>
                  <a:gd name="T34" fmla="*/ 249 w 289"/>
                  <a:gd name="T35" fmla="*/ 0 h 231"/>
                  <a:gd name="T36" fmla="*/ 268 w 289"/>
                  <a:gd name="T37" fmla="*/ 0 h 231"/>
                  <a:gd name="T38" fmla="*/ 270 w 289"/>
                  <a:gd name="T39" fmla="*/ 10 h 231"/>
                  <a:gd name="T40" fmla="*/ 273 w 289"/>
                  <a:gd name="T41" fmla="*/ 18 h 231"/>
                  <a:gd name="T42" fmla="*/ 273 w 289"/>
                  <a:gd name="T43" fmla="*/ 21 h 231"/>
                  <a:gd name="T44" fmla="*/ 276 w 289"/>
                  <a:gd name="T45" fmla="*/ 26 h 231"/>
                  <a:gd name="T46" fmla="*/ 281 w 289"/>
                  <a:gd name="T47" fmla="*/ 40 h 231"/>
                  <a:gd name="T48" fmla="*/ 284 w 289"/>
                  <a:gd name="T49" fmla="*/ 48 h 231"/>
                  <a:gd name="T50" fmla="*/ 284 w 289"/>
                  <a:gd name="T51" fmla="*/ 51 h 231"/>
                  <a:gd name="T52" fmla="*/ 284 w 289"/>
                  <a:gd name="T53" fmla="*/ 53 h 231"/>
                  <a:gd name="T54" fmla="*/ 287 w 289"/>
                  <a:gd name="T55" fmla="*/ 61 h 231"/>
                  <a:gd name="T56" fmla="*/ 287 w 289"/>
                  <a:gd name="T57" fmla="*/ 61 h 231"/>
                  <a:gd name="T58" fmla="*/ 287 w 289"/>
                  <a:gd name="T59" fmla="*/ 64 h 231"/>
                  <a:gd name="T60" fmla="*/ 289 w 289"/>
                  <a:gd name="T61" fmla="*/ 70 h 231"/>
                  <a:gd name="T62" fmla="*/ 289 w 289"/>
                  <a:gd name="T63" fmla="*/ 72 h 231"/>
                  <a:gd name="T64" fmla="*/ 46 w 289"/>
                  <a:gd name="T65" fmla="*/ 223 h 231"/>
                  <a:gd name="T66" fmla="*/ 44 w 289"/>
                  <a:gd name="T67" fmla="*/ 228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89" h="23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0" y="10"/>
                    </a:lnTo>
                    <a:lnTo>
                      <a:pt x="17" y="0"/>
                    </a:lnTo>
                    <a:lnTo>
                      <a:pt x="0" y="21"/>
                    </a:lnTo>
                    <a:lnTo>
                      <a:pt x="35" y="0"/>
                    </a:lnTo>
                    <a:lnTo>
                      <a:pt x="0" y="24"/>
                    </a:lnTo>
                    <a:lnTo>
                      <a:pt x="44" y="0"/>
                    </a:lnTo>
                    <a:lnTo>
                      <a:pt x="0" y="35"/>
                    </a:lnTo>
                    <a:lnTo>
                      <a:pt x="62" y="0"/>
                    </a:lnTo>
                    <a:lnTo>
                      <a:pt x="0" y="43"/>
                    </a:lnTo>
                    <a:lnTo>
                      <a:pt x="76" y="0"/>
                    </a:lnTo>
                    <a:lnTo>
                      <a:pt x="0" y="53"/>
                    </a:lnTo>
                    <a:lnTo>
                      <a:pt x="95" y="0"/>
                    </a:lnTo>
                    <a:lnTo>
                      <a:pt x="0" y="64"/>
                    </a:lnTo>
                    <a:lnTo>
                      <a:pt x="114" y="0"/>
                    </a:lnTo>
                    <a:lnTo>
                      <a:pt x="0" y="72"/>
                    </a:lnTo>
                    <a:lnTo>
                      <a:pt x="127" y="0"/>
                    </a:lnTo>
                    <a:lnTo>
                      <a:pt x="0" y="75"/>
                    </a:lnTo>
                    <a:lnTo>
                      <a:pt x="133" y="0"/>
                    </a:lnTo>
                    <a:lnTo>
                      <a:pt x="0" y="83"/>
                    </a:lnTo>
                    <a:lnTo>
                      <a:pt x="146" y="0"/>
                    </a:lnTo>
                    <a:lnTo>
                      <a:pt x="0" y="96"/>
                    </a:lnTo>
                    <a:lnTo>
                      <a:pt x="168" y="0"/>
                    </a:lnTo>
                    <a:lnTo>
                      <a:pt x="0" y="107"/>
                    </a:lnTo>
                    <a:lnTo>
                      <a:pt x="187" y="0"/>
                    </a:lnTo>
                    <a:lnTo>
                      <a:pt x="0" y="110"/>
                    </a:lnTo>
                    <a:lnTo>
                      <a:pt x="192" y="0"/>
                    </a:lnTo>
                    <a:lnTo>
                      <a:pt x="0" y="123"/>
                    </a:lnTo>
                    <a:lnTo>
                      <a:pt x="214" y="0"/>
                    </a:lnTo>
                    <a:lnTo>
                      <a:pt x="0" y="134"/>
                    </a:lnTo>
                    <a:lnTo>
                      <a:pt x="235" y="0"/>
                    </a:lnTo>
                    <a:lnTo>
                      <a:pt x="0" y="142"/>
                    </a:lnTo>
                    <a:lnTo>
                      <a:pt x="249" y="0"/>
                    </a:lnTo>
                    <a:lnTo>
                      <a:pt x="0" y="156"/>
                    </a:lnTo>
                    <a:lnTo>
                      <a:pt x="268" y="0"/>
                    </a:lnTo>
                    <a:lnTo>
                      <a:pt x="0" y="167"/>
                    </a:lnTo>
                    <a:lnTo>
                      <a:pt x="270" y="10"/>
                    </a:lnTo>
                    <a:lnTo>
                      <a:pt x="0" y="175"/>
                    </a:lnTo>
                    <a:lnTo>
                      <a:pt x="273" y="18"/>
                    </a:lnTo>
                    <a:lnTo>
                      <a:pt x="0" y="180"/>
                    </a:lnTo>
                    <a:lnTo>
                      <a:pt x="273" y="21"/>
                    </a:lnTo>
                    <a:lnTo>
                      <a:pt x="0" y="185"/>
                    </a:lnTo>
                    <a:lnTo>
                      <a:pt x="276" y="26"/>
                    </a:lnTo>
                    <a:lnTo>
                      <a:pt x="0" y="199"/>
                    </a:lnTo>
                    <a:lnTo>
                      <a:pt x="281" y="40"/>
                    </a:lnTo>
                    <a:lnTo>
                      <a:pt x="0" y="210"/>
                    </a:lnTo>
                    <a:lnTo>
                      <a:pt x="284" y="48"/>
                    </a:lnTo>
                    <a:lnTo>
                      <a:pt x="0" y="215"/>
                    </a:lnTo>
                    <a:lnTo>
                      <a:pt x="284" y="51"/>
                    </a:lnTo>
                    <a:lnTo>
                      <a:pt x="0" y="218"/>
                    </a:lnTo>
                    <a:lnTo>
                      <a:pt x="284" y="53"/>
                    </a:lnTo>
                    <a:lnTo>
                      <a:pt x="0" y="226"/>
                    </a:lnTo>
                    <a:lnTo>
                      <a:pt x="287" y="61"/>
                    </a:lnTo>
                    <a:lnTo>
                      <a:pt x="0" y="228"/>
                    </a:lnTo>
                    <a:lnTo>
                      <a:pt x="287" y="61"/>
                    </a:lnTo>
                    <a:lnTo>
                      <a:pt x="0" y="231"/>
                    </a:lnTo>
                    <a:lnTo>
                      <a:pt x="287" y="64"/>
                    </a:lnTo>
                    <a:lnTo>
                      <a:pt x="8" y="231"/>
                    </a:lnTo>
                    <a:lnTo>
                      <a:pt x="289" y="70"/>
                    </a:lnTo>
                    <a:lnTo>
                      <a:pt x="19" y="228"/>
                    </a:lnTo>
                    <a:lnTo>
                      <a:pt x="289" y="72"/>
                    </a:lnTo>
                    <a:lnTo>
                      <a:pt x="38" y="228"/>
                    </a:lnTo>
                    <a:lnTo>
                      <a:pt x="46" y="223"/>
                    </a:lnTo>
                    <a:lnTo>
                      <a:pt x="41" y="228"/>
                    </a:lnTo>
                    <a:lnTo>
                      <a:pt x="44" y="228"/>
                    </a:lnTo>
                  </a:path>
                </a:pathLst>
              </a:custGeom>
              <a:noFill/>
              <a:ln w="0" cap="rnd">
                <a:solidFill>
                  <a:schemeClr val="accent6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44" name="PA_chenying0907 43"/>
            <p:cNvGrpSpPr/>
            <p:nvPr>
              <p:custDataLst>
                <p:tags r:id="rId3"/>
              </p:custDataLst>
            </p:nvPr>
          </p:nvGrpSpPr>
          <p:grpSpPr>
            <a:xfrm>
              <a:off x="5553" y="4675"/>
              <a:ext cx="1343" cy="1968"/>
              <a:chOff x="3952875" y="2968625"/>
              <a:chExt cx="852488" cy="1249363"/>
            </a:xfrm>
          </p:grpSpPr>
          <p:sp>
            <p:nvSpPr>
              <p:cNvPr id="7" name="Freeform 5"/>
              <p:cNvSpPr/>
              <p:nvPr/>
            </p:nvSpPr>
            <p:spPr bwMode="auto">
              <a:xfrm>
                <a:off x="4368800" y="3624263"/>
                <a:ext cx="436563" cy="252413"/>
              </a:xfrm>
              <a:custGeom>
                <a:avLst/>
                <a:gdLst>
                  <a:gd name="T0" fmla="*/ 0 w 275"/>
                  <a:gd name="T1" fmla="*/ 159 h 159"/>
                  <a:gd name="T2" fmla="*/ 275 w 275"/>
                  <a:gd name="T3" fmla="*/ 0 h 159"/>
                  <a:gd name="T4" fmla="*/ 5 w 275"/>
                  <a:gd name="T5" fmla="*/ 156 h 159"/>
                  <a:gd name="T6" fmla="*/ 275 w 275"/>
                  <a:gd name="T7" fmla="*/ 2 h 159"/>
                  <a:gd name="T8" fmla="*/ 19 w 275"/>
                  <a:gd name="T9" fmla="*/ 156 h 159"/>
                  <a:gd name="T10" fmla="*/ 275 w 275"/>
                  <a:gd name="T11" fmla="*/ 10 h 159"/>
                  <a:gd name="T12" fmla="*/ 35 w 275"/>
                  <a:gd name="T13" fmla="*/ 156 h 159"/>
                  <a:gd name="T14" fmla="*/ 275 w 275"/>
                  <a:gd name="T15" fmla="*/ 18 h 159"/>
                  <a:gd name="T16" fmla="*/ 56 w 275"/>
                  <a:gd name="T17" fmla="*/ 156 h 159"/>
                  <a:gd name="T18" fmla="*/ 275 w 275"/>
                  <a:gd name="T19" fmla="*/ 29 h 159"/>
                  <a:gd name="T20" fmla="*/ 78 w 275"/>
                  <a:gd name="T21" fmla="*/ 156 h 159"/>
                  <a:gd name="T22" fmla="*/ 275 w 275"/>
                  <a:gd name="T23" fmla="*/ 43 h 159"/>
                  <a:gd name="T24" fmla="*/ 86 w 275"/>
                  <a:gd name="T25" fmla="*/ 156 h 159"/>
                  <a:gd name="T26" fmla="*/ 275 w 275"/>
                  <a:gd name="T27" fmla="*/ 48 h 159"/>
                  <a:gd name="T28" fmla="*/ 97 w 275"/>
                  <a:gd name="T29" fmla="*/ 156 h 159"/>
                  <a:gd name="T30" fmla="*/ 275 w 275"/>
                  <a:gd name="T31" fmla="*/ 53 h 159"/>
                  <a:gd name="T32" fmla="*/ 116 w 275"/>
                  <a:gd name="T33" fmla="*/ 156 h 159"/>
                  <a:gd name="T34" fmla="*/ 275 w 275"/>
                  <a:gd name="T35" fmla="*/ 64 h 159"/>
                  <a:gd name="T36" fmla="*/ 124 w 275"/>
                  <a:gd name="T37" fmla="*/ 156 h 159"/>
                  <a:gd name="T38" fmla="*/ 275 w 275"/>
                  <a:gd name="T39" fmla="*/ 70 h 159"/>
                  <a:gd name="T40" fmla="*/ 129 w 275"/>
                  <a:gd name="T41" fmla="*/ 156 h 159"/>
                  <a:gd name="T42" fmla="*/ 275 w 275"/>
                  <a:gd name="T43" fmla="*/ 72 h 159"/>
                  <a:gd name="T44" fmla="*/ 143 w 275"/>
                  <a:gd name="T45" fmla="*/ 156 h 159"/>
                  <a:gd name="T46" fmla="*/ 275 w 275"/>
                  <a:gd name="T47" fmla="*/ 80 h 159"/>
                  <a:gd name="T48" fmla="*/ 164 w 275"/>
                  <a:gd name="T49" fmla="*/ 156 h 159"/>
                  <a:gd name="T50" fmla="*/ 275 w 275"/>
                  <a:gd name="T51" fmla="*/ 91 h 159"/>
                  <a:gd name="T52" fmla="*/ 183 w 275"/>
                  <a:gd name="T53" fmla="*/ 156 h 159"/>
                  <a:gd name="T54" fmla="*/ 275 w 275"/>
                  <a:gd name="T55" fmla="*/ 105 h 159"/>
                  <a:gd name="T56" fmla="*/ 202 w 275"/>
                  <a:gd name="T57" fmla="*/ 156 h 159"/>
                  <a:gd name="T58" fmla="*/ 275 w 275"/>
                  <a:gd name="T59" fmla="*/ 115 h 159"/>
                  <a:gd name="T60" fmla="*/ 202 w 275"/>
                  <a:gd name="T61" fmla="*/ 156 h 159"/>
                  <a:gd name="T62" fmla="*/ 275 w 275"/>
                  <a:gd name="T63" fmla="*/ 115 h 159"/>
                  <a:gd name="T64" fmla="*/ 208 w 275"/>
                  <a:gd name="T65" fmla="*/ 156 h 159"/>
                  <a:gd name="T66" fmla="*/ 275 w 275"/>
                  <a:gd name="T67" fmla="*/ 118 h 159"/>
                  <a:gd name="T68" fmla="*/ 210 w 275"/>
                  <a:gd name="T69" fmla="*/ 156 h 159"/>
                  <a:gd name="T70" fmla="*/ 275 w 275"/>
                  <a:gd name="T71" fmla="*/ 118 h 159"/>
                  <a:gd name="T72" fmla="*/ 224 w 275"/>
                  <a:gd name="T73" fmla="*/ 156 h 159"/>
                  <a:gd name="T74" fmla="*/ 275 w 275"/>
                  <a:gd name="T75" fmla="*/ 126 h 159"/>
                  <a:gd name="T76" fmla="*/ 235 w 275"/>
                  <a:gd name="T77" fmla="*/ 156 h 159"/>
                  <a:gd name="T78" fmla="*/ 275 w 275"/>
                  <a:gd name="T79" fmla="*/ 134 h 159"/>
                  <a:gd name="T80" fmla="*/ 237 w 275"/>
                  <a:gd name="T81" fmla="*/ 156 h 159"/>
                  <a:gd name="T82" fmla="*/ 275 w 275"/>
                  <a:gd name="T83" fmla="*/ 134 h 159"/>
                  <a:gd name="T84" fmla="*/ 251 w 275"/>
                  <a:gd name="T85" fmla="*/ 156 h 159"/>
                  <a:gd name="T86" fmla="*/ 275 w 275"/>
                  <a:gd name="T87" fmla="*/ 142 h 159"/>
                  <a:gd name="T88" fmla="*/ 270 w 275"/>
                  <a:gd name="T89" fmla="*/ 156 h 159"/>
                  <a:gd name="T90" fmla="*/ 275 w 275"/>
                  <a:gd name="T91" fmla="*/ 153 h 159"/>
                  <a:gd name="T92" fmla="*/ 275 w 275"/>
                  <a:gd name="T93" fmla="*/ 156 h 159"/>
                  <a:gd name="T94" fmla="*/ 275 w 275"/>
                  <a:gd name="T95" fmla="*/ 156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75" h="159">
                    <a:moveTo>
                      <a:pt x="0" y="159"/>
                    </a:moveTo>
                    <a:lnTo>
                      <a:pt x="275" y="0"/>
                    </a:lnTo>
                    <a:lnTo>
                      <a:pt x="5" y="156"/>
                    </a:lnTo>
                    <a:lnTo>
                      <a:pt x="275" y="2"/>
                    </a:lnTo>
                    <a:lnTo>
                      <a:pt x="19" y="156"/>
                    </a:lnTo>
                    <a:lnTo>
                      <a:pt x="275" y="10"/>
                    </a:lnTo>
                    <a:lnTo>
                      <a:pt x="35" y="156"/>
                    </a:lnTo>
                    <a:lnTo>
                      <a:pt x="275" y="18"/>
                    </a:lnTo>
                    <a:lnTo>
                      <a:pt x="56" y="156"/>
                    </a:lnTo>
                    <a:lnTo>
                      <a:pt x="275" y="29"/>
                    </a:lnTo>
                    <a:lnTo>
                      <a:pt x="78" y="156"/>
                    </a:lnTo>
                    <a:lnTo>
                      <a:pt x="275" y="43"/>
                    </a:lnTo>
                    <a:lnTo>
                      <a:pt x="86" y="156"/>
                    </a:lnTo>
                    <a:lnTo>
                      <a:pt x="275" y="48"/>
                    </a:lnTo>
                    <a:lnTo>
                      <a:pt x="97" y="156"/>
                    </a:lnTo>
                    <a:lnTo>
                      <a:pt x="275" y="53"/>
                    </a:lnTo>
                    <a:lnTo>
                      <a:pt x="116" y="156"/>
                    </a:lnTo>
                    <a:lnTo>
                      <a:pt x="275" y="64"/>
                    </a:lnTo>
                    <a:lnTo>
                      <a:pt x="124" y="156"/>
                    </a:lnTo>
                    <a:lnTo>
                      <a:pt x="275" y="70"/>
                    </a:lnTo>
                    <a:lnTo>
                      <a:pt x="129" y="156"/>
                    </a:lnTo>
                    <a:lnTo>
                      <a:pt x="275" y="72"/>
                    </a:lnTo>
                    <a:lnTo>
                      <a:pt x="143" y="156"/>
                    </a:lnTo>
                    <a:lnTo>
                      <a:pt x="275" y="80"/>
                    </a:lnTo>
                    <a:lnTo>
                      <a:pt x="164" y="156"/>
                    </a:lnTo>
                    <a:lnTo>
                      <a:pt x="275" y="91"/>
                    </a:lnTo>
                    <a:lnTo>
                      <a:pt x="183" y="156"/>
                    </a:lnTo>
                    <a:lnTo>
                      <a:pt x="275" y="105"/>
                    </a:lnTo>
                    <a:lnTo>
                      <a:pt x="202" y="156"/>
                    </a:lnTo>
                    <a:lnTo>
                      <a:pt x="275" y="115"/>
                    </a:lnTo>
                    <a:lnTo>
                      <a:pt x="202" y="156"/>
                    </a:lnTo>
                    <a:lnTo>
                      <a:pt x="275" y="115"/>
                    </a:lnTo>
                    <a:lnTo>
                      <a:pt x="208" y="156"/>
                    </a:lnTo>
                    <a:lnTo>
                      <a:pt x="275" y="118"/>
                    </a:lnTo>
                    <a:lnTo>
                      <a:pt x="210" y="156"/>
                    </a:lnTo>
                    <a:lnTo>
                      <a:pt x="275" y="118"/>
                    </a:lnTo>
                    <a:lnTo>
                      <a:pt x="224" y="156"/>
                    </a:lnTo>
                    <a:lnTo>
                      <a:pt x="275" y="126"/>
                    </a:lnTo>
                    <a:lnTo>
                      <a:pt x="235" y="156"/>
                    </a:lnTo>
                    <a:lnTo>
                      <a:pt x="275" y="134"/>
                    </a:lnTo>
                    <a:lnTo>
                      <a:pt x="237" y="156"/>
                    </a:lnTo>
                    <a:lnTo>
                      <a:pt x="275" y="134"/>
                    </a:lnTo>
                    <a:lnTo>
                      <a:pt x="251" y="156"/>
                    </a:lnTo>
                    <a:lnTo>
                      <a:pt x="275" y="142"/>
                    </a:lnTo>
                    <a:lnTo>
                      <a:pt x="270" y="156"/>
                    </a:lnTo>
                    <a:lnTo>
                      <a:pt x="275" y="153"/>
                    </a:lnTo>
                    <a:lnTo>
                      <a:pt x="275" y="156"/>
                    </a:lnTo>
                    <a:lnTo>
                      <a:pt x="275" y="156"/>
                    </a:lnTo>
                  </a:path>
                </a:pathLst>
              </a:custGeom>
              <a:noFill/>
              <a:ln w="0" cap="rnd">
                <a:solidFill>
                  <a:schemeClr val="accent5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43" name="chenying0907 42"/>
              <p:cNvGrpSpPr/>
              <p:nvPr/>
            </p:nvGrpSpPr>
            <p:grpSpPr>
              <a:xfrm>
                <a:off x="3952875" y="2968625"/>
                <a:ext cx="852488" cy="1249363"/>
                <a:chOff x="3952875" y="2968625"/>
                <a:chExt cx="852488" cy="1249363"/>
              </a:xfrm>
            </p:grpSpPr>
            <p:sp>
              <p:nvSpPr>
                <p:cNvPr id="8" name="Freeform 6"/>
                <p:cNvSpPr/>
                <p:nvPr/>
              </p:nvSpPr>
              <p:spPr bwMode="auto">
                <a:xfrm>
                  <a:off x="4684713" y="3362325"/>
                  <a:ext cx="112713" cy="65088"/>
                </a:xfrm>
                <a:custGeom>
                  <a:avLst/>
                  <a:gdLst>
                    <a:gd name="T0" fmla="*/ 46 w 71"/>
                    <a:gd name="T1" fmla="*/ 0 h 41"/>
                    <a:gd name="T2" fmla="*/ 49 w 71"/>
                    <a:gd name="T3" fmla="*/ 0 h 41"/>
                    <a:gd name="T4" fmla="*/ 11 w 71"/>
                    <a:gd name="T5" fmla="*/ 33 h 41"/>
                    <a:gd name="T6" fmla="*/ 71 w 71"/>
                    <a:gd name="T7" fmla="*/ 0 h 41"/>
                    <a:gd name="T8" fmla="*/ 0 w 71"/>
                    <a:gd name="T9" fmla="*/ 41 h 41"/>
                    <a:gd name="T10" fmla="*/ 71 w 71"/>
                    <a:gd name="T11" fmla="*/ 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1" h="41">
                      <a:moveTo>
                        <a:pt x="46" y="0"/>
                      </a:moveTo>
                      <a:lnTo>
                        <a:pt x="49" y="0"/>
                      </a:lnTo>
                      <a:lnTo>
                        <a:pt x="11" y="33"/>
                      </a:lnTo>
                      <a:lnTo>
                        <a:pt x="71" y="0"/>
                      </a:lnTo>
                      <a:lnTo>
                        <a:pt x="0" y="41"/>
                      </a:lnTo>
                      <a:lnTo>
                        <a:pt x="71" y="0"/>
                      </a:lnTo>
                    </a:path>
                  </a:pathLst>
                </a:custGeom>
                <a:noFill/>
                <a:ln w="0" cap="rnd">
                  <a:solidFill>
                    <a:schemeClr val="accent5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" name="Freeform 7"/>
                <p:cNvSpPr/>
                <p:nvPr/>
              </p:nvSpPr>
              <p:spPr bwMode="auto">
                <a:xfrm>
                  <a:off x="4556125" y="2990850"/>
                  <a:ext cx="249238" cy="209550"/>
                </a:xfrm>
                <a:custGeom>
                  <a:avLst/>
                  <a:gdLst>
                    <a:gd name="T0" fmla="*/ 0 w 157"/>
                    <a:gd name="T1" fmla="*/ 92 h 132"/>
                    <a:gd name="T2" fmla="*/ 157 w 157"/>
                    <a:gd name="T3" fmla="*/ 0 h 132"/>
                    <a:gd name="T4" fmla="*/ 27 w 157"/>
                    <a:gd name="T5" fmla="*/ 86 h 132"/>
                    <a:gd name="T6" fmla="*/ 157 w 157"/>
                    <a:gd name="T7" fmla="*/ 11 h 132"/>
                    <a:gd name="T8" fmla="*/ 38 w 157"/>
                    <a:gd name="T9" fmla="*/ 86 h 132"/>
                    <a:gd name="T10" fmla="*/ 157 w 157"/>
                    <a:gd name="T11" fmla="*/ 16 h 132"/>
                    <a:gd name="T12" fmla="*/ 41 w 157"/>
                    <a:gd name="T13" fmla="*/ 86 h 132"/>
                    <a:gd name="T14" fmla="*/ 157 w 157"/>
                    <a:gd name="T15" fmla="*/ 22 h 132"/>
                    <a:gd name="T16" fmla="*/ 52 w 157"/>
                    <a:gd name="T17" fmla="*/ 89 h 132"/>
                    <a:gd name="T18" fmla="*/ 157 w 157"/>
                    <a:gd name="T19" fmla="*/ 27 h 132"/>
                    <a:gd name="T20" fmla="*/ 63 w 157"/>
                    <a:gd name="T21" fmla="*/ 94 h 132"/>
                    <a:gd name="T22" fmla="*/ 157 w 157"/>
                    <a:gd name="T23" fmla="*/ 40 h 132"/>
                    <a:gd name="T24" fmla="*/ 76 w 157"/>
                    <a:gd name="T25" fmla="*/ 100 h 132"/>
                    <a:gd name="T26" fmla="*/ 157 w 157"/>
                    <a:gd name="T27" fmla="*/ 54 h 132"/>
                    <a:gd name="T28" fmla="*/ 76 w 157"/>
                    <a:gd name="T29" fmla="*/ 100 h 132"/>
                    <a:gd name="T30" fmla="*/ 157 w 157"/>
                    <a:gd name="T31" fmla="*/ 54 h 132"/>
                    <a:gd name="T32" fmla="*/ 81 w 157"/>
                    <a:gd name="T33" fmla="*/ 105 h 132"/>
                    <a:gd name="T34" fmla="*/ 157 w 157"/>
                    <a:gd name="T35" fmla="*/ 59 h 132"/>
                    <a:gd name="T36" fmla="*/ 84 w 157"/>
                    <a:gd name="T37" fmla="*/ 105 h 132"/>
                    <a:gd name="T38" fmla="*/ 157 w 157"/>
                    <a:gd name="T39" fmla="*/ 65 h 132"/>
                    <a:gd name="T40" fmla="*/ 90 w 157"/>
                    <a:gd name="T41" fmla="*/ 108 h 132"/>
                    <a:gd name="T42" fmla="*/ 157 w 157"/>
                    <a:gd name="T43" fmla="*/ 70 h 132"/>
                    <a:gd name="T44" fmla="*/ 95 w 157"/>
                    <a:gd name="T45" fmla="*/ 113 h 132"/>
                    <a:gd name="T46" fmla="*/ 157 w 157"/>
                    <a:gd name="T47" fmla="*/ 78 h 132"/>
                    <a:gd name="T48" fmla="*/ 98 w 157"/>
                    <a:gd name="T49" fmla="*/ 116 h 132"/>
                    <a:gd name="T50" fmla="*/ 157 w 157"/>
                    <a:gd name="T51" fmla="*/ 81 h 132"/>
                    <a:gd name="T52" fmla="*/ 103 w 157"/>
                    <a:gd name="T53" fmla="*/ 118 h 132"/>
                    <a:gd name="T54" fmla="*/ 157 w 157"/>
                    <a:gd name="T55" fmla="*/ 86 h 132"/>
                    <a:gd name="T56" fmla="*/ 108 w 157"/>
                    <a:gd name="T57" fmla="*/ 124 h 132"/>
                    <a:gd name="T58" fmla="*/ 157 w 157"/>
                    <a:gd name="T59" fmla="*/ 97 h 132"/>
                    <a:gd name="T60" fmla="*/ 111 w 157"/>
                    <a:gd name="T61" fmla="*/ 127 h 132"/>
                    <a:gd name="T62" fmla="*/ 157 w 157"/>
                    <a:gd name="T63" fmla="*/ 100 h 132"/>
                    <a:gd name="T64" fmla="*/ 114 w 157"/>
                    <a:gd name="T65" fmla="*/ 129 h 132"/>
                    <a:gd name="T66" fmla="*/ 157 w 157"/>
                    <a:gd name="T67" fmla="*/ 102 h 132"/>
                    <a:gd name="T68" fmla="*/ 117 w 157"/>
                    <a:gd name="T69" fmla="*/ 132 h 132"/>
                    <a:gd name="T70" fmla="*/ 157 w 157"/>
                    <a:gd name="T71" fmla="*/ 108 h 132"/>
                    <a:gd name="T72" fmla="*/ 117 w 157"/>
                    <a:gd name="T73" fmla="*/ 132 h 132"/>
                    <a:gd name="T74" fmla="*/ 157 w 157"/>
                    <a:gd name="T75" fmla="*/ 110 h 132"/>
                    <a:gd name="T76" fmla="*/ 130 w 157"/>
                    <a:gd name="T77" fmla="*/ 132 h 132"/>
                    <a:gd name="T78" fmla="*/ 157 w 157"/>
                    <a:gd name="T79" fmla="*/ 116 h 132"/>
                    <a:gd name="T80" fmla="*/ 144 w 157"/>
                    <a:gd name="T81" fmla="*/ 132 h 132"/>
                    <a:gd name="T82" fmla="*/ 157 w 157"/>
                    <a:gd name="T83" fmla="*/ 124 h 132"/>
                    <a:gd name="T84" fmla="*/ 157 w 157"/>
                    <a:gd name="T85" fmla="*/ 132 h 132"/>
                    <a:gd name="T86" fmla="*/ 157 w 157"/>
                    <a:gd name="T87" fmla="*/ 132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57" h="132">
                      <a:moveTo>
                        <a:pt x="0" y="92"/>
                      </a:moveTo>
                      <a:lnTo>
                        <a:pt x="157" y="0"/>
                      </a:lnTo>
                      <a:lnTo>
                        <a:pt x="27" y="86"/>
                      </a:lnTo>
                      <a:lnTo>
                        <a:pt x="157" y="11"/>
                      </a:lnTo>
                      <a:lnTo>
                        <a:pt x="38" y="86"/>
                      </a:lnTo>
                      <a:lnTo>
                        <a:pt x="157" y="16"/>
                      </a:lnTo>
                      <a:lnTo>
                        <a:pt x="41" y="86"/>
                      </a:lnTo>
                      <a:lnTo>
                        <a:pt x="157" y="22"/>
                      </a:lnTo>
                      <a:lnTo>
                        <a:pt x="52" y="89"/>
                      </a:lnTo>
                      <a:lnTo>
                        <a:pt x="157" y="27"/>
                      </a:lnTo>
                      <a:lnTo>
                        <a:pt x="63" y="94"/>
                      </a:lnTo>
                      <a:lnTo>
                        <a:pt x="157" y="40"/>
                      </a:lnTo>
                      <a:lnTo>
                        <a:pt x="76" y="100"/>
                      </a:lnTo>
                      <a:lnTo>
                        <a:pt x="157" y="54"/>
                      </a:lnTo>
                      <a:lnTo>
                        <a:pt x="76" y="100"/>
                      </a:lnTo>
                      <a:lnTo>
                        <a:pt x="157" y="54"/>
                      </a:lnTo>
                      <a:lnTo>
                        <a:pt x="81" y="105"/>
                      </a:lnTo>
                      <a:lnTo>
                        <a:pt x="157" y="59"/>
                      </a:lnTo>
                      <a:lnTo>
                        <a:pt x="84" y="105"/>
                      </a:lnTo>
                      <a:lnTo>
                        <a:pt x="157" y="65"/>
                      </a:lnTo>
                      <a:lnTo>
                        <a:pt x="90" y="108"/>
                      </a:lnTo>
                      <a:lnTo>
                        <a:pt x="157" y="70"/>
                      </a:lnTo>
                      <a:lnTo>
                        <a:pt x="95" y="113"/>
                      </a:lnTo>
                      <a:lnTo>
                        <a:pt x="157" y="78"/>
                      </a:lnTo>
                      <a:lnTo>
                        <a:pt x="98" y="116"/>
                      </a:lnTo>
                      <a:lnTo>
                        <a:pt x="157" y="81"/>
                      </a:lnTo>
                      <a:lnTo>
                        <a:pt x="103" y="118"/>
                      </a:lnTo>
                      <a:lnTo>
                        <a:pt x="157" y="86"/>
                      </a:lnTo>
                      <a:lnTo>
                        <a:pt x="108" y="124"/>
                      </a:lnTo>
                      <a:lnTo>
                        <a:pt x="157" y="97"/>
                      </a:lnTo>
                      <a:lnTo>
                        <a:pt x="111" y="127"/>
                      </a:lnTo>
                      <a:lnTo>
                        <a:pt x="157" y="100"/>
                      </a:lnTo>
                      <a:lnTo>
                        <a:pt x="114" y="129"/>
                      </a:lnTo>
                      <a:lnTo>
                        <a:pt x="157" y="102"/>
                      </a:lnTo>
                      <a:lnTo>
                        <a:pt x="117" y="132"/>
                      </a:lnTo>
                      <a:lnTo>
                        <a:pt x="157" y="108"/>
                      </a:lnTo>
                      <a:lnTo>
                        <a:pt x="117" y="132"/>
                      </a:lnTo>
                      <a:lnTo>
                        <a:pt x="157" y="110"/>
                      </a:lnTo>
                      <a:lnTo>
                        <a:pt x="130" y="132"/>
                      </a:lnTo>
                      <a:lnTo>
                        <a:pt x="157" y="116"/>
                      </a:lnTo>
                      <a:lnTo>
                        <a:pt x="144" y="132"/>
                      </a:lnTo>
                      <a:lnTo>
                        <a:pt x="157" y="124"/>
                      </a:lnTo>
                      <a:lnTo>
                        <a:pt x="157" y="132"/>
                      </a:lnTo>
                      <a:lnTo>
                        <a:pt x="157" y="132"/>
                      </a:lnTo>
                    </a:path>
                  </a:pathLst>
                </a:custGeom>
                <a:noFill/>
                <a:ln w="0" cap="rnd">
                  <a:solidFill>
                    <a:schemeClr val="accent5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" name="Freeform 8"/>
                <p:cNvSpPr/>
                <p:nvPr/>
              </p:nvSpPr>
              <p:spPr bwMode="auto">
                <a:xfrm>
                  <a:off x="3952875" y="2968625"/>
                  <a:ext cx="852488" cy="1249363"/>
                </a:xfrm>
                <a:custGeom>
                  <a:avLst/>
                  <a:gdLst>
                    <a:gd name="T0" fmla="*/ 13 w 537"/>
                    <a:gd name="T1" fmla="*/ 0 h 787"/>
                    <a:gd name="T2" fmla="*/ 24 w 537"/>
                    <a:gd name="T3" fmla="*/ 0 h 787"/>
                    <a:gd name="T4" fmla="*/ 54 w 537"/>
                    <a:gd name="T5" fmla="*/ 0 h 787"/>
                    <a:gd name="T6" fmla="*/ 92 w 537"/>
                    <a:gd name="T7" fmla="*/ 0 h 787"/>
                    <a:gd name="T8" fmla="*/ 116 w 537"/>
                    <a:gd name="T9" fmla="*/ 0 h 787"/>
                    <a:gd name="T10" fmla="*/ 140 w 537"/>
                    <a:gd name="T11" fmla="*/ 0 h 787"/>
                    <a:gd name="T12" fmla="*/ 178 w 537"/>
                    <a:gd name="T13" fmla="*/ 0 h 787"/>
                    <a:gd name="T14" fmla="*/ 210 w 537"/>
                    <a:gd name="T15" fmla="*/ 0 h 787"/>
                    <a:gd name="T16" fmla="*/ 232 w 537"/>
                    <a:gd name="T17" fmla="*/ 0 h 787"/>
                    <a:gd name="T18" fmla="*/ 251 w 537"/>
                    <a:gd name="T19" fmla="*/ 0 h 787"/>
                    <a:gd name="T20" fmla="*/ 278 w 537"/>
                    <a:gd name="T21" fmla="*/ 0 h 787"/>
                    <a:gd name="T22" fmla="*/ 294 w 537"/>
                    <a:gd name="T23" fmla="*/ 0 h 787"/>
                    <a:gd name="T24" fmla="*/ 313 w 537"/>
                    <a:gd name="T25" fmla="*/ 0 h 787"/>
                    <a:gd name="T26" fmla="*/ 335 w 537"/>
                    <a:gd name="T27" fmla="*/ 0 h 787"/>
                    <a:gd name="T28" fmla="*/ 372 w 537"/>
                    <a:gd name="T29" fmla="*/ 0 h 787"/>
                    <a:gd name="T30" fmla="*/ 410 w 537"/>
                    <a:gd name="T31" fmla="*/ 0 h 787"/>
                    <a:gd name="T32" fmla="*/ 432 w 537"/>
                    <a:gd name="T33" fmla="*/ 0 h 787"/>
                    <a:gd name="T34" fmla="*/ 467 w 537"/>
                    <a:gd name="T35" fmla="*/ 0 h 787"/>
                    <a:gd name="T36" fmla="*/ 497 w 537"/>
                    <a:gd name="T37" fmla="*/ 0 h 787"/>
                    <a:gd name="T38" fmla="*/ 521 w 537"/>
                    <a:gd name="T39" fmla="*/ 0 h 787"/>
                    <a:gd name="T40" fmla="*/ 534 w 537"/>
                    <a:gd name="T41" fmla="*/ 0 h 787"/>
                    <a:gd name="T42" fmla="*/ 537 w 537"/>
                    <a:gd name="T43" fmla="*/ 3 h 787"/>
                    <a:gd name="T44" fmla="*/ 351 w 537"/>
                    <a:gd name="T45" fmla="*/ 130 h 787"/>
                    <a:gd name="T46" fmla="*/ 343 w 537"/>
                    <a:gd name="T47" fmla="*/ 151 h 787"/>
                    <a:gd name="T48" fmla="*/ 335 w 537"/>
                    <a:gd name="T49" fmla="*/ 176 h 787"/>
                    <a:gd name="T50" fmla="*/ 335 w 537"/>
                    <a:gd name="T51" fmla="*/ 189 h 787"/>
                    <a:gd name="T52" fmla="*/ 335 w 537"/>
                    <a:gd name="T53" fmla="*/ 205 h 787"/>
                    <a:gd name="T54" fmla="*/ 335 w 537"/>
                    <a:gd name="T55" fmla="*/ 213 h 787"/>
                    <a:gd name="T56" fmla="*/ 337 w 537"/>
                    <a:gd name="T57" fmla="*/ 232 h 787"/>
                    <a:gd name="T58" fmla="*/ 343 w 537"/>
                    <a:gd name="T59" fmla="*/ 248 h 787"/>
                    <a:gd name="T60" fmla="*/ 348 w 537"/>
                    <a:gd name="T61" fmla="*/ 259 h 787"/>
                    <a:gd name="T62" fmla="*/ 356 w 537"/>
                    <a:gd name="T63" fmla="*/ 273 h 787"/>
                    <a:gd name="T64" fmla="*/ 364 w 537"/>
                    <a:gd name="T65" fmla="*/ 281 h 787"/>
                    <a:gd name="T66" fmla="*/ 378 w 537"/>
                    <a:gd name="T67" fmla="*/ 291 h 787"/>
                    <a:gd name="T68" fmla="*/ 389 w 537"/>
                    <a:gd name="T69" fmla="*/ 297 h 787"/>
                    <a:gd name="T70" fmla="*/ 407 w 537"/>
                    <a:gd name="T71" fmla="*/ 302 h 787"/>
                    <a:gd name="T72" fmla="*/ 437 w 537"/>
                    <a:gd name="T73" fmla="*/ 299 h 787"/>
                    <a:gd name="T74" fmla="*/ 537 w 537"/>
                    <a:gd name="T75" fmla="*/ 262 h 787"/>
                    <a:gd name="T76" fmla="*/ 537 w 537"/>
                    <a:gd name="T77" fmla="*/ 267 h 787"/>
                    <a:gd name="T78" fmla="*/ 537 w 537"/>
                    <a:gd name="T79" fmla="*/ 286 h 787"/>
                    <a:gd name="T80" fmla="*/ 537 w 537"/>
                    <a:gd name="T81" fmla="*/ 310 h 787"/>
                    <a:gd name="T82" fmla="*/ 537 w 537"/>
                    <a:gd name="T83" fmla="*/ 324 h 787"/>
                    <a:gd name="T84" fmla="*/ 537 w 537"/>
                    <a:gd name="T85" fmla="*/ 334 h 787"/>
                    <a:gd name="T86" fmla="*/ 537 w 537"/>
                    <a:gd name="T87" fmla="*/ 351 h 787"/>
                    <a:gd name="T88" fmla="*/ 537 w 537"/>
                    <a:gd name="T89" fmla="*/ 372 h 787"/>
                    <a:gd name="T90" fmla="*/ 537 w 537"/>
                    <a:gd name="T91" fmla="*/ 394 h 787"/>
                    <a:gd name="T92" fmla="*/ 254 w 537"/>
                    <a:gd name="T93" fmla="*/ 580 h 787"/>
                    <a:gd name="T94" fmla="*/ 254 w 537"/>
                    <a:gd name="T95" fmla="*/ 598 h 787"/>
                    <a:gd name="T96" fmla="*/ 254 w 537"/>
                    <a:gd name="T97" fmla="*/ 617 h 787"/>
                    <a:gd name="T98" fmla="*/ 254 w 537"/>
                    <a:gd name="T99" fmla="*/ 625 h 787"/>
                    <a:gd name="T100" fmla="*/ 254 w 537"/>
                    <a:gd name="T101" fmla="*/ 636 h 787"/>
                    <a:gd name="T102" fmla="*/ 254 w 537"/>
                    <a:gd name="T103" fmla="*/ 655 h 787"/>
                    <a:gd name="T104" fmla="*/ 267 w 537"/>
                    <a:gd name="T105" fmla="*/ 666 h 787"/>
                    <a:gd name="T106" fmla="*/ 278 w 537"/>
                    <a:gd name="T107" fmla="*/ 674 h 787"/>
                    <a:gd name="T108" fmla="*/ 286 w 537"/>
                    <a:gd name="T109" fmla="*/ 685 h 787"/>
                    <a:gd name="T110" fmla="*/ 299 w 537"/>
                    <a:gd name="T111" fmla="*/ 698 h 787"/>
                    <a:gd name="T112" fmla="*/ 308 w 537"/>
                    <a:gd name="T113" fmla="*/ 714 h 787"/>
                    <a:gd name="T114" fmla="*/ 310 w 537"/>
                    <a:gd name="T115" fmla="*/ 725 h 787"/>
                    <a:gd name="T116" fmla="*/ 310 w 537"/>
                    <a:gd name="T117" fmla="*/ 741 h 787"/>
                    <a:gd name="T118" fmla="*/ 289 w 537"/>
                    <a:gd name="T119" fmla="*/ 774 h 7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537" h="787">
                      <a:moveTo>
                        <a:pt x="0" y="0"/>
                      </a:moveTo>
                      <a:lnTo>
                        <a:pt x="2" y="0"/>
                      </a:lnTo>
                      <a:lnTo>
                        <a:pt x="0" y="9"/>
                      </a:lnTo>
                      <a:lnTo>
                        <a:pt x="13" y="0"/>
                      </a:lnTo>
                      <a:lnTo>
                        <a:pt x="0" y="14"/>
                      </a:lnTo>
                      <a:lnTo>
                        <a:pt x="21" y="0"/>
                      </a:lnTo>
                      <a:lnTo>
                        <a:pt x="0" y="14"/>
                      </a:lnTo>
                      <a:lnTo>
                        <a:pt x="24" y="0"/>
                      </a:lnTo>
                      <a:lnTo>
                        <a:pt x="0" y="25"/>
                      </a:lnTo>
                      <a:lnTo>
                        <a:pt x="43" y="0"/>
                      </a:lnTo>
                      <a:lnTo>
                        <a:pt x="0" y="33"/>
                      </a:lnTo>
                      <a:lnTo>
                        <a:pt x="54" y="0"/>
                      </a:lnTo>
                      <a:lnTo>
                        <a:pt x="0" y="44"/>
                      </a:lnTo>
                      <a:lnTo>
                        <a:pt x="73" y="0"/>
                      </a:lnTo>
                      <a:lnTo>
                        <a:pt x="0" y="54"/>
                      </a:lnTo>
                      <a:lnTo>
                        <a:pt x="92" y="0"/>
                      </a:lnTo>
                      <a:lnTo>
                        <a:pt x="0" y="57"/>
                      </a:lnTo>
                      <a:lnTo>
                        <a:pt x="97" y="0"/>
                      </a:lnTo>
                      <a:lnTo>
                        <a:pt x="0" y="68"/>
                      </a:lnTo>
                      <a:lnTo>
                        <a:pt x="116" y="0"/>
                      </a:lnTo>
                      <a:lnTo>
                        <a:pt x="0" y="73"/>
                      </a:lnTo>
                      <a:lnTo>
                        <a:pt x="127" y="0"/>
                      </a:lnTo>
                      <a:lnTo>
                        <a:pt x="0" y="81"/>
                      </a:lnTo>
                      <a:lnTo>
                        <a:pt x="140" y="0"/>
                      </a:lnTo>
                      <a:lnTo>
                        <a:pt x="0" y="92"/>
                      </a:lnTo>
                      <a:lnTo>
                        <a:pt x="159" y="0"/>
                      </a:lnTo>
                      <a:lnTo>
                        <a:pt x="0" y="103"/>
                      </a:lnTo>
                      <a:lnTo>
                        <a:pt x="178" y="0"/>
                      </a:lnTo>
                      <a:lnTo>
                        <a:pt x="0" y="114"/>
                      </a:lnTo>
                      <a:lnTo>
                        <a:pt x="194" y="0"/>
                      </a:lnTo>
                      <a:lnTo>
                        <a:pt x="0" y="122"/>
                      </a:lnTo>
                      <a:lnTo>
                        <a:pt x="210" y="0"/>
                      </a:lnTo>
                      <a:lnTo>
                        <a:pt x="0" y="132"/>
                      </a:lnTo>
                      <a:lnTo>
                        <a:pt x="229" y="0"/>
                      </a:lnTo>
                      <a:lnTo>
                        <a:pt x="0" y="135"/>
                      </a:lnTo>
                      <a:lnTo>
                        <a:pt x="232" y="0"/>
                      </a:lnTo>
                      <a:lnTo>
                        <a:pt x="0" y="138"/>
                      </a:lnTo>
                      <a:lnTo>
                        <a:pt x="240" y="0"/>
                      </a:lnTo>
                      <a:lnTo>
                        <a:pt x="0" y="146"/>
                      </a:lnTo>
                      <a:lnTo>
                        <a:pt x="251" y="0"/>
                      </a:lnTo>
                      <a:lnTo>
                        <a:pt x="0" y="157"/>
                      </a:lnTo>
                      <a:lnTo>
                        <a:pt x="270" y="0"/>
                      </a:lnTo>
                      <a:lnTo>
                        <a:pt x="0" y="162"/>
                      </a:lnTo>
                      <a:lnTo>
                        <a:pt x="278" y="0"/>
                      </a:lnTo>
                      <a:lnTo>
                        <a:pt x="0" y="165"/>
                      </a:lnTo>
                      <a:lnTo>
                        <a:pt x="283" y="0"/>
                      </a:lnTo>
                      <a:lnTo>
                        <a:pt x="0" y="170"/>
                      </a:lnTo>
                      <a:lnTo>
                        <a:pt x="294" y="0"/>
                      </a:lnTo>
                      <a:lnTo>
                        <a:pt x="0" y="170"/>
                      </a:lnTo>
                      <a:lnTo>
                        <a:pt x="297" y="0"/>
                      </a:lnTo>
                      <a:lnTo>
                        <a:pt x="0" y="181"/>
                      </a:lnTo>
                      <a:lnTo>
                        <a:pt x="313" y="0"/>
                      </a:lnTo>
                      <a:lnTo>
                        <a:pt x="0" y="184"/>
                      </a:lnTo>
                      <a:lnTo>
                        <a:pt x="318" y="0"/>
                      </a:lnTo>
                      <a:lnTo>
                        <a:pt x="0" y="194"/>
                      </a:lnTo>
                      <a:lnTo>
                        <a:pt x="335" y="0"/>
                      </a:lnTo>
                      <a:lnTo>
                        <a:pt x="0" y="203"/>
                      </a:lnTo>
                      <a:lnTo>
                        <a:pt x="351" y="0"/>
                      </a:lnTo>
                      <a:lnTo>
                        <a:pt x="0" y="216"/>
                      </a:lnTo>
                      <a:lnTo>
                        <a:pt x="372" y="0"/>
                      </a:lnTo>
                      <a:lnTo>
                        <a:pt x="0" y="224"/>
                      </a:lnTo>
                      <a:lnTo>
                        <a:pt x="389" y="0"/>
                      </a:lnTo>
                      <a:lnTo>
                        <a:pt x="0" y="238"/>
                      </a:lnTo>
                      <a:lnTo>
                        <a:pt x="410" y="0"/>
                      </a:lnTo>
                      <a:lnTo>
                        <a:pt x="0" y="238"/>
                      </a:lnTo>
                      <a:lnTo>
                        <a:pt x="413" y="0"/>
                      </a:lnTo>
                      <a:lnTo>
                        <a:pt x="0" y="248"/>
                      </a:lnTo>
                      <a:lnTo>
                        <a:pt x="432" y="0"/>
                      </a:lnTo>
                      <a:lnTo>
                        <a:pt x="0" y="256"/>
                      </a:lnTo>
                      <a:lnTo>
                        <a:pt x="445" y="0"/>
                      </a:lnTo>
                      <a:lnTo>
                        <a:pt x="0" y="270"/>
                      </a:lnTo>
                      <a:lnTo>
                        <a:pt x="467" y="0"/>
                      </a:lnTo>
                      <a:lnTo>
                        <a:pt x="0" y="273"/>
                      </a:lnTo>
                      <a:lnTo>
                        <a:pt x="472" y="0"/>
                      </a:lnTo>
                      <a:lnTo>
                        <a:pt x="0" y="286"/>
                      </a:lnTo>
                      <a:lnTo>
                        <a:pt x="497" y="0"/>
                      </a:lnTo>
                      <a:lnTo>
                        <a:pt x="0" y="297"/>
                      </a:lnTo>
                      <a:lnTo>
                        <a:pt x="513" y="0"/>
                      </a:lnTo>
                      <a:lnTo>
                        <a:pt x="0" y="299"/>
                      </a:lnTo>
                      <a:lnTo>
                        <a:pt x="521" y="0"/>
                      </a:lnTo>
                      <a:lnTo>
                        <a:pt x="0" y="308"/>
                      </a:lnTo>
                      <a:lnTo>
                        <a:pt x="532" y="0"/>
                      </a:lnTo>
                      <a:lnTo>
                        <a:pt x="0" y="308"/>
                      </a:lnTo>
                      <a:lnTo>
                        <a:pt x="534" y="0"/>
                      </a:lnTo>
                      <a:lnTo>
                        <a:pt x="0" y="310"/>
                      </a:lnTo>
                      <a:lnTo>
                        <a:pt x="537" y="0"/>
                      </a:lnTo>
                      <a:lnTo>
                        <a:pt x="0" y="310"/>
                      </a:lnTo>
                      <a:lnTo>
                        <a:pt x="537" y="3"/>
                      </a:lnTo>
                      <a:lnTo>
                        <a:pt x="0" y="324"/>
                      </a:lnTo>
                      <a:lnTo>
                        <a:pt x="537" y="14"/>
                      </a:lnTo>
                      <a:lnTo>
                        <a:pt x="0" y="332"/>
                      </a:lnTo>
                      <a:lnTo>
                        <a:pt x="351" y="130"/>
                      </a:lnTo>
                      <a:lnTo>
                        <a:pt x="0" y="343"/>
                      </a:lnTo>
                      <a:lnTo>
                        <a:pt x="345" y="143"/>
                      </a:lnTo>
                      <a:lnTo>
                        <a:pt x="0" y="348"/>
                      </a:lnTo>
                      <a:lnTo>
                        <a:pt x="343" y="151"/>
                      </a:lnTo>
                      <a:lnTo>
                        <a:pt x="0" y="359"/>
                      </a:lnTo>
                      <a:lnTo>
                        <a:pt x="337" y="165"/>
                      </a:lnTo>
                      <a:lnTo>
                        <a:pt x="0" y="367"/>
                      </a:lnTo>
                      <a:lnTo>
                        <a:pt x="335" y="176"/>
                      </a:lnTo>
                      <a:lnTo>
                        <a:pt x="0" y="372"/>
                      </a:lnTo>
                      <a:lnTo>
                        <a:pt x="335" y="181"/>
                      </a:lnTo>
                      <a:lnTo>
                        <a:pt x="0" y="383"/>
                      </a:lnTo>
                      <a:lnTo>
                        <a:pt x="335" y="189"/>
                      </a:lnTo>
                      <a:lnTo>
                        <a:pt x="0" y="394"/>
                      </a:lnTo>
                      <a:lnTo>
                        <a:pt x="335" y="203"/>
                      </a:lnTo>
                      <a:lnTo>
                        <a:pt x="0" y="396"/>
                      </a:lnTo>
                      <a:lnTo>
                        <a:pt x="335" y="205"/>
                      </a:lnTo>
                      <a:lnTo>
                        <a:pt x="0" y="402"/>
                      </a:lnTo>
                      <a:lnTo>
                        <a:pt x="335" y="208"/>
                      </a:lnTo>
                      <a:lnTo>
                        <a:pt x="0" y="407"/>
                      </a:lnTo>
                      <a:lnTo>
                        <a:pt x="335" y="213"/>
                      </a:lnTo>
                      <a:lnTo>
                        <a:pt x="0" y="415"/>
                      </a:lnTo>
                      <a:lnTo>
                        <a:pt x="337" y="221"/>
                      </a:lnTo>
                      <a:lnTo>
                        <a:pt x="0" y="426"/>
                      </a:lnTo>
                      <a:lnTo>
                        <a:pt x="337" y="232"/>
                      </a:lnTo>
                      <a:lnTo>
                        <a:pt x="0" y="440"/>
                      </a:lnTo>
                      <a:lnTo>
                        <a:pt x="340" y="243"/>
                      </a:lnTo>
                      <a:lnTo>
                        <a:pt x="0" y="445"/>
                      </a:lnTo>
                      <a:lnTo>
                        <a:pt x="343" y="248"/>
                      </a:lnTo>
                      <a:lnTo>
                        <a:pt x="0" y="453"/>
                      </a:lnTo>
                      <a:lnTo>
                        <a:pt x="345" y="256"/>
                      </a:lnTo>
                      <a:lnTo>
                        <a:pt x="0" y="458"/>
                      </a:lnTo>
                      <a:lnTo>
                        <a:pt x="348" y="259"/>
                      </a:lnTo>
                      <a:lnTo>
                        <a:pt x="0" y="469"/>
                      </a:lnTo>
                      <a:lnTo>
                        <a:pt x="353" y="267"/>
                      </a:lnTo>
                      <a:lnTo>
                        <a:pt x="0" y="477"/>
                      </a:lnTo>
                      <a:lnTo>
                        <a:pt x="356" y="273"/>
                      </a:lnTo>
                      <a:lnTo>
                        <a:pt x="0" y="480"/>
                      </a:lnTo>
                      <a:lnTo>
                        <a:pt x="356" y="275"/>
                      </a:lnTo>
                      <a:lnTo>
                        <a:pt x="0" y="488"/>
                      </a:lnTo>
                      <a:lnTo>
                        <a:pt x="364" y="281"/>
                      </a:lnTo>
                      <a:lnTo>
                        <a:pt x="0" y="499"/>
                      </a:lnTo>
                      <a:lnTo>
                        <a:pt x="370" y="286"/>
                      </a:lnTo>
                      <a:lnTo>
                        <a:pt x="0" y="510"/>
                      </a:lnTo>
                      <a:lnTo>
                        <a:pt x="378" y="291"/>
                      </a:lnTo>
                      <a:lnTo>
                        <a:pt x="0" y="515"/>
                      </a:lnTo>
                      <a:lnTo>
                        <a:pt x="383" y="294"/>
                      </a:lnTo>
                      <a:lnTo>
                        <a:pt x="0" y="520"/>
                      </a:lnTo>
                      <a:lnTo>
                        <a:pt x="389" y="297"/>
                      </a:lnTo>
                      <a:lnTo>
                        <a:pt x="0" y="526"/>
                      </a:lnTo>
                      <a:lnTo>
                        <a:pt x="394" y="299"/>
                      </a:lnTo>
                      <a:lnTo>
                        <a:pt x="0" y="536"/>
                      </a:lnTo>
                      <a:lnTo>
                        <a:pt x="407" y="302"/>
                      </a:lnTo>
                      <a:lnTo>
                        <a:pt x="0" y="542"/>
                      </a:lnTo>
                      <a:lnTo>
                        <a:pt x="416" y="302"/>
                      </a:lnTo>
                      <a:lnTo>
                        <a:pt x="0" y="550"/>
                      </a:lnTo>
                      <a:lnTo>
                        <a:pt x="437" y="299"/>
                      </a:lnTo>
                      <a:lnTo>
                        <a:pt x="0" y="561"/>
                      </a:lnTo>
                      <a:lnTo>
                        <a:pt x="537" y="254"/>
                      </a:lnTo>
                      <a:lnTo>
                        <a:pt x="0" y="569"/>
                      </a:lnTo>
                      <a:lnTo>
                        <a:pt x="537" y="262"/>
                      </a:lnTo>
                      <a:lnTo>
                        <a:pt x="0" y="572"/>
                      </a:lnTo>
                      <a:lnTo>
                        <a:pt x="537" y="262"/>
                      </a:lnTo>
                      <a:lnTo>
                        <a:pt x="5" y="574"/>
                      </a:lnTo>
                      <a:lnTo>
                        <a:pt x="537" y="267"/>
                      </a:lnTo>
                      <a:lnTo>
                        <a:pt x="21" y="574"/>
                      </a:lnTo>
                      <a:lnTo>
                        <a:pt x="537" y="275"/>
                      </a:lnTo>
                      <a:lnTo>
                        <a:pt x="35" y="574"/>
                      </a:lnTo>
                      <a:lnTo>
                        <a:pt x="537" y="286"/>
                      </a:lnTo>
                      <a:lnTo>
                        <a:pt x="59" y="574"/>
                      </a:lnTo>
                      <a:lnTo>
                        <a:pt x="537" y="297"/>
                      </a:lnTo>
                      <a:lnTo>
                        <a:pt x="78" y="574"/>
                      </a:lnTo>
                      <a:lnTo>
                        <a:pt x="537" y="310"/>
                      </a:lnTo>
                      <a:lnTo>
                        <a:pt x="100" y="574"/>
                      </a:lnTo>
                      <a:lnTo>
                        <a:pt x="537" y="321"/>
                      </a:lnTo>
                      <a:lnTo>
                        <a:pt x="105" y="574"/>
                      </a:lnTo>
                      <a:lnTo>
                        <a:pt x="537" y="324"/>
                      </a:lnTo>
                      <a:lnTo>
                        <a:pt x="110" y="574"/>
                      </a:lnTo>
                      <a:lnTo>
                        <a:pt x="537" y="329"/>
                      </a:lnTo>
                      <a:lnTo>
                        <a:pt x="121" y="574"/>
                      </a:lnTo>
                      <a:lnTo>
                        <a:pt x="537" y="334"/>
                      </a:lnTo>
                      <a:lnTo>
                        <a:pt x="137" y="574"/>
                      </a:lnTo>
                      <a:lnTo>
                        <a:pt x="537" y="343"/>
                      </a:lnTo>
                      <a:lnTo>
                        <a:pt x="148" y="574"/>
                      </a:lnTo>
                      <a:lnTo>
                        <a:pt x="537" y="351"/>
                      </a:lnTo>
                      <a:lnTo>
                        <a:pt x="170" y="574"/>
                      </a:lnTo>
                      <a:lnTo>
                        <a:pt x="537" y="361"/>
                      </a:lnTo>
                      <a:lnTo>
                        <a:pt x="189" y="574"/>
                      </a:lnTo>
                      <a:lnTo>
                        <a:pt x="537" y="372"/>
                      </a:lnTo>
                      <a:lnTo>
                        <a:pt x="202" y="577"/>
                      </a:lnTo>
                      <a:lnTo>
                        <a:pt x="537" y="383"/>
                      </a:lnTo>
                      <a:lnTo>
                        <a:pt x="208" y="582"/>
                      </a:lnTo>
                      <a:lnTo>
                        <a:pt x="537" y="394"/>
                      </a:lnTo>
                      <a:lnTo>
                        <a:pt x="210" y="590"/>
                      </a:lnTo>
                      <a:lnTo>
                        <a:pt x="537" y="402"/>
                      </a:lnTo>
                      <a:lnTo>
                        <a:pt x="210" y="604"/>
                      </a:lnTo>
                      <a:lnTo>
                        <a:pt x="254" y="580"/>
                      </a:lnTo>
                      <a:lnTo>
                        <a:pt x="210" y="612"/>
                      </a:lnTo>
                      <a:lnTo>
                        <a:pt x="254" y="588"/>
                      </a:lnTo>
                      <a:lnTo>
                        <a:pt x="210" y="625"/>
                      </a:lnTo>
                      <a:lnTo>
                        <a:pt x="254" y="598"/>
                      </a:lnTo>
                      <a:lnTo>
                        <a:pt x="210" y="636"/>
                      </a:lnTo>
                      <a:lnTo>
                        <a:pt x="254" y="612"/>
                      </a:lnTo>
                      <a:lnTo>
                        <a:pt x="210" y="642"/>
                      </a:lnTo>
                      <a:lnTo>
                        <a:pt x="254" y="617"/>
                      </a:lnTo>
                      <a:lnTo>
                        <a:pt x="210" y="647"/>
                      </a:lnTo>
                      <a:lnTo>
                        <a:pt x="254" y="620"/>
                      </a:lnTo>
                      <a:lnTo>
                        <a:pt x="210" y="650"/>
                      </a:lnTo>
                      <a:lnTo>
                        <a:pt x="254" y="625"/>
                      </a:lnTo>
                      <a:lnTo>
                        <a:pt x="210" y="655"/>
                      </a:lnTo>
                      <a:lnTo>
                        <a:pt x="254" y="631"/>
                      </a:lnTo>
                      <a:lnTo>
                        <a:pt x="208" y="663"/>
                      </a:lnTo>
                      <a:lnTo>
                        <a:pt x="254" y="636"/>
                      </a:lnTo>
                      <a:lnTo>
                        <a:pt x="181" y="690"/>
                      </a:lnTo>
                      <a:lnTo>
                        <a:pt x="254" y="650"/>
                      </a:lnTo>
                      <a:lnTo>
                        <a:pt x="170" y="703"/>
                      </a:lnTo>
                      <a:lnTo>
                        <a:pt x="254" y="655"/>
                      </a:lnTo>
                      <a:lnTo>
                        <a:pt x="162" y="720"/>
                      </a:lnTo>
                      <a:lnTo>
                        <a:pt x="262" y="663"/>
                      </a:lnTo>
                      <a:lnTo>
                        <a:pt x="162" y="725"/>
                      </a:lnTo>
                      <a:lnTo>
                        <a:pt x="267" y="666"/>
                      </a:lnTo>
                      <a:lnTo>
                        <a:pt x="162" y="730"/>
                      </a:lnTo>
                      <a:lnTo>
                        <a:pt x="270" y="666"/>
                      </a:lnTo>
                      <a:lnTo>
                        <a:pt x="162" y="739"/>
                      </a:lnTo>
                      <a:lnTo>
                        <a:pt x="278" y="674"/>
                      </a:lnTo>
                      <a:lnTo>
                        <a:pt x="164" y="749"/>
                      </a:lnTo>
                      <a:lnTo>
                        <a:pt x="283" y="679"/>
                      </a:lnTo>
                      <a:lnTo>
                        <a:pt x="167" y="752"/>
                      </a:lnTo>
                      <a:lnTo>
                        <a:pt x="286" y="685"/>
                      </a:lnTo>
                      <a:lnTo>
                        <a:pt x="170" y="760"/>
                      </a:lnTo>
                      <a:lnTo>
                        <a:pt x="294" y="690"/>
                      </a:lnTo>
                      <a:lnTo>
                        <a:pt x="178" y="768"/>
                      </a:lnTo>
                      <a:lnTo>
                        <a:pt x="299" y="698"/>
                      </a:lnTo>
                      <a:lnTo>
                        <a:pt x="183" y="774"/>
                      </a:lnTo>
                      <a:lnTo>
                        <a:pt x="302" y="703"/>
                      </a:lnTo>
                      <a:lnTo>
                        <a:pt x="194" y="779"/>
                      </a:lnTo>
                      <a:lnTo>
                        <a:pt x="308" y="714"/>
                      </a:lnTo>
                      <a:lnTo>
                        <a:pt x="200" y="782"/>
                      </a:lnTo>
                      <a:lnTo>
                        <a:pt x="308" y="720"/>
                      </a:lnTo>
                      <a:lnTo>
                        <a:pt x="205" y="784"/>
                      </a:lnTo>
                      <a:lnTo>
                        <a:pt x="310" y="725"/>
                      </a:lnTo>
                      <a:lnTo>
                        <a:pt x="213" y="784"/>
                      </a:lnTo>
                      <a:lnTo>
                        <a:pt x="310" y="728"/>
                      </a:lnTo>
                      <a:lnTo>
                        <a:pt x="232" y="787"/>
                      </a:lnTo>
                      <a:lnTo>
                        <a:pt x="310" y="741"/>
                      </a:lnTo>
                      <a:lnTo>
                        <a:pt x="248" y="784"/>
                      </a:lnTo>
                      <a:lnTo>
                        <a:pt x="308" y="752"/>
                      </a:lnTo>
                      <a:lnTo>
                        <a:pt x="283" y="776"/>
                      </a:lnTo>
                      <a:lnTo>
                        <a:pt x="289" y="774"/>
                      </a:lnTo>
                    </a:path>
                  </a:pathLst>
                </a:custGeom>
                <a:noFill/>
                <a:ln w="0" cap="rnd">
                  <a:solidFill>
                    <a:schemeClr val="accent5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5" name="PA_chenying0907 54"/>
            <p:cNvGrpSpPr/>
            <p:nvPr>
              <p:custDataLst>
                <p:tags r:id="rId4"/>
              </p:custDataLst>
            </p:nvPr>
          </p:nvGrpSpPr>
          <p:grpSpPr>
            <a:xfrm>
              <a:off x="4141" y="1733"/>
              <a:ext cx="3450" cy="1900"/>
              <a:chOff x="3055938" y="1100138"/>
              <a:chExt cx="2190750" cy="1206500"/>
            </a:xfrm>
          </p:grpSpPr>
          <p:sp>
            <p:nvSpPr>
              <p:cNvPr id="15" name="Freeform 13"/>
              <p:cNvSpPr/>
              <p:nvPr/>
            </p:nvSpPr>
            <p:spPr bwMode="auto">
              <a:xfrm>
                <a:off x="3532188" y="1314450"/>
                <a:ext cx="1252538" cy="663575"/>
              </a:xfrm>
              <a:custGeom>
                <a:avLst/>
                <a:gdLst>
                  <a:gd name="T0" fmla="*/ 726 w 789"/>
                  <a:gd name="T1" fmla="*/ 0 h 418"/>
                  <a:gd name="T2" fmla="*/ 735 w 789"/>
                  <a:gd name="T3" fmla="*/ 5 h 418"/>
                  <a:gd name="T4" fmla="*/ 743 w 789"/>
                  <a:gd name="T5" fmla="*/ 11 h 418"/>
                  <a:gd name="T6" fmla="*/ 751 w 789"/>
                  <a:gd name="T7" fmla="*/ 16 h 418"/>
                  <a:gd name="T8" fmla="*/ 753 w 789"/>
                  <a:gd name="T9" fmla="*/ 19 h 418"/>
                  <a:gd name="T10" fmla="*/ 764 w 789"/>
                  <a:gd name="T11" fmla="*/ 24 h 418"/>
                  <a:gd name="T12" fmla="*/ 767 w 789"/>
                  <a:gd name="T13" fmla="*/ 27 h 418"/>
                  <a:gd name="T14" fmla="*/ 778 w 789"/>
                  <a:gd name="T15" fmla="*/ 35 h 418"/>
                  <a:gd name="T16" fmla="*/ 780 w 789"/>
                  <a:gd name="T17" fmla="*/ 38 h 418"/>
                  <a:gd name="T18" fmla="*/ 786 w 789"/>
                  <a:gd name="T19" fmla="*/ 40 h 418"/>
                  <a:gd name="T20" fmla="*/ 789 w 789"/>
                  <a:gd name="T21" fmla="*/ 43 h 418"/>
                  <a:gd name="T22" fmla="*/ 470 w 789"/>
                  <a:gd name="T23" fmla="*/ 234 h 418"/>
                  <a:gd name="T24" fmla="*/ 462 w 789"/>
                  <a:gd name="T25" fmla="*/ 245 h 418"/>
                  <a:gd name="T26" fmla="*/ 454 w 789"/>
                  <a:gd name="T27" fmla="*/ 264 h 418"/>
                  <a:gd name="T28" fmla="*/ 454 w 789"/>
                  <a:gd name="T29" fmla="*/ 267 h 418"/>
                  <a:gd name="T30" fmla="*/ 451 w 789"/>
                  <a:gd name="T31" fmla="*/ 275 h 418"/>
                  <a:gd name="T32" fmla="*/ 451 w 789"/>
                  <a:gd name="T33" fmla="*/ 286 h 418"/>
                  <a:gd name="T34" fmla="*/ 451 w 789"/>
                  <a:gd name="T35" fmla="*/ 291 h 418"/>
                  <a:gd name="T36" fmla="*/ 451 w 789"/>
                  <a:gd name="T37" fmla="*/ 294 h 418"/>
                  <a:gd name="T38" fmla="*/ 454 w 789"/>
                  <a:gd name="T39" fmla="*/ 299 h 418"/>
                  <a:gd name="T40" fmla="*/ 454 w 789"/>
                  <a:gd name="T41" fmla="*/ 302 h 418"/>
                  <a:gd name="T42" fmla="*/ 454 w 789"/>
                  <a:gd name="T43" fmla="*/ 307 h 418"/>
                  <a:gd name="T44" fmla="*/ 456 w 789"/>
                  <a:gd name="T45" fmla="*/ 315 h 418"/>
                  <a:gd name="T46" fmla="*/ 456 w 789"/>
                  <a:gd name="T47" fmla="*/ 315 h 418"/>
                  <a:gd name="T48" fmla="*/ 459 w 789"/>
                  <a:gd name="T49" fmla="*/ 318 h 418"/>
                  <a:gd name="T50" fmla="*/ 459 w 789"/>
                  <a:gd name="T51" fmla="*/ 323 h 418"/>
                  <a:gd name="T52" fmla="*/ 465 w 789"/>
                  <a:gd name="T53" fmla="*/ 331 h 418"/>
                  <a:gd name="T54" fmla="*/ 467 w 789"/>
                  <a:gd name="T55" fmla="*/ 334 h 418"/>
                  <a:gd name="T56" fmla="*/ 473 w 789"/>
                  <a:gd name="T57" fmla="*/ 345 h 418"/>
                  <a:gd name="T58" fmla="*/ 473 w 789"/>
                  <a:gd name="T59" fmla="*/ 348 h 418"/>
                  <a:gd name="T60" fmla="*/ 475 w 789"/>
                  <a:gd name="T61" fmla="*/ 348 h 418"/>
                  <a:gd name="T62" fmla="*/ 478 w 789"/>
                  <a:gd name="T63" fmla="*/ 350 h 418"/>
                  <a:gd name="T64" fmla="*/ 478 w 789"/>
                  <a:gd name="T65" fmla="*/ 353 h 418"/>
                  <a:gd name="T66" fmla="*/ 481 w 789"/>
                  <a:gd name="T67" fmla="*/ 356 h 418"/>
                  <a:gd name="T68" fmla="*/ 486 w 789"/>
                  <a:gd name="T69" fmla="*/ 361 h 418"/>
                  <a:gd name="T70" fmla="*/ 489 w 789"/>
                  <a:gd name="T71" fmla="*/ 364 h 418"/>
                  <a:gd name="T72" fmla="*/ 494 w 789"/>
                  <a:gd name="T73" fmla="*/ 366 h 418"/>
                  <a:gd name="T74" fmla="*/ 500 w 789"/>
                  <a:gd name="T75" fmla="*/ 369 h 418"/>
                  <a:gd name="T76" fmla="*/ 502 w 789"/>
                  <a:gd name="T77" fmla="*/ 377 h 418"/>
                  <a:gd name="T78" fmla="*/ 502 w 789"/>
                  <a:gd name="T79" fmla="*/ 385 h 418"/>
                  <a:gd name="T80" fmla="*/ 502 w 789"/>
                  <a:gd name="T81" fmla="*/ 396 h 418"/>
                  <a:gd name="T82" fmla="*/ 502 w 789"/>
                  <a:gd name="T83" fmla="*/ 404 h 418"/>
                  <a:gd name="T84" fmla="*/ 502 w 789"/>
                  <a:gd name="T85" fmla="*/ 407 h 418"/>
                  <a:gd name="T86" fmla="*/ 502 w 789"/>
                  <a:gd name="T87" fmla="*/ 415 h 418"/>
                  <a:gd name="T88" fmla="*/ 502 w 789"/>
                  <a:gd name="T89" fmla="*/ 418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89" h="418">
                    <a:moveTo>
                      <a:pt x="0" y="418"/>
                    </a:moveTo>
                    <a:lnTo>
                      <a:pt x="726" y="0"/>
                    </a:lnTo>
                    <a:lnTo>
                      <a:pt x="19" y="418"/>
                    </a:lnTo>
                    <a:lnTo>
                      <a:pt x="735" y="5"/>
                    </a:lnTo>
                    <a:lnTo>
                      <a:pt x="38" y="418"/>
                    </a:lnTo>
                    <a:lnTo>
                      <a:pt x="743" y="11"/>
                    </a:lnTo>
                    <a:lnTo>
                      <a:pt x="57" y="418"/>
                    </a:lnTo>
                    <a:lnTo>
                      <a:pt x="751" y="16"/>
                    </a:lnTo>
                    <a:lnTo>
                      <a:pt x="62" y="418"/>
                    </a:lnTo>
                    <a:lnTo>
                      <a:pt x="753" y="19"/>
                    </a:lnTo>
                    <a:lnTo>
                      <a:pt x="84" y="418"/>
                    </a:lnTo>
                    <a:lnTo>
                      <a:pt x="764" y="24"/>
                    </a:lnTo>
                    <a:lnTo>
                      <a:pt x="92" y="418"/>
                    </a:lnTo>
                    <a:lnTo>
                      <a:pt x="767" y="27"/>
                    </a:lnTo>
                    <a:lnTo>
                      <a:pt x="116" y="418"/>
                    </a:lnTo>
                    <a:lnTo>
                      <a:pt x="778" y="35"/>
                    </a:lnTo>
                    <a:lnTo>
                      <a:pt x="122" y="418"/>
                    </a:lnTo>
                    <a:lnTo>
                      <a:pt x="780" y="38"/>
                    </a:lnTo>
                    <a:lnTo>
                      <a:pt x="132" y="418"/>
                    </a:lnTo>
                    <a:lnTo>
                      <a:pt x="786" y="40"/>
                    </a:lnTo>
                    <a:lnTo>
                      <a:pt x="143" y="418"/>
                    </a:lnTo>
                    <a:lnTo>
                      <a:pt x="789" y="43"/>
                    </a:lnTo>
                    <a:lnTo>
                      <a:pt x="157" y="418"/>
                    </a:lnTo>
                    <a:lnTo>
                      <a:pt x="470" y="234"/>
                    </a:lnTo>
                    <a:lnTo>
                      <a:pt x="165" y="418"/>
                    </a:lnTo>
                    <a:lnTo>
                      <a:pt x="462" y="245"/>
                    </a:lnTo>
                    <a:lnTo>
                      <a:pt x="189" y="418"/>
                    </a:lnTo>
                    <a:lnTo>
                      <a:pt x="454" y="264"/>
                    </a:lnTo>
                    <a:lnTo>
                      <a:pt x="192" y="418"/>
                    </a:lnTo>
                    <a:lnTo>
                      <a:pt x="454" y="267"/>
                    </a:lnTo>
                    <a:lnTo>
                      <a:pt x="205" y="418"/>
                    </a:lnTo>
                    <a:lnTo>
                      <a:pt x="451" y="275"/>
                    </a:lnTo>
                    <a:lnTo>
                      <a:pt x="224" y="418"/>
                    </a:lnTo>
                    <a:lnTo>
                      <a:pt x="451" y="286"/>
                    </a:lnTo>
                    <a:lnTo>
                      <a:pt x="232" y="418"/>
                    </a:lnTo>
                    <a:lnTo>
                      <a:pt x="451" y="291"/>
                    </a:lnTo>
                    <a:lnTo>
                      <a:pt x="240" y="418"/>
                    </a:lnTo>
                    <a:lnTo>
                      <a:pt x="451" y="294"/>
                    </a:lnTo>
                    <a:lnTo>
                      <a:pt x="249" y="418"/>
                    </a:lnTo>
                    <a:lnTo>
                      <a:pt x="454" y="299"/>
                    </a:lnTo>
                    <a:lnTo>
                      <a:pt x="254" y="418"/>
                    </a:lnTo>
                    <a:lnTo>
                      <a:pt x="454" y="302"/>
                    </a:lnTo>
                    <a:lnTo>
                      <a:pt x="265" y="418"/>
                    </a:lnTo>
                    <a:lnTo>
                      <a:pt x="454" y="307"/>
                    </a:lnTo>
                    <a:lnTo>
                      <a:pt x="281" y="418"/>
                    </a:lnTo>
                    <a:lnTo>
                      <a:pt x="456" y="315"/>
                    </a:lnTo>
                    <a:lnTo>
                      <a:pt x="284" y="418"/>
                    </a:lnTo>
                    <a:lnTo>
                      <a:pt x="456" y="315"/>
                    </a:lnTo>
                    <a:lnTo>
                      <a:pt x="286" y="418"/>
                    </a:lnTo>
                    <a:lnTo>
                      <a:pt x="459" y="318"/>
                    </a:lnTo>
                    <a:lnTo>
                      <a:pt x="297" y="418"/>
                    </a:lnTo>
                    <a:lnTo>
                      <a:pt x="459" y="323"/>
                    </a:lnTo>
                    <a:lnTo>
                      <a:pt x="313" y="418"/>
                    </a:lnTo>
                    <a:lnTo>
                      <a:pt x="465" y="331"/>
                    </a:lnTo>
                    <a:lnTo>
                      <a:pt x="324" y="418"/>
                    </a:lnTo>
                    <a:lnTo>
                      <a:pt x="467" y="334"/>
                    </a:lnTo>
                    <a:lnTo>
                      <a:pt x="346" y="418"/>
                    </a:lnTo>
                    <a:lnTo>
                      <a:pt x="473" y="345"/>
                    </a:lnTo>
                    <a:lnTo>
                      <a:pt x="351" y="418"/>
                    </a:lnTo>
                    <a:lnTo>
                      <a:pt x="473" y="348"/>
                    </a:lnTo>
                    <a:lnTo>
                      <a:pt x="354" y="418"/>
                    </a:lnTo>
                    <a:lnTo>
                      <a:pt x="475" y="348"/>
                    </a:lnTo>
                    <a:lnTo>
                      <a:pt x="365" y="418"/>
                    </a:lnTo>
                    <a:lnTo>
                      <a:pt x="478" y="350"/>
                    </a:lnTo>
                    <a:lnTo>
                      <a:pt x="365" y="418"/>
                    </a:lnTo>
                    <a:lnTo>
                      <a:pt x="478" y="353"/>
                    </a:lnTo>
                    <a:lnTo>
                      <a:pt x="375" y="418"/>
                    </a:lnTo>
                    <a:lnTo>
                      <a:pt x="481" y="356"/>
                    </a:lnTo>
                    <a:lnTo>
                      <a:pt x="389" y="418"/>
                    </a:lnTo>
                    <a:lnTo>
                      <a:pt x="486" y="361"/>
                    </a:lnTo>
                    <a:lnTo>
                      <a:pt x="394" y="418"/>
                    </a:lnTo>
                    <a:lnTo>
                      <a:pt x="489" y="364"/>
                    </a:lnTo>
                    <a:lnTo>
                      <a:pt x="411" y="418"/>
                    </a:lnTo>
                    <a:lnTo>
                      <a:pt x="494" y="366"/>
                    </a:lnTo>
                    <a:lnTo>
                      <a:pt x="419" y="418"/>
                    </a:lnTo>
                    <a:lnTo>
                      <a:pt x="500" y="369"/>
                    </a:lnTo>
                    <a:lnTo>
                      <a:pt x="435" y="418"/>
                    </a:lnTo>
                    <a:lnTo>
                      <a:pt x="502" y="377"/>
                    </a:lnTo>
                    <a:lnTo>
                      <a:pt x="448" y="418"/>
                    </a:lnTo>
                    <a:lnTo>
                      <a:pt x="502" y="385"/>
                    </a:lnTo>
                    <a:lnTo>
                      <a:pt x="465" y="418"/>
                    </a:lnTo>
                    <a:lnTo>
                      <a:pt x="502" y="396"/>
                    </a:lnTo>
                    <a:lnTo>
                      <a:pt x="483" y="418"/>
                    </a:lnTo>
                    <a:lnTo>
                      <a:pt x="502" y="404"/>
                    </a:lnTo>
                    <a:lnTo>
                      <a:pt x="486" y="418"/>
                    </a:lnTo>
                    <a:lnTo>
                      <a:pt x="502" y="407"/>
                    </a:lnTo>
                    <a:lnTo>
                      <a:pt x="497" y="418"/>
                    </a:lnTo>
                    <a:lnTo>
                      <a:pt x="502" y="415"/>
                    </a:lnTo>
                    <a:lnTo>
                      <a:pt x="502" y="418"/>
                    </a:lnTo>
                    <a:lnTo>
                      <a:pt x="502" y="418"/>
                    </a:lnTo>
                  </a:path>
                </a:pathLst>
              </a:custGeom>
              <a:noFill/>
              <a:ln w="0" cap="rnd">
                <a:solidFill>
                  <a:schemeClr val="accent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54" name="chenying0907 53"/>
              <p:cNvGrpSpPr/>
              <p:nvPr/>
            </p:nvGrpSpPr>
            <p:grpSpPr>
              <a:xfrm>
                <a:off x="3055938" y="1100138"/>
                <a:ext cx="2190750" cy="1206500"/>
                <a:chOff x="3055938" y="1100138"/>
                <a:chExt cx="2190750" cy="1206500"/>
              </a:xfrm>
            </p:grpSpPr>
            <p:sp>
              <p:nvSpPr>
                <p:cNvPr id="14" name="Freeform 12"/>
                <p:cNvSpPr/>
                <p:nvPr/>
              </p:nvSpPr>
              <p:spPr bwMode="auto">
                <a:xfrm>
                  <a:off x="4313238" y="1387475"/>
                  <a:ext cx="933450" cy="585788"/>
                </a:xfrm>
                <a:custGeom>
                  <a:avLst/>
                  <a:gdLst>
                    <a:gd name="T0" fmla="*/ 43 w 588"/>
                    <a:gd name="T1" fmla="*/ 164 h 369"/>
                    <a:gd name="T2" fmla="*/ 321 w 588"/>
                    <a:gd name="T3" fmla="*/ 13 h 369"/>
                    <a:gd name="T4" fmla="*/ 83 w 588"/>
                    <a:gd name="T5" fmla="*/ 164 h 369"/>
                    <a:gd name="T6" fmla="*/ 334 w 588"/>
                    <a:gd name="T7" fmla="*/ 24 h 369"/>
                    <a:gd name="T8" fmla="*/ 102 w 588"/>
                    <a:gd name="T9" fmla="*/ 170 h 369"/>
                    <a:gd name="T10" fmla="*/ 345 w 588"/>
                    <a:gd name="T11" fmla="*/ 35 h 369"/>
                    <a:gd name="T12" fmla="*/ 126 w 588"/>
                    <a:gd name="T13" fmla="*/ 178 h 369"/>
                    <a:gd name="T14" fmla="*/ 364 w 588"/>
                    <a:gd name="T15" fmla="*/ 48 h 369"/>
                    <a:gd name="T16" fmla="*/ 145 w 588"/>
                    <a:gd name="T17" fmla="*/ 194 h 369"/>
                    <a:gd name="T18" fmla="*/ 380 w 588"/>
                    <a:gd name="T19" fmla="*/ 62 h 369"/>
                    <a:gd name="T20" fmla="*/ 151 w 588"/>
                    <a:gd name="T21" fmla="*/ 199 h 369"/>
                    <a:gd name="T22" fmla="*/ 388 w 588"/>
                    <a:gd name="T23" fmla="*/ 70 h 369"/>
                    <a:gd name="T24" fmla="*/ 156 w 588"/>
                    <a:gd name="T25" fmla="*/ 210 h 369"/>
                    <a:gd name="T26" fmla="*/ 394 w 588"/>
                    <a:gd name="T27" fmla="*/ 75 h 369"/>
                    <a:gd name="T28" fmla="*/ 159 w 588"/>
                    <a:gd name="T29" fmla="*/ 229 h 369"/>
                    <a:gd name="T30" fmla="*/ 413 w 588"/>
                    <a:gd name="T31" fmla="*/ 91 h 369"/>
                    <a:gd name="T32" fmla="*/ 159 w 588"/>
                    <a:gd name="T33" fmla="*/ 250 h 369"/>
                    <a:gd name="T34" fmla="*/ 429 w 588"/>
                    <a:gd name="T35" fmla="*/ 108 h 369"/>
                    <a:gd name="T36" fmla="*/ 145 w 588"/>
                    <a:gd name="T37" fmla="*/ 291 h 369"/>
                    <a:gd name="T38" fmla="*/ 448 w 588"/>
                    <a:gd name="T39" fmla="*/ 129 h 369"/>
                    <a:gd name="T40" fmla="*/ 110 w 588"/>
                    <a:gd name="T41" fmla="*/ 331 h 369"/>
                    <a:gd name="T42" fmla="*/ 456 w 588"/>
                    <a:gd name="T43" fmla="*/ 137 h 369"/>
                    <a:gd name="T44" fmla="*/ 110 w 588"/>
                    <a:gd name="T45" fmla="*/ 347 h 369"/>
                    <a:gd name="T46" fmla="*/ 467 w 588"/>
                    <a:gd name="T47" fmla="*/ 148 h 369"/>
                    <a:gd name="T48" fmla="*/ 110 w 588"/>
                    <a:gd name="T49" fmla="*/ 369 h 369"/>
                    <a:gd name="T50" fmla="*/ 477 w 588"/>
                    <a:gd name="T51" fmla="*/ 164 h 369"/>
                    <a:gd name="T52" fmla="*/ 145 w 588"/>
                    <a:gd name="T53" fmla="*/ 369 h 369"/>
                    <a:gd name="T54" fmla="*/ 488 w 588"/>
                    <a:gd name="T55" fmla="*/ 180 h 369"/>
                    <a:gd name="T56" fmla="*/ 178 w 588"/>
                    <a:gd name="T57" fmla="*/ 369 h 369"/>
                    <a:gd name="T58" fmla="*/ 496 w 588"/>
                    <a:gd name="T59" fmla="*/ 191 h 369"/>
                    <a:gd name="T60" fmla="*/ 197 w 588"/>
                    <a:gd name="T61" fmla="*/ 369 h 369"/>
                    <a:gd name="T62" fmla="*/ 504 w 588"/>
                    <a:gd name="T63" fmla="*/ 205 h 369"/>
                    <a:gd name="T64" fmla="*/ 240 w 588"/>
                    <a:gd name="T65" fmla="*/ 369 h 369"/>
                    <a:gd name="T66" fmla="*/ 513 w 588"/>
                    <a:gd name="T67" fmla="*/ 218 h 369"/>
                    <a:gd name="T68" fmla="*/ 272 w 588"/>
                    <a:gd name="T69" fmla="*/ 369 h 369"/>
                    <a:gd name="T70" fmla="*/ 521 w 588"/>
                    <a:gd name="T71" fmla="*/ 229 h 369"/>
                    <a:gd name="T72" fmla="*/ 307 w 588"/>
                    <a:gd name="T73" fmla="*/ 369 h 369"/>
                    <a:gd name="T74" fmla="*/ 529 w 588"/>
                    <a:gd name="T75" fmla="*/ 242 h 369"/>
                    <a:gd name="T76" fmla="*/ 337 w 588"/>
                    <a:gd name="T77" fmla="*/ 369 h 369"/>
                    <a:gd name="T78" fmla="*/ 540 w 588"/>
                    <a:gd name="T79" fmla="*/ 264 h 369"/>
                    <a:gd name="T80" fmla="*/ 394 w 588"/>
                    <a:gd name="T81" fmla="*/ 369 h 369"/>
                    <a:gd name="T82" fmla="*/ 550 w 588"/>
                    <a:gd name="T83" fmla="*/ 283 h 369"/>
                    <a:gd name="T84" fmla="*/ 423 w 588"/>
                    <a:gd name="T85" fmla="*/ 369 h 369"/>
                    <a:gd name="T86" fmla="*/ 558 w 588"/>
                    <a:gd name="T87" fmla="*/ 296 h 369"/>
                    <a:gd name="T88" fmla="*/ 472 w 588"/>
                    <a:gd name="T89" fmla="*/ 369 h 369"/>
                    <a:gd name="T90" fmla="*/ 567 w 588"/>
                    <a:gd name="T91" fmla="*/ 318 h 369"/>
                    <a:gd name="T92" fmla="*/ 504 w 588"/>
                    <a:gd name="T93" fmla="*/ 369 h 369"/>
                    <a:gd name="T94" fmla="*/ 575 w 588"/>
                    <a:gd name="T95" fmla="*/ 337 h 369"/>
                    <a:gd name="T96" fmla="*/ 537 w 588"/>
                    <a:gd name="T97" fmla="*/ 369 h 369"/>
                    <a:gd name="T98" fmla="*/ 583 w 588"/>
                    <a:gd name="T99" fmla="*/ 350 h 369"/>
                    <a:gd name="T100" fmla="*/ 567 w 588"/>
                    <a:gd name="T101" fmla="*/ 369 h 369"/>
                    <a:gd name="T102" fmla="*/ 585 w 588"/>
                    <a:gd name="T103" fmla="*/ 361 h 3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588" h="369">
                      <a:moveTo>
                        <a:pt x="0" y="175"/>
                      </a:moveTo>
                      <a:lnTo>
                        <a:pt x="302" y="0"/>
                      </a:lnTo>
                      <a:lnTo>
                        <a:pt x="43" y="164"/>
                      </a:lnTo>
                      <a:lnTo>
                        <a:pt x="313" y="8"/>
                      </a:lnTo>
                      <a:lnTo>
                        <a:pt x="62" y="161"/>
                      </a:lnTo>
                      <a:lnTo>
                        <a:pt x="321" y="13"/>
                      </a:lnTo>
                      <a:lnTo>
                        <a:pt x="64" y="161"/>
                      </a:lnTo>
                      <a:lnTo>
                        <a:pt x="321" y="16"/>
                      </a:lnTo>
                      <a:lnTo>
                        <a:pt x="83" y="164"/>
                      </a:lnTo>
                      <a:lnTo>
                        <a:pt x="329" y="21"/>
                      </a:lnTo>
                      <a:lnTo>
                        <a:pt x="91" y="167"/>
                      </a:lnTo>
                      <a:lnTo>
                        <a:pt x="334" y="24"/>
                      </a:lnTo>
                      <a:lnTo>
                        <a:pt x="99" y="167"/>
                      </a:lnTo>
                      <a:lnTo>
                        <a:pt x="340" y="30"/>
                      </a:lnTo>
                      <a:lnTo>
                        <a:pt x="102" y="170"/>
                      </a:lnTo>
                      <a:lnTo>
                        <a:pt x="342" y="32"/>
                      </a:lnTo>
                      <a:lnTo>
                        <a:pt x="110" y="170"/>
                      </a:lnTo>
                      <a:lnTo>
                        <a:pt x="345" y="35"/>
                      </a:lnTo>
                      <a:lnTo>
                        <a:pt x="121" y="175"/>
                      </a:lnTo>
                      <a:lnTo>
                        <a:pt x="356" y="43"/>
                      </a:lnTo>
                      <a:lnTo>
                        <a:pt x="126" y="178"/>
                      </a:lnTo>
                      <a:lnTo>
                        <a:pt x="359" y="46"/>
                      </a:lnTo>
                      <a:lnTo>
                        <a:pt x="135" y="183"/>
                      </a:lnTo>
                      <a:lnTo>
                        <a:pt x="364" y="48"/>
                      </a:lnTo>
                      <a:lnTo>
                        <a:pt x="140" y="188"/>
                      </a:lnTo>
                      <a:lnTo>
                        <a:pt x="372" y="56"/>
                      </a:lnTo>
                      <a:lnTo>
                        <a:pt x="145" y="194"/>
                      </a:lnTo>
                      <a:lnTo>
                        <a:pt x="378" y="62"/>
                      </a:lnTo>
                      <a:lnTo>
                        <a:pt x="148" y="197"/>
                      </a:lnTo>
                      <a:lnTo>
                        <a:pt x="380" y="62"/>
                      </a:lnTo>
                      <a:lnTo>
                        <a:pt x="148" y="197"/>
                      </a:lnTo>
                      <a:lnTo>
                        <a:pt x="380" y="62"/>
                      </a:lnTo>
                      <a:lnTo>
                        <a:pt x="151" y="199"/>
                      </a:lnTo>
                      <a:lnTo>
                        <a:pt x="383" y="65"/>
                      </a:lnTo>
                      <a:lnTo>
                        <a:pt x="153" y="207"/>
                      </a:lnTo>
                      <a:lnTo>
                        <a:pt x="388" y="70"/>
                      </a:lnTo>
                      <a:lnTo>
                        <a:pt x="153" y="207"/>
                      </a:lnTo>
                      <a:lnTo>
                        <a:pt x="391" y="70"/>
                      </a:lnTo>
                      <a:lnTo>
                        <a:pt x="156" y="210"/>
                      </a:lnTo>
                      <a:lnTo>
                        <a:pt x="394" y="73"/>
                      </a:lnTo>
                      <a:lnTo>
                        <a:pt x="156" y="213"/>
                      </a:lnTo>
                      <a:lnTo>
                        <a:pt x="394" y="75"/>
                      </a:lnTo>
                      <a:lnTo>
                        <a:pt x="159" y="221"/>
                      </a:lnTo>
                      <a:lnTo>
                        <a:pt x="402" y="81"/>
                      </a:lnTo>
                      <a:lnTo>
                        <a:pt x="159" y="229"/>
                      </a:lnTo>
                      <a:lnTo>
                        <a:pt x="407" y="86"/>
                      </a:lnTo>
                      <a:lnTo>
                        <a:pt x="162" y="237"/>
                      </a:lnTo>
                      <a:lnTo>
                        <a:pt x="413" y="91"/>
                      </a:lnTo>
                      <a:lnTo>
                        <a:pt x="159" y="248"/>
                      </a:lnTo>
                      <a:lnTo>
                        <a:pt x="418" y="97"/>
                      </a:lnTo>
                      <a:lnTo>
                        <a:pt x="159" y="250"/>
                      </a:lnTo>
                      <a:lnTo>
                        <a:pt x="421" y="100"/>
                      </a:lnTo>
                      <a:lnTo>
                        <a:pt x="156" y="264"/>
                      </a:lnTo>
                      <a:lnTo>
                        <a:pt x="429" y="108"/>
                      </a:lnTo>
                      <a:lnTo>
                        <a:pt x="151" y="277"/>
                      </a:lnTo>
                      <a:lnTo>
                        <a:pt x="434" y="113"/>
                      </a:lnTo>
                      <a:lnTo>
                        <a:pt x="145" y="291"/>
                      </a:lnTo>
                      <a:lnTo>
                        <a:pt x="440" y="121"/>
                      </a:lnTo>
                      <a:lnTo>
                        <a:pt x="132" y="310"/>
                      </a:lnTo>
                      <a:lnTo>
                        <a:pt x="448" y="129"/>
                      </a:lnTo>
                      <a:lnTo>
                        <a:pt x="110" y="328"/>
                      </a:lnTo>
                      <a:lnTo>
                        <a:pt x="453" y="135"/>
                      </a:lnTo>
                      <a:lnTo>
                        <a:pt x="110" y="331"/>
                      </a:lnTo>
                      <a:lnTo>
                        <a:pt x="453" y="135"/>
                      </a:lnTo>
                      <a:lnTo>
                        <a:pt x="110" y="337"/>
                      </a:lnTo>
                      <a:lnTo>
                        <a:pt x="456" y="137"/>
                      </a:lnTo>
                      <a:lnTo>
                        <a:pt x="110" y="342"/>
                      </a:lnTo>
                      <a:lnTo>
                        <a:pt x="459" y="143"/>
                      </a:lnTo>
                      <a:lnTo>
                        <a:pt x="110" y="347"/>
                      </a:lnTo>
                      <a:lnTo>
                        <a:pt x="461" y="145"/>
                      </a:lnTo>
                      <a:lnTo>
                        <a:pt x="110" y="353"/>
                      </a:lnTo>
                      <a:lnTo>
                        <a:pt x="467" y="148"/>
                      </a:lnTo>
                      <a:lnTo>
                        <a:pt x="110" y="355"/>
                      </a:lnTo>
                      <a:lnTo>
                        <a:pt x="467" y="151"/>
                      </a:lnTo>
                      <a:lnTo>
                        <a:pt x="110" y="369"/>
                      </a:lnTo>
                      <a:lnTo>
                        <a:pt x="475" y="159"/>
                      </a:lnTo>
                      <a:lnTo>
                        <a:pt x="118" y="369"/>
                      </a:lnTo>
                      <a:lnTo>
                        <a:pt x="477" y="164"/>
                      </a:lnTo>
                      <a:lnTo>
                        <a:pt x="137" y="369"/>
                      </a:lnTo>
                      <a:lnTo>
                        <a:pt x="480" y="170"/>
                      </a:lnTo>
                      <a:lnTo>
                        <a:pt x="145" y="369"/>
                      </a:lnTo>
                      <a:lnTo>
                        <a:pt x="486" y="175"/>
                      </a:lnTo>
                      <a:lnTo>
                        <a:pt x="164" y="369"/>
                      </a:lnTo>
                      <a:lnTo>
                        <a:pt x="488" y="180"/>
                      </a:lnTo>
                      <a:lnTo>
                        <a:pt x="172" y="369"/>
                      </a:lnTo>
                      <a:lnTo>
                        <a:pt x="491" y="186"/>
                      </a:lnTo>
                      <a:lnTo>
                        <a:pt x="178" y="369"/>
                      </a:lnTo>
                      <a:lnTo>
                        <a:pt x="494" y="188"/>
                      </a:lnTo>
                      <a:lnTo>
                        <a:pt x="186" y="369"/>
                      </a:lnTo>
                      <a:lnTo>
                        <a:pt x="496" y="191"/>
                      </a:lnTo>
                      <a:lnTo>
                        <a:pt x="186" y="369"/>
                      </a:lnTo>
                      <a:lnTo>
                        <a:pt x="496" y="191"/>
                      </a:lnTo>
                      <a:lnTo>
                        <a:pt x="197" y="369"/>
                      </a:lnTo>
                      <a:lnTo>
                        <a:pt x="499" y="197"/>
                      </a:lnTo>
                      <a:lnTo>
                        <a:pt x="218" y="369"/>
                      </a:lnTo>
                      <a:lnTo>
                        <a:pt x="504" y="205"/>
                      </a:lnTo>
                      <a:lnTo>
                        <a:pt x="221" y="369"/>
                      </a:lnTo>
                      <a:lnTo>
                        <a:pt x="507" y="205"/>
                      </a:lnTo>
                      <a:lnTo>
                        <a:pt x="240" y="369"/>
                      </a:lnTo>
                      <a:lnTo>
                        <a:pt x="510" y="213"/>
                      </a:lnTo>
                      <a:lnTo>
                        <a:pt x="251" y="369"/>
                      </a:lnTo>
                      <a:lnTo>
                        <a:pt x="513" y="218"/>
                      </a:lnTo>
                      <a:lnTo>
                        <a:pt x="253" y="369"/>
                      </a:lnTo>
                      <a:lnTo>
                        <a:pt x="515" y="218"/>
                      </a:lnTo>
                      <a:lnTo>
                        <a:pt x="272" y="369"/>
                      </a:lnTo>
                      <a:lnTo>
                        <a:pt x="518" y="226"/>
                      </a:lnTo>
                      <a:lnTo>
                        <a:pt x="275" y="369"/>
                      </a:lnTo>
                      <a:lnTo>
                        <a:pt x="521" y="229"/>
                      </a:lnTo>
                      <a:lnTo>
                        <a:pt x="288" y="369"/>
                      </a:lnTo>
                      <a:lnTo>
                        <a:pt x="523" y="234"/>
                      </a:lnTo>
                      <a:lnTo>
                        <a:pt x="307" y="369"/>
                      </a:lnTo>
                      <a:lnTo>
                        <a:pt x="529" y="242"/>
                      </a:lnTo>
                      <a:lnTo>
                        <a:pt x="310" y="369"/>
                      </a:lnTo>
                      <a:lnTo>
                        <a:pt x="529" y="242"/>
                      </a:lnTo>
                      <a:lnTo>
                        <a:pt x="321" y="369"/>
                      </a:lnTo>
                      <a:lnTo>
                        <a:pt x="531" y="248"/>
                      </a:lnTo>
                      <a:lnTo>
                        <a:pt x="337" y="369"/>
                      </a:lnTo>
                      <a:lnTo>
                        <a:pt x="537" y="256"/>
                      </a:lnTo>
                      <a:lnTo>
                        <a:pt x="359" y="369"/>
                      </a:lnTo>
                      <a:lnTo>
                        <a:pt x="540" y="264"/>
                      </a:lnTo>
                      <a:lnTo>
                        <a:pt x="378" y="369"/>
                      </a:lnTo>
                      <a:lnTo>
                        <a:pt x="545" y="272"/>
                      </a:lnTo>
                      <a:lnTo>
                        <a:pt x="394" y="369"/>
                      </a:lnTo>
                      <a:lnTo>
                        <a:pt x="548" y="280"/>
                      </a:lnTo>
                      <a:lnTo>
                        <a:pt x="399" y="369"/>
                      </a:lnTo>
                      <a:lnTo>
                        <a:pt x="550" y="283"/>
                      </a:lnTo>
                      <a:lnTo>
                        <a:pt x="405" y="369"/>
                      </a:lnTo>
                      <a:lnTo>
                        <a:pt x="550" y="285"/>
                      </a:lnTo>
                      <a:lnTo>
                        <a:pt x="423" y="369"/>
                      </a:lnTo>
                      <a:lnTo>
                        <a:pt x="556" y="293"/>
                      </a:lnTo>
                      <a:lnTo>
                        <a:pt x="434" y="369"/>
                      </a:lnTo>
                      <a:lnTo>
                        <a:pt x="558" y="296"/>
                      </a:lnTo>
                      <a:lnTo>
                        <a:pt x="453" y="369"/>
                      </a:lnTo>
                      <a:lnTo>
                        <a:pt x="561" y="307"/>
                      </a:lnTo>
                      <a:lnTo>
                        <a:pt x="472" y="369"/>
                      </a:lnTo>
                      <a:lnTo>
                        <a:pt x="567" y="315"/>
                      </a:lnTo>
                      <a:lnTo>
                        <a:pt x="480" y="369"/>
                      </a:lnTo>
                      <a:lnTo>
                        <a:pt x="567" y="318"/>
                      </a:lnTo>
                      <a:lnTo>
                        <a:pt x="499" y="369"/>
                      </a:lnTo>
                      <a:lnTo>
                        <a:pt x="572" y="328"/>
                      </a:lnTo>
                      <a:lnTo>
                        <a:pt x="504" y="369"/>
                      </a:lnTo>
                      <a:lnTo>
                        <a:pt x="572" y="328"/>
                      </a:lnTo>
                      <a:lnTo>
                        <a:pt x="518" y="369"/>
                      </a:lnTo>
                      <a:lnTo>
                        <a:pt x="575" y="337"/>
                      </a:lnTo>
                      <a:lnTo>
                        <a:pt x="529" y="369"/>
                      </a:lnTo>
                      <a:lnTo>
                        <a:pt x="577" y="339"/>
                      </a:lnTo>
                      <a:lnTo>
                        <a:pt x="537" y="369"/>
                      </a:lnTo>
                      <a:lnTo>
                        <a:pt x="580" y="345"/>
                      </a:lnTo>
                      <a:lnTo>
                        <a:pt x="553" y="369"/>
                      </a:lnTo>
                      <a:lnTo>
                        <a:pt x="583" y="350"/>
                      </a:lnTo>
                      <a:lnTo>
                        <a:pt x="558" y="369"/>
                      </a:lnTo>
                      <a:lnTo>
                        <a:pt x="583" y="355"/>
                      </a:lnTo>
                      <a:lnTo>
                        <a:pt x="567" y="369"/>
                      </a:lnTo>
                      <a:lnTo>
                        <a:pt x="585" y="358"/>
                      </a:lnTo>
                      <a:lnTo>
                        <a:pt x="572" y="369"/>
                      </a:lnTo>
                      <a:lnTo>
                        <a:pt x="585" y="361"/>
                      </a:lnTo>
                      <a:lnTo>
                        <a:pt x="588" y="369"/>
                      </a:lnTo>
                      <a:lnTo>
                        <a:pt x="588" y="369"/>
                      </a:lnTo>
                    </a:path>
                  </a:pathLst>
                </a:custGeom>
                <a:noFill/>
                <a:ln w="0" cap="rnd">
                  <a:solidFill>
                    <a:schemeClr val="accent2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" name="Freeform 14"/>
                <p:cNvSpPr/>
                <p:nvPr/>
              </p:nvSpPr>
              <p:spPr bwMode="auto">
                <a:xfrm>
                  <a:off x="3055938" y="1100138"/>
                  <a:ext cx="1628775" cy="1206500"/>
                </a:xfrm>
                <a:custGeom>
                  <a:avLst/>
                  <a:gdLst>
                    <a:gd name="T0" fmla="*/ 187 w 1026"/>
                    <a:gd name="T1" fmla="*/ 76 h 760"/>
                    <a:gd name="T2" fmla="*/ 273 w 1026"/>
                    <a:gd name="T3" fmla="*/ 46 h 760"/>
                    <a:gd name="T4" fmla="*/ 316 w 1026"/>
                    <a:gd name="T5" fmla="*/ 33 h 760"/>
                    <a:gd name="T6" fmla="*/ 357 w 1026"/>
                    <a:gd name="T7" fmla="*/ 22 h 760"/>
                    <a:gd name="T8" fmla="*/ 422 w 1026"/>
                    <a:gd name="T9" fmla="*/ 11 h 760"/>
                    <a:gd name="T10" fmla="*/ 457 w 1026"/>
                    <a:gd name="T11" fmla="*/ 6 h 760"/>
                    <a:gd name="T12" fmla="*/ 492 w 1026"/>
                    <a:gd name="T13" fmla="*/ 3 h 760"/>
                    <a:gd name="T14" fmla="*/ 500 w 1026"/>
                    <a:gd name="T15" fmla="*/ 3 h 760"/>
                    <a:gd name="T16" fmla="*/ 535 w 1026"/>
                    <a:gd name="T17" fmla="*/ 0 h 760"/>
                    <a:gd name="T18" fmla="*/ 557 w 1026"/>
                    <a:gd name="T19" fmla="*/ 0 h 760"/>
                    <a:gd name="T20" fmla="*/ 570 w 1026"/>
                    <a:gd name="T21" fmla="*/ 0 h 760"/>
                    <a:gd name="T22" fmla="*/ 594 w 1026"/>
                    <a:gd name="T23" fmla="*/ 3 h 760"/>
                    <a:gd name="T24" fmla="*/ 624 w 1026"/>
                    <a:gd name="T25" fmla="*/ 3 h 760"/>
                    <a:gd name="T26" fmla="*/ 654 w 1026"/>
                    <a:gd name="T27" fmla="*/ 6 h 760"/>
                    <a:gd name="T28" fmla="*/ 670 w 1026"/>
                    <a:gd name="T29" fmla="*/ 8 h 760"/>
                    <a:gd name="T30" fmla="*/ 694 w 1026"/>
                    <a:gd name="T31" fmla="*/ 11 h 760"/>
                    <a:gd name="T32" fmla="*/ 713 w 1026"/>
                    <a:gd name="T33" fmla="*/ 14 h 760"/>
                    <a:gd name="T34" fmla="*/ 746 w 1026"/>
                    <a:gd name="T35" fmla="*/ 19 h 760"/>
                    <a:gd name="T36" fmla="*/ 762 w 1026"/>
                    <a:gd name="T37" fmla="*/ 22 h 760"/>
                    <a:gd name="T38" fmla="*/ 770 w 1026"/>
                    <a:gd name="T39" fmla="*/ 25 h 760"/>
                    <a:gd name="T40" fmla="*/ 783 w 1026"/>
                    <a:gd name="T41" fmla="*/ 27 h 760"/>
                    <a:gd name="T42" fmla="*/ 810 w 1026"/>
                    <a:gd name="T43" fmla="*/ 35 h 760"/>
                    <a:gd name="T44" fmla="*/ 827 w 1026"/>
                    <a:gd name="T45" fmla="*/ 41 h 760"/>
                    <a:gd name="T46" fmla="*/ 848 w 1026"/>
                    <a:gd name="T47" fmla="*/ 46 h 760"/>
                    <a:gd name="T48" fmla="*/ 864 w 1026"/>
                    <a:gd name="T49" fmla="*/ 54 h 760"/>
                    <a:gd name="T50" fmla="*/ 878 w 1026"/>
                    <a:gd name="T51" fmla="*/ 60 h 760"/>
                    <a:gd name="T52" fmla="*/ 902 w 1026"/>
                    <a:gd name="T53" fmla="*/ 68 h 760"/>
                    <a:gd name="T54" fmla="*/ 916 w 1026"/>
                    <a:gd name="T55" fmla="*/ 73 h 760"/>
                    <a:gd name="T56" fmla="*/ 929 w 1026"/>
                    <a:gd name="T57" fmla="*/ 81 h 760"/>
                    <a:gd name="T58" fmla="*/ 943 w 1026"/>
                    <a:gd name="T59" fmla="*/ 87 h 760"/>
                    <a:gd name="T60" fmla="*/ 959 w 1026"/>
                    <a:gd name="T61" fmla="*/ 95 h 760"/>
                    <a:gd name="T62" fmla="*/ 967 w 1026"/>
                    <a:gd name="T63" fmla="*/ 100 h 760"/>
                    <a:gd name="T64" fmla="*/ 981 w 1026"/>
                    <a:gd name="T65" fmla="*/ 108 h 760"/>
                    <a:gd name="T66" fmla="*/ 999 w 1026"/>
                    <a:gd name="T67" fmla="*/ 119 h 760"/>
                    <a:gd name="T68" fmla="*/ 1008 w 1026"/>
                    <a:gd name="T69" fmla="*/ 124 h 760"/>
                    <a:gd name="T70" fmla="*/ 1026 w 1026"/>
                    <a:gd name="T71" fmla="*/ 135 h 760"/>
                    <a:gd name="T72" fmla="*/ 292 w 1026"/>
                    <a:gd name="T73" fmla="*/ 577 h 760"/>
                    <a:gd name="T74" fmla="*/ 289 w 1026"/>
                    <a:gd name="T75" fmla="*/ 582 h 760"/>
                    <a:gd name="T76" fmla="*/ 289 w 1026"/>
                    <a:gd name="T77" fmla="*/ 596 h 760"/>
                    <a:gd name="T78" fmla="*/ 289 w 1026"/>
                    <a:gd name="T79" fmla="*/ 604 h 760"/>
                    <a:gd name="T80" fmla="*/ 289 w 1026"/>
                    <a:gd name="T81" fmla="*/ 615 h 760"/>
                    <a:gd name="T82" fmla="*/ 289 w 1026"/>
                    <a:gd name="T83" fmla="*/ 631 h 760"/>
                    <a:gd name="T84" fmla="*/ 297 w 1026"/>
                    <a:gd name="T85" fmla="*/ 639 h 760"/>
                    <a:gd name="T86" fmla="*/ 306 w 1026"/>
                    <a:gd name="T87" fmla="*/ 641 h 760"/>
                    <a:gd name="T88" fmla="*/ 314 w 1026"/>
                    <a:gd name="T89" fmla="*/ 650 h 760"/>
                    <a:gd name="T90" fmla="*/ 324 w 1026"/>
                    <a:gd name="T91" fmla="*/ 658 h 760"/>
                    <a:gd name="T92" fmla="*/ 333 w 1026"/>
                    <a:gd name="T93" fmla="*/ 666 h 760"/>
                    <a:gd name="T94" fmla="*/ 341 w 1026"/>
                    <a:gd name="T95" fmla="*/ 674 h 760"/>
                    <a:gd name="T96" fmla="*/ 346 w 1026"/>
                    <a:gd name="T97" fmla="*/ 693 h 760"/>
                    <a:gd name="T98" fmla="*/ 346 w 1026"/>
                    <a:gd name="T99" fmla="*/ 703 h 760"/>
                    <a:gd name="T100" fmla="*/ 343 w 1026"/>
                    <a:gd name="T101" fmla="*/ 717 h 760"/>
                    <a:gd name="T102" fmla="*/ 330 w 1026"/>
                    <a:gd name="T103" fmla="*/ 736 h 7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026" h="760">
                      <a:moveTo>
                        <a:pt x="54" y="146"/>
                      </a:moveTo>
                      <a:lnTo>
                        <a:pt x="119" y="108"/>
                      </a:lnTo>
                      <a:lnTo>
                        <a:pt x="0" y="184"/>
                      </a:lnTo>
                      <a:lnTo>
                        <a:pt x="187" y="76"/>
                      </a:lnTo>
                      <a:lnTo>
                        <a:pt x="0" y="192"/>
                      </a:lnTo>
                      <a:lnTo>
                        <a:pt x="235" y="57"/>
                      </a:lnTo>
                      <a:lnTo>
                        <a:pt x="0" y="202"/>
                      </a:lnTo>
                      <a:lnTo>
                        <a:pt x="273" y="46"/>
                      </a:lnTo>
                      <a:lnTo>
                        <a:pt x="0" y="208"/>
                      </a:lnTo>
                      <a:lnTo>
                        <a:pt x="297" y="38"/>
                      </a:lnTo>
                      <a:lnTo>
                        <a:pt x="0" y="213"/>
                      </a:lnTo>
                      <a:lnTo>
                        <a:pt x="316" y="33"/>
                      </a:lnTo>
                      <a:lnTo>
                        <a:pt x="0" y="219"/>
                      </a:lnTo>
                      <a:lnTo>
                        <a:pt x="324" y="30"/>
                      </a:lnTo>
                      <a:lnTo>
                        <a:pt x="0" y="227"/>
                      </a:lnTo>
                      <a:lnTo>
                        <a:pt x="357" y="22"/>
                      </a:lnTo>
                      <a:lnTo>
                        <a:pt x="0" y="240"/>
                      </a:lnTo>
                      <a:lnTo>
                        <a:pt x="389" y="17"/>
                      </a:lnTo>
                      <a:lnTo>
                        <a:pt x="0" y="254"/>
                      </a:lnTo>
                      <a:lnTo>
                        <a:pt x="422" y="11"/>
                      </a:lnTo>
                      <a:lnTo>
                        <a:pt x="0" y="259"/>
                      </a:lnTo>
                      <a:lnTo>
                        <a:pt x="435" y="8"/>
                      </a:lnTo>
                      <a:lnTo>
                        <a:pt x="0" y="270"/>
                      </a:lnTo>
                      <a:lnTo>
                        <a:pt x="457" y="6"/>
                      </a:lnTo>
                      <a:lnTo>
                        <a:pt x="0" y="281"/>
                      </a:lnTo>
                      <a:lnTo>
                        <a:pt x="484" y="3"/>
                      </a:lnTo>
                      <a:lnTo>
                        <a:pt x="0" y="286"/>
                      </a:lnTo>
                      <a:lnTo>
                        <a:pt x="492" y="3"/>
                      </a:lnTo>
                      <a:lnTo>
                        <a:pt x="0" y="289"/>
                      </a:lnTo>
                      <a:lnTo>
                        <a:pt x="495" y="3"/>
                      </a:lnTo>
                      <a:lnTo>
                        <a:pt x="0" y="289"/>
                      </a:lnTo>
                      <a:lnTo>
                        <a:pt x="500" y="3"/>
                      </a:lnTo>
                      <a:lnTo>
                        <a:pt x="0" y="297"/>
                      </a:lnTo>
                      <a:lnTo>
                        <a:pt x="511" y="3"/>
                      </a:lnTo>
                      <a:lnTo>
                        <a:pt x="0" y="307"/>
                      </a:lnTo>
                      <a:lnTo>
                        <a:pt x="535" y="0"/>
                      </a:lnTo>
                      <a:lnTo>
                        <a:pt x="0" y="316"/>
                      </a:lnTo>
                      <a:lnTo>
                        <a:pt x="549" y="0"/>
                      </a:lnTo>
                      <a:lnTo>
                        <a:pt x="0" y="321"/>
                      </a:lnTo>
                      <a:lnTo>
                        <a:pt x="557" y="0"/>
                      </a:lnTo>
                      <a:lnTo>
                        <a:pt x="0" y="329"/>
                      </a:lnTo>
                      <a:lnTo>
                        <a:pt x="570" y="0"/>
                      </a:lnTo>
                      <a:lnTo>
                        <a:pt x="0" y="329"/>
                      </a:lnTo>
                      <a:lnTo>
                        <a:pt x="570" y="0"/>
                      </a:lnTo>
                      <a:lnTo>
                        <a:pt x="0" y="340"/>
                      </a:lnTo>
                      <a:lnTo>
                        <a:pt x="586" y="0"/>
                      </a:lnTo>
                      <a:lnTo>
                        <a:pt x="0" y="342"/>
                      </a:lnTo>
                      <a:lnTo>
                        <a:pt x="594" y="3"/>
                      </a:lnTo>
                      <a:lnTo>
                        <a:pt x="0" y="351"/>
                      </a:lnTo>
                      <a:lnTo>
                        <a:pt x="608" y="3"/>
                      </a:lnTo>
                      <a:lnTo>
                        <a:pt x="0" y="361"/>
                      </a:lnTo>
                      <a:lnTo>
                        <a:pt x="624" y="3"/>
                      </a:lnTo>
                      <a:lnTo>
                        <a:pt x="0" y="369"/>
                      </a:lnTo>
                      <a:lnTo>
                        <a:pt x="635" y="3"/>
                      </a:lnTo>
                      <a:lnTo>
                        <a:pt x="0" y="383"/>
                      </a:lnTo>
                      <a:lnTo>
                        <a:pt x="654" y="6"/>
                      </a:lnTo>
                      <a:lnTo>
                        <a:pt x="0" y="386"/>
                      </a:lnTo>
                      <a:lnTo>
                        <a:pt x="662" y="6"/>
                      </a:lnTo>
                      <a:lnTo>
                        <a:pt x="0" y="394"/>
                      </a:lnTo>
                      <a:lnTo>
                        <a:pt x="670" y="8"/>
                      </a:lnTo>
                      <a:lnTo>
                        <a:pt x="0" y="402"/>
                      </a:lnTo>
                      <a:lnTo>
                        <a:pt x="681" y="8"/>
                      </a:lnTo>
                      <a:lnTo>
                        <a:pt x="0" y="410"/>
                      </a:lnTo>
                      <a:lnTo>
                        <a:pt x="694" y="11"/>
                      </a:lnTo>
                      <a:lnTo>
                        <a:pt x="0" y="418"/>
                      </a:lnTo>
                      <a:lnTo>
                        <a:pt x="708" y="11"/>
                      </a:lnTo>
                      <a:lnTo>
                        <a:pt x="0" y="423"/>
                      </a:lnTo>
                      <a:lnTo>
                        <a:pt x="713" y="14"/>
                      </a:lnTo>
                      <a:lnTo>
                        <a:pt x="0" y="437"/>
                      </a:lnTo>
                      <a:lnTo>
                        <a:pt x="729" y="17"/>
                      </a:lnTo>
                      <a:lnTo>
                        <a:pt x="0" y="448"/>
                      </a:lnTo>
                      <a:lnTo>
                        <a:pt x="746" y="19"/>
                      </a:lnTo>
                      <a:lnTo>
                        <a:pt x="0" y="450"/>
                      </a:lnTo>
                      <a:lnTo>
                        <a:pt x="748" y="19"/>
                      </a:lnTo>
                      <a:lnTo>
                        <a:pt x="0" y="461"/>
                      </a:lnTo>
                      <a:lnTo>
                        <a:pt x="762" y="22"/>
                      </a:lnTo>
                      <a:lnTo>
                        <a:pt x="0" y="461"/>
                      </a:lnTo>
                      <a:lnTo>
                        <a:pt x="762" y="22"/>
                      </a:lnTo>
                      <a:lnTo>
                        <a:pt x="0" y="469"/>
                      </a:lnTo>
                      <a:lnTo>
                        <a:pt x="770" y="25"/>
                      </a:lnTo>
                      <a:lnTo>
                        <a:pt x="0" y="469"/>
                      </a:lnTo>
                      <a:lnTo>
                        <a:pt x="773" y="25"/>
                      </a:lnTo>
                      <a:lnTo>
                        <a:pt x="0" y="477"/>
                      </a:lnTo>
                      <a:lnTo>
                        <a:pt x="783" y="27"/>
                      </a:lnTo>
                      <a:lnTo>
                        <a:pt x="0" y="488"/>
                      </a:lnTo>
                      <a:lnTo>
                        <a:pt x="797" y="30"/>
                      </a:lnTo>
                      <a:lnTo>
                        <a:pt x="0" y="501"/>
                      </a:lnTo>
                      <a:lnTo>
                        <a:pt x="810" y="35"/>
                      </a:lnTo>
                      <a:lnTo>
                        <a:pt x="0" y="509"/>
                      </a:lnTo>
                      <a:lnTo>
                        <a:pt x="821" y="38"/>
                      </a:lnTo>
                      <a:lnTo>
                        <a:pt x="0" y="515"/>
                      </a:lnTo>
                      <a:lnTo>
                        <a:pt x="827" y="41"/>
                      </a:lnTo>
                      <a:lnTo>
                        <a:pt x="0" y="526"/>
                      </a:lnTo>
                      <a:lnTo>
                        <a:pt x="840" y="44"/>
                      </a:lnTo>
                      <a:lnTo>
                        <a:pt x="0" y="534"/>
                      </a:lnTo>
                      <a:lnTo>
                        <a:pt x="848" y="46"/>
                      </a:lnTo>
                      <a:lnTo>
                        <a:pt x="0" y="547"/>
                      </a:lnTo>
                      <a:lnTo>
                        <a:pt x="862" y="52"/>
                      </a:lnTo>
                      <a:lnTo>
                        <a:pt x="6" y="547"/>
                      </a:lnTo>
                      <a:lnTo>
                        <a:pt x="864" y="54"/>
                      </a:lnTo>
                      <a:lnTo>
                        <a:pt x="19" y="547"/>
                      </a:lnTo>
                      <a:lnTo>
                        <a:pt x="873" y="57"/>
                      </a:lnTo>
                      <a:lnTo>
                        <a:pt x="30" y="547"/>
                      </a:lnTo>
                      <a:lnTo>
                        <a:pt x="878" y="60"/>
                      </a:lnTo>
                      <a:lnTo>
                        <a:pt x="49" y="547"/>
                      </a:lnTo>
                      <a:lnTo>
                        <a:pt x="889" y="62"/>
                      </a:lnTo>
                      <a:lnTo>
                        <a:pt x="68" y="547"/>
                      </a:lnTo>
                      <a:lnTo>
                        <a:pt x="902" y="68"/>
                      </a:lnTo>
                      <a:lnTo>
                        <a:pt x="81" y="547"/>
                      </a:lnTo>
                      <a:lnTo>
                        <a:pt x="910" y="70"/>
                      </a:lnTo>
                      <a:lnTo>
                        <a:pt x="90" y="547"/>
                      </a:lnTo>
                      <a:lnTo>
                        <a:pt x="916" y="73"/>
                      </a:lnTo>
                      <a:lnTo>
                        <a:pt x="98" y="547"/>
                      </a:lnTo>
                      <a:lnTo>
                        <a:pt x="918" y="76"/>
                      </a:lnTo>
                      <a:lnTo>
                        <a:pt x="119" y="547"/>
                      </a:lnTo>
                      <a:lnTo>
                        <a:pt x="929" y="81"/>
                      </a:lnTo>
                      <a:lnTo>
                        <a:pt x="141" y="547"/>
                      </a:lnTo>
                      <a:lnTo>
                        <a:pt x="943" y="87"/>
                      </a:lnTo>
                      <a:lnTo>
                        <a:pt x="144" y="547"/>
                      </a:lnTo>
                      <a:lnTo>
                        <a:pt x="943" y="87"/>
                      </a:lnTo>
                      <a:lnTo>
                        <a:pt x="152" y="547"/>
                      </a:lnTo>
                      <a:lnTo>
                        <a:pt x="948" y="89"/>
                      </a:lnTo>
                      <a:lnTo>
                        <a:pt x="173" y="547"/>
                      </a:lnTo>
                      <a:lnTo>
                        <a:pt x="959" y="95"/>
                      </a:lnTo>
                      <a:lnTo>
                        <a:pt x="176" y="547"/>
                      </a:lnTo>
                      <a:lnTo>
                        <a:pt x="959" y="95"/>
                      </a:lnTo>
                      <a:lnTo>
                        <a:pt x="189" y="547"/>
                      </a:lnTo>
                      <a:lnTo>
                        <a:pt x="967" y="100"/>
                      </a:lnTo>
                      <a:lnTo>
                        <a:pt x="203" y="547"/>
                      </a:lnTo>
                      <a:lnTo>
                        <a:pt x="975" y="103"/>
                      </a:lnTo>
                      <a:lnTo>
                        <a:pt x="216" y="547"/>
                      </a:lnTo>
                      <a:lnTo>
                        <a:pt x="981" y="108"/>
                      </a:lnTo>
                      <a:lnTo>
                        <a:pt x="233" y="547"/>
                      </a:lnTo>
                      <a:lnTo>
                        <a:pt x="989" y="114"/>
                      </a:lnTo>
                      <a:lnTo>
                        <a:pt x="243" y="555"/>
                      </a:lnTo>
                      <a:lnTo>
                        <a:pt x="999" y="119"/>
                      </a:lnTo>
                      <a:lnTo>
                        <a:pt x="246" y="558"/>
                      </a:lnTo>
                      <a:lnTo>
                        <a:pt x="1002" y="122"/>
                      </a:lnTo>
                      <a:lnTo>
                        <a:pt x="246" y="563"/>
                      </a:lnTo>
                      <a:lnTo>
                        <a:pt x="1008" y="124"/>
                      </a:lnTo>
                      <a:lnTo>
                        <a:pt x="246" y="574"/>
                      </a:lnTo>
                      <a:lnTo>
                        <a:pt x="1018" y="130"/>
                      </a:lnTo>
                      <a:lnTo>
                        <a:pt x="246" y="582"/>
                      </a:lnTo>
                      <a:lnTo>
                        <a:pt x="1026" y="135"/>
                      </a:lnTo>
                      <a:lnTo>
                        <a:pt x="246" y="596"/>
                      </a:lnTo>
                      <a:lnTo>
                        <a:pt x="292" y="569"/>
                      </a:lnTo>
                      <a:lnTo>
                        <a:pt x="246" y="601"/>
                      </a:lnTo>
                      <a:lnTo>
                        <a:pt x="292" y="577"/>
                      </a:lnTo>
                      <a:lnTo>
                        <a:pt x="246" y="604"/>
                      </a:lnTo>
                      <a:lnTo>
                        <a:pt x="292" y="577"/>
                      </a:lnTo>
                      <a:lnTo>
                        <a:pt x="246" y="606"/>
                      </a:lnTo>
                      <a:lnTo>
                        <a:pt x="289" y="582"/>
                      </a:lnTo>
                      <a:lnTo>
                        <a:pt x="246" y="606"/>
                      </a:lnTo>
                      <a:lnTo>
                        <a:pt x="289" y="582"/>
                      </a:lnTo>
                      <a:lnTo>
                        <a:pt x="246" y="620"/>
                      </a:lnTo>
                      <a:lnTo>
                        <a:pt x="289" y="596"/>
                      </a:lnTo>
                      <a:lnTo>
                        <a:pt x="246" y="620"/>
                      </a:lnTo>
                      <a:lnTo>
                        <a:pt x="289" y="596"/>
                      </a:lnTo>
                      <a:lnTo>
                        <a:pt x="246" y="628"/>
                      </a:lnTo>
                      <a:lnTo>
                        <a:pt x="289" y="604"/>
                      </a:lnTo>
                      <a:lnTo>
                        <a:pt x="243" y="639"/>
                      </a:lnTo>
                      <a:lnTo>
                        <a:pt x="289" y="612"/>
                      </a:lnTo>
                      <a:lnTo>
                        <a:pt x="230" y="650"/>
                      </a:lnTo>
                      <a:lnTo>
                        <a:pt x="289" y="615"/>
                      </a:lnTo>
                      <a:lnTo>
                        <a:pt x="211" y="671"/>
                      </a:lnTo>
                      <a:lnTo>
                        <a:pt x="289" y="625"/>
                      </a:lnTo>
                      <a:lnTo>
                        <a:pt x="206" y="679"/>
                      </a:lnTo>
                      <a:lnTo>
                        <a:pt x="289" y="631"/>
                      </a:lnTo>
                      <a:lnTo>
                        <a:pt x="206" y="682"/>
                      </a:lnTo>
                      <a:lnTo>
                        <a:pt x="292" y="631"/>
                      </a:lnTo>
                      <a:lnTo>
                        <a:pt x="203" y="693"/>
                      </a:lnTo>
                      <a:lnTo>
                        <a:pt x="297" y="639"/>
                      </a:lnTo>
                      <a:lnTo>
                        <a:pt x="200" y="698"/>
                      </a:lnTo>
                      <a:lnTo>
                        <a:pt x="300" y="641"/>
                      </a:lnTo>
                      <a:lnTo>
                        <a:pt x="200" y="701"/>
                      </a:lnTo>
                      <a:lnTo>
                        <a:pt x="306" y="641"/>
                      </a:lnTo>
                      <a:lnTo>
                        <a:pt x="200" y="703"/>
                      </a:lnTo>
                      <a:lnTo>
                        <a:pt x="306" y="644"/>
                      </a:lnTo>
                      <a:lnTo>
                        <a:pt x="203" y="714"/>
                      </a:lnTo>
                      <a:lnTo>
                        <a:pt x="314" y="650"/>
                      </a:lnTo>
                      <a:lnTo>
                        <a:pt x="203" y="714"/>
                      </a:lnTo>
                      <a:lnTo>
                        <a:pt x="316" y="650"/>
                      </a:lnTo>
                      <a:lnTo>
                        <a:pt x="208" y="725"/>
                      </a:lnTo>
                      <a:lnTo>
                        <a:pt x="324" y="658"/>
                      </a:lnTo>
                      <a:lnTo>
                        <a:pt x="208" y="728"/>
                      </a:lnTo>
                      <a:lnTo>
                        <a:pt x="327" y="660"/>
                      </a:lnTo>
                      <a:lnTo>
                        <a:pt x="214" y="736"/>
                      </a:lnTo>
                      <a:lnTo>
                        <a:pt x="333" y="666"/>
                      </a:lnTo>
                      <a:lnTo>
                        <a:pt x="219" y="744"/>
                      </a:lnTo>
                      <a:lnTo>
                        <a:pt x="338" y="674"/>
                      </a:lnTo>
                      <a:lnTo>
                        <a:pt x="222" y="744"/>
                      </a:lnTo>
                      <a:lnTo>
                        <a:pt x="341" y="674"/>
                      </a:lnTo>
                      <a:lnTo>
                        <a:pt x="227" y="749"/>
                      </a:lnTo>
                      <a:lnTo>
                        <a:pt x="343" y="682"/>
                      </a:lnTo>
                      <a:lnTo>
                        <a:pt x="238" y="755"/>
                      </a:lnTo>
                      <a:lnTo>
                        <a:pt x="346" y="693"/>
                      </a:lnTo>
                      <a:lnTo>
                        <a:pt x="241" y="755"/>
                      </a:lnTo>
                      <a:lnTo>
                        <a:pt x="346" y="695"/>
                      </a:lnTo>
                      <a:lnTo>
                        <a:pt x="249" y="757"/>
                      </a:lnTo>
                      <a:lnTo>
                        <a:pt x="346" y="703"/>
                      </a:lnTo>
                      <a:lnTo>
                        <a:pt x="254" y="760"/>
                      </a:lnTo>
                      <a:lnTo>
                        <a:pt x="346" y="706"/>
                      </a:lnTo>
                      <a:lnTo>
                        <a:pt x="268" y="760"/>
                      </a:lnTo>
                      <a:lnTo>
                        <a:pt x="343" y="717"/>
                      </a:lnTo>
                      <a:lnTo>
                        <a:pt x="281" y="760"/>
                      </a:lnTo>
                      <a:lnTo>
                        <a:pt x="341" y="725"/>
                      </a:lnTo>
                      <a:lnTo>
                        <a:pt x="300" y="755"/>
                      </a:lnTo>
                      <a:lnTo>
                        <a:pt x="330" y="736"/>
                      </a:lnTo>
                      <a:lnTo>
                        <a:pt x="314" y="749"/>
                      </a:lnTo>
                      <a:lnTo>
                        <a:pt x="324" y="744"/>
                      </a:lnTo>
                    </a:path>
                  </a:pathLst>
                </a:custGeom>
                <a:noFill/>
                <a:ln w="0" cap="rnd">
                  <a:solidFill>
                    <a:schemeClr val="accent2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8" name="PA_chenying0907 37"/>
            <p:cNvGrpSpPr/>
            <p:nvPr>
              <p:custDataLst>
                <p:tags r:id="rId5"/>
              </p:custDataLst>
            </p:nvPr>
          </p:nvGrpSpPr>
          <p:grpSpPr>
            <a:xfrm>
              <a:off x="5553" y="2663"/>
              <a:ext cx="1850" cy="1947"/>
              <a:chOff x="3952875" y="1690688"/>
              <a:chExt cx="1174751" cy="1236662"/>
            </a:xfrm>
          </p:grpSpPr>
          <p:sp>
            <p:nvSpPr>
              <p:cNvPr id="18" name="Freeform 16"/>
              <p:cNvSpPr/>
              <p:nvPr/>
            </p:nvSpPr>
            <p:spPr bwMode="auto">
              <a:xfrm>
                <a:off x="4929188" y="2349500"/>
                <a:ext cx="138113" cy="76200"/>
              </a:xfrm>
              <a:custGeom>
                <a:avLst/>
                <a:gdLst>
                  <a:gd name="T0" fmla="*/ 44 w 87"/>
                  <a:gd name="T1" fmla="*/ 11 h 48"/>
                  <a:gd name="T2" fmla="*/ 54 w 87"/>
                  <a:gd name="T3" fmla="*/ 5 h 48"/>
                  <a:gd name="T4" fmla="*/ 0 w 87"/>
                  <a:gd name="T5" fmla="*/ 48 h 48"/>
                  <a:gd name="T6" fmla="*/ 87 w 87"/>
                  <a:gd name="T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7" h="48">
                    <a:moveTo>
                      <a:pt x="44" y="11"/>
                    </a:moveTo>
                    <a:lnTo>
                      <a:pt x="54" y="5"/>
                    </a:lnTo>
                    <a:lnTo>
                      <a:pt x="0" y="48"/>
                    </a:lnTo>
                    <a:lnTo>
                      <a:pt x="87" y="0"/>
                    </a:lnTo>
                  </a:path>
                </a:pathLst>
              </a:custGeom>
              <a:noFill/>
              <a:ln w="0" cap="rnd">
                <a:solidFill>
                  <a:schemeClr val="accent3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37" name="chenying0907 36"/>
              <p:cNvGrpSpPr/>
              <p:nvPr/>
            </p:nvGrpSpPr>
            <p:grpSpPr>
              <a:xfrm>
                <a:off x="3952875" y="1690688"/>
                <a:ext cx="1174751" cy="1236662"/>
                <a:chOff x="3952875" y="1690688"/>
                <a:chExt cx="1174751" cy="1236662"/>
              </a:xfrm>
            </p:grpSpPr>
            <p:sp>
              <p:nvSpPr>
                <p:cNvPr id="17" name="Freeform 15"/>
                <p:cNvSpPr/>
                <p:nvPr/>
              </p:nvSpPr>
              <p:spPr bwMode="auto">
                <a:xfrm>
                  <a:off x="4818063" y="2349500"/>
                  <a:ext cx="309563" cy="222250"/>
                </a:xfrm>
                <a:custGeom>
                  <a:avLst/>
                  <a:gdLst>
                    <a:gd name="T0" fmla="*/ 0 w 195"/>
                    <a:gd name="T1" fmla="*/ 94 h 140"/>
                    <a:gd name="T2" fmla="*/ 162 w 195"/>
                    <a:gd name="T3" fmla="*/ 0 h 140"/>
                    <a:gd name="T4" fmla="*/ 8 w 195"/>
                    <a:gd name="T5" fmla="*/ 92 h 140"/>
                    <a:gd name="T6" fmla="*/ 165 w 195"/>
                    <a:gd name="T7" fmla="*/ 3 h 140"/>
                    <a:gd name="T8" fmla="*/ 33 w 195"/>
                    <a:gd name="T9" fmla="*/ 92 h 140"/>
                    <a:gd name="T10" fmla="*/ 176 w 195"/>
                    <a:gd name="T11" fmla="*/ 8 h 140"/>
                    <a:gd name="T12" fmla="*/ 38 w 195"/>
                    <a:gd name="T13" fmla="*/ 92 h 140"/>
                    <a:gd name="T14" fmla="*/ 178 w 195"/>
                    <a:gd name="T15" fmla="*/ 11 h 140"/>
                    <a:gd name="T16" fmla="*/ 54 w 195"/>
                    <a:gd name="T17" fmla="*/ 92 h 140"/>
                    <a:gd name="T18" fmla="*/ 184 w 195"/>
                    <a:gd name="T19" fmla="*/ 19 h 140"/>
                    <a:gd name="T20" fmla="*/ 65 w 195"/>
                    <a:gd name="T21" fmla="*/ 92 h 140"/>
                    <a:gd name="T22" fmla="*/ 186 w 195"/>
                    <a:gd name="T23" fmla="*/ 21 h 140"/>
                    <a:gd name="T24" fmla="*/ 73 w 195"/>
                    <a:gd name="T25" fmla="*/ 94 h 140"/>
                    <a:gd name="T26" fmla="*/ 189 w 195"/>
                    <a:gd name="T27" fmla="*/ 27 h 140"/>
                    <a:gd name="T28" fmla="*/ 78 w 195"/>
                    <a:gd name="T29" fmla="*/ 100 h 140"/>
                    <a:gd name="T30" fmla="*/ 192 w 195"/>
                    <a:gd name="T31" fmla="*/ 35 h 140"/>
                    <a:gd name="T32" fmla="*/ 84 w 195"/>
                    <a:gd name="T33" fmla="*/ 105 h 140"/>
                    <a:gd name="T34" fmla="*/ 195 w 195"/>
                    <a:gd name="T35" fmla="*/ 40 h 140"/>
                    <a:gd name="T36" fmla="*/ 84 w 195"/>
                    <a:gd name="T37" fmla="*/ 105 h 140"/>
                    <a:gd name="T38" fmla="*/ 195 w 195"/>
                    <a:gd name="T39" fmla="*/ 43 h 140"/>
                    <a:gd name="T40" fmla="*/ 89 w 195"/>
                    <a:gd name="T41" fmla="*/ 110 h 140"/>
                    <a:gd name="T42" fmla="*/ 195 w 195"/>
                    <a:gd name="T43" fmla="*/ 51 h 140"/>
                    <a:gd name="T44" fmla="*/ 92 w 195"/>
                    <a:gd name="T45" fmla="*/ 113 h 140"/>
                    <a:gd name="T46" fmla="*/ 195 w 195"/>
                    <a:gd name="T47" fmla="*/ 54 h 140"/>
                    <a:gd name="T48" fmla="*/ 97 w 195"/>
                    <a:gd name="T49" fmla="*/ 118 h 140"/>
                    <a:gd name="T50" fmla="*/ 195 w 195"/>
                    <a:gd name="T51" fmla="*/ 62 h 140"/>
                    <a:gd name="T52" fmla="*/ 108 w 195"/>
                    <a:gd name="T53" fmla="*/ 127 h 140"/>
                    <a:gd name="T54" fmla="*/ 195 w 195"/>
                    <a:gd name="T55" fmla="*/ 75 h 140"/>
                    <a:gd name="T56" fmla="*/ 114 w 195"/>
                    <a:gd name="T57" fmla="*/ 129 h 140"/>
                    <a:gd name="T58" fmla="*/ 195 w 195"/>
                    <a:gd name="T59" fmla="*/ 83 h 140"/>
                    <a:gd name="T60" fmla="*/ 119 w 195"/>
                    <a:gd name="T61" fmla="*/ 132 h 140"/>
                    <a:gd name="T62" fmla="*/ 192 w 195"/>
                    <a:gd name="T63" fmla="*/ 92 h 140"/>
                    <a:gd name="T64" fmla="*/ 127 w 195"/>
                    <a:gd name="T65" fmla="*/ 137 h 140"/>
                    <a:gd name="T66" fmla="*/ 192 w 195"/>
                    <a:gd name="T67" fmla="*/ 100 h 140"/>
                    <a:gd name="T68" fmla="*/ 141 w 195"/>
                    <a:gd name="T69" fmla="*/ 140 h 140"/>
                    <a:gd name="T70" fmla="*/ 184 w 195"/>
                    <a:gd name="T71" fmla="*/ 113 h 140"/>
                    <a:gd name="T72" fmla="*/ 159 w 195"/>
                    <a:gd name="T73" fmla="*/ 137 h 140"/>
                    <a:gd name="T74" fmla="*/ 170 w 195"/>
                    <a:gd name="T75" fmla="*/ 132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95" h="140">
                      <a:moveTo>
                        <a:pt x="0" y="94"/>
                      </a:moveTo>
                      <a:lnTo>
                        <a:pt x="162" y="0"/>
                      </a:lnTo>
                      <a:lnTo>
                        <a:pt x="8" y="92"/>
                      </a:lnTo>
                      <a:lnTo>
                        <a:pt x="165" y="3"/>
                      </a:lnTo>
                      <a:lnTo>
                        <a:pt x="33" y="92"/>
                      </a:lnTo>
                      <a:lnTo>
                        <a:pt x="176" y="8"/>
                      </a:lnTo>
                      <a:lnTo>
                        <a:pt x="38" y="92"/>
                      </a:lnTo>
                      <a:lnTo>
                        <a:pt x="178" y="11"/>
                      </a:lnTo>
                      <a:lnTo>
                        <a:pt x="54" y="92"/>
                      </a:lnTo>
                      <a:lnTo>
                        <a:pt x="184" y="19"/>
                      </a:lnTo>
                      <a:lnTo>
                        <a:pt x="65" y="92"/>
                      </a:lnTo>
                      <a:lnTo>
                        <a:pt x="186" y="21"/>
                      </a:lnTo>
                      <a:lnTo>
                        <a:pt x="73" y="94"/>
                      </a:lnTo>
                      <a:lnTo>
                        <a:pt x="189" y="27"/>
                      </a:lnTo>
                      <a:lnTo>
                        <a:pt x="78" y="100"/>
                      </a:lnTo>
                      <a:lnTo>
                        <a:pt x="192" y="35"/>
                      </a:lnTo>
                      <a:lnTo>
                        <a:pt x="84" y="105"/>
                      </a:lnTo>
                      <a:lnTo>
                        <a:pt x="195" y="40"/>
                      </a:lnTo>
                      <a:lnTo>
                        <a:pt x="84" y="105"/>
                      </a:lnTo>
                      <a:lnTo>
                        <a:pt x="195" y="43"/>
                      </a:lnTo>
                      <a:lnTo>
                        <a:pt x="89" y="110"/>
                      </a:lnTo>
                      <a:lnTo>
                        <a:pt x="195" y="51"/>
                      </a:lnTo>
                      <a:lnTo>
                        <a:pt x="92" y="113"/>
                      </a:lnTo>
                      <a:lnTo>
                        <a:pt x="195" y="54"/>
                      </a:lnTo>
                      <a:lnTo>
                        <a:pt x="97" y="118"/>
                      </a:lnTo>
                      <a:lnTo>
                        <a:pt x="195" y="62"/>
                      </a:lnTo>
                      <a:lnTo>
                        <a:pt x="108" y="127"/>
                      </a:lnTo>
                      <a:lnTo>
                        <a:pt x="195" y="75"/>
                      </a:lnTo>
                      <a:lnTo>
                        <a:pt x="114" y="129"/>
                      </a:lnTo>
                      <a:lnTo>
                        <a:pt x="195" y="83"/>
                      </a:lnTo>
                      <a:lnTo>
                        <a:pt x="119" y="132"/>
                      </a:lnTo>
                      <a:lnTo>
                        <a:pt x="192" y="92"/>
                      </a:lnTo>
                      <a:lnTo>
                        <a:pt x="127" y="137"/>
                      </a:lnTo>
                      <a:lnTo>
                        <a:pt x="192" y="100"/>
                      </a:lnTo>
                      <a:lnTo>
                        <a:pt x="141" y="140"/>
                      </a:lnTo>
                      <a:lnTo>
                        <a:pt x="184" y="113"/>
                      </a:lnTo>
                      <a:lnTo>
                        <a:pt x="159" y="137"/>
                      </a:lnTo>
                      <a:lnTo>
                        <a:pt x="170" y="132"/>
                      </a:lnTo>
                    </a:path>
                  </a:pathLst>
                </a:custGeom>
                <a:noFill/>
                <a:ln w="0" cap="rnd">
                  <a:solidFill>
                    <a:schemeClr val="accent3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17"/>
                <p:cNvSpPr/>
                <p:nvPr/>
              </p:nvSpPr>
              <p:spPr bwMode="auto">
                <a:xfrm>
                  <a:off x="3952875" y="1978025"/>
                  <a:ext cx="968375" cy="949325"/>
                </a:xfrm>
                <a:custGeom>
                  <a:avLst/>
                  <a:gdLst>
                    <a:gd name="T0" fmla="*/ 19 w 610"/>
                    <a:gd name="T1" fmla="*/ 27 h 598"/>
                    <a:gd name="T2" fmla="*/ 59 w 610"/>
                    <a:gd name="T3" fmla="*/ 27 h 598"/>
                    <a:gd name="T4" fmla="*/ 78 w 610"/>
                    <a:gd name="T5" fmla="*/ 27 h 598"/>
                    <a:gd name="T6" fmla="*/ 89 w 610"/>
                    <a:gd name="T7" fmla="*/ 27 h 598"/>
                    <a:gd name="T8" fmla="*/ 116 w 610"/>
                    <a:gd name="T9" fmla="*/ 27 h 598"/>
                    <a:gd name="T10" fmla="*/ 143 w 610"/>
                    <a:gd name="T11" fmla="*/ 27 h 598"/>
                    <a:gd name="T12" fmla="*/ 175 w 610"/>
                    <a:gd name="T13" fmla="*/ 27 h 598"/>
                    <a:gd name="T14" fmla="*/ 202 w 610"/>
                    <a:gd name="T15" fmla="*/ 27 h 598"/>
                    <a:gd name="T16" fmla="*/ 224 w 610"/>
                    <a:gd name="T17" fmla="*/ 27 h 598"/>
                    <a:gd name="T18" fmla="*/ 245 w 610"/>
                    <a:gd name="T19" fmla="*/ 27 h 598"/>
                    <a:gd name="T20" fmla="*/ 310 w 610"/>
                    <a:gd name="T21" fmla="*/ 8 h 598"/>
                    <a:gd name="T22" fmla="*/ 316 w 610"/>
                    <a:gd name="T23" fmla="*/ 21 h 598"/>
                    <a:gd name="T24" fmla="*/ 321 w 610"/>
                    <a:gd name="T25" fmla="*/ 24 h 598"/>
                    <a:gd name="T26" fmla="*/ 353 w 610"/>
                    <a:gd name="T27" fmla="*/ 24 h 598"/>
                    <a:gd name="T28" fmla="*/ 378 w 610"/>
                    <a:gd name="T29" fmla="*/ 24 h 598"/>
                    <a:gd name="T30" fmla="*/ 397 w 610"/>
                    <a:gd name="T31" fmla="*/ 24 h 598"/>
                    <a:gd name="T32" fmla="*/ 429 w 610"/>
                    <a:gd name="T33" fmla="*/ 24 h 598"/>
                    <a:gd name="T34" fmla="*/ 472 w 610"/>
                    <a:gd name="T35" fmla="*/ 24 h 598"/>
                    <a:gd name="T36" fmla="*/ 483 w 610"/>
                    <a:gd name="T37" fmla="*/ 24 h 598"/>
                    <a:gd name="T38" fmla="*/ 497 w 610"/>
                    <a:gd name="T39" fmla="*/ 24 h 598"/>
                    <a:gd name="T40" fmla="*/ 518 w 610"/>
                    <a:gd name="T41" fmla="*/ 24 h 598"/>
                    <a:gd name="T42" fmla="*/ 534 w 610"/>
                    <a:gd name="T43" fmla="*/ 29 h 598"/>
                    <a:gd name="T44" fmla="*/ 534 w 610"/>
                    <a:gd name="T45" fmla="*/ 48 h 598"/>
                    <a:gd name="T46" fmla="*/ 534 w 610"/>
                    <a:gd name="T47" fmla="*/ 70 h 598"/>
                    <a:gd name="T48" fmla="*/ 534 w 610"/>
                    <a:gd name="T49" fmla="*/ 86 h 598"/>
                    <a:gd name="T50" fmla="*/ 534 w 610"/>
                    <a:gd name="T51" fmla="*/ 105 h 598"/>
                    <a:gd name="T52" fmla="*/ 534 w 610"/>
                    <a:gd name="T53" fmla="*/ 121 h 598"/>
                    <a:gd name="T54" fmla="*/ 534 w 610"/>
                    <a:gd name="T55" fmla="*/ 126 h 598"/>
                    <a:gd name="T56" fmla="*/ 534 w 610"/>
                    <a:gd name="T57" fmla="*/ 148 h 598"/>
                    <a:gd name="T58" fmla="*/ 534 w 610"/>
                    <a:gd name="T59" fmla="*/ 172 h 598"/>
                    <a:gd name="T60" fmla="*/ 534 w 610"/>
                    <a:gd name="T61" fmla="*/ 177 h 598"/>
                    <a:gd name="T62" fmla="*/ 534 w 610"/>
                    <a:gd name="T63" fmla="*/ 188 h 598"/>
                    <a:gd name="T64" fmla="*/ 534 w 610"/>
                    <a:gd name="T65" fmla="*/ 202 h 598"/>
                    <a:gd name="T66" fmla="*/ 534 w 610"/>
                    <a:gd name="T67" fmla="*/ 212 h 598"/>
                    <a:gd name="T68" fmla="*/ 534 w 610"/>
                    <a:gd name="T69" fmla="*/ 231 h 598"/>
                    <a:gd name="T70" fmla="*/ 534 w 610"/>
                    <a:gd name="T71" fmla="*/ 247 h 598"/>
                    <a:gd name="T72" fmla="*/ 534 w 610"/>
                    <a:gd name="T73" fmla="*/ 261 h 598"/>
                    <a:gd name="T74" fmla="*/ 534 w 610"/>
                    <a:gd name="T75" fmla="*/ 266 h 598"/>
                    <a:gd name="T76" fmla="*/ 542 w 610"/>
                    <a:gd name="T77" fmla="*/ 282 h 598"/>
                    <a:gd name="T78" fmla="*/ 567 w 610"/>
                    <a:gd name="T79" fmla="*/ 285 h 598"/>
                    <a:gd name="T80" fmla="*/ 586 w 610"/>
                    <a:gd name="T81" fmla="*/ 285 h 598"/>
                    <a:gd name="T82" fmla="*/ 537 w 610"/>
                    <a:gd name="T83" fmla="*/ 336 h 598"/>
                    <a:gd name="T84" fmla="*/ 537 w 610"/>
                    <a:gd name="T85" fmla="*/ 347 h 598"/>
                    <a:gd name="T86" fmla="*/ 537 w 610"/>
                    <a:gd name="T87" fmla="*/ 361 h 598"/>
                    <a:gd name="T88" fmla="*/ 537 w 610"/>
                    <a:gd name="T89" fmla="*/ 379 h 598"/>
                    <a:gd name="T90" fmla="*/ 537 w 610"/>
                    <a:gd name="T91" fmla="*/ 393 h 598"/>
                    <a:gd name="T92" fmla="*/ 537 w 610"/>
                    <a:gd name="T93" fmla="*/ 406 h 598"/>
                    <a:gd name="T94" fmla="*/ 537 w 610"/>
                    <a:gd name="T95" fmla="*/ 431 h 598"/>
                    <a:gd name="T96" fmla="*/ 537 w 610"/>
                    <a:gd name="T97" fmla="*/ 444 h 598"/>
                    <a:gd name="T98" fmla="*/ 537 w 610"/>
                    <a:gd name="T99" fmla="*/ 460 h 598"/>
                    <a:gd name="T100" fmla="*/ 537 w 610"/>
                    <a:gd name="T101" fmla="*/ 476 h 598"/>
                    <a:gd name="T102" fmla="*/ 537 w 610"/>
                    <a:gd name="T103" fmla="*/ 501 h 598"/>
                    <a:gd name="T104" fmla="*/ 537 w 610"/>
                    <a:gd name="T105" fmla="*/ 506 h 598"/>
                    <a:gd name="T106" fmla="*/ 537 w 610"/>
                    <a:gd name="T107" fmla="*/ 525 h 598"/>
                    <a:gd name="T108" fmla="*/ 537 w 610"/>
                    <a:gd name="T109" fmla="*/ 541 h 598"/>
                    <a:gd name="T110" fmla="*/ 537 w 610"/>
                    <a:gd name="T111" fmla="*/ 554 h 598"/>
                    <a:gd name="T112" fmla="*/ 537 w 610"/>
                    <a:gd name="T113" fmla="*/ 565 h 598"/>
                    <a:gd name="T114" fmla="*/ 537 w 610"/>
                    <a:gd name="T115" fmla="*/ 581 h 598"/>
                    <a:gd name="T116" fmla="*/ 537 w 610"/>
                    <a:gd name="T117" fmla="*/ 592 h 5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610" h="598">
                      <a:moveTo>
                        <a:pt x="0" y="27"/>
                      </a:moveTo>
                      <a:lnTo>
                        <a:pt x="2" y="27"/>
                      </a:lnTo>
                      <a:lnTo>
                        <a:pt x="0" y="37"/>
                      </a:lnTo>
                      <a:lnTo>
                        <a:pt x="19" y="27"/>
                      </a:lnTo>
                      <a:lnTo>
                        <a:pt x="0" y="48"/>
                      </a:lnTo>
                      <a:lnTo>
                        <a:pt x="40" y="27"/>
                      </a:lnTo>
                      <a:lnTo>
                        <a:pt x="0" y="62"/>
                      </a:lnTo>
                      <a:lnTo>
                        <a:pt x="59" y="27"/>
                      </a:lnTo>
                      <a:lnTo>
                        <a:pt x="0" y="64"/>
                      </a:lnTo>
                      <a:lnTo>
                        <a:pt x="67" y="27"/>
                      </a:lnTo>
                      <a:lnTo>
                        <a:pt x="0" y="70"/>
                      </a:lnTo>
                      <a:lnTo>
                        <a:pt x="78" y="27"/>
                      </a:lnTo>
                      <a:lnTo>
                        <a:pt x="0" y="72"/>
                      </a:lnTo>
                      <a:lnTo>
                        <a:pt x="81" y="27"/>
                      </a:lnTo>
                      <a:lnTo>
                        <a:pt x="0" y="78"/>
                      </a:lnTo>
                      <a:lnTo>
                        <a:pt x="89" y="27"/>
                      </a:lnTo>
                      <a:lnTo>
                        <a:pt x="0" y="91"/>
                      </a:lnTo>
                      <a:lnTo>
                        <a:pt x="113" y="27"/>
                      </a:lnTo>
                      <a:lnTo>
                        <a:pt x="0" y="94"/>
                      </a:lnTo>
                      <a:lnTo>
                        <a:pt x="116" y="27"/>
                      </a:lnTo>
                      <a:lnTo>
                        <a:pt x="0" y="102"/>
                      </a:lnTo>
                      <a:lnTo>
                        <a:pt x="132" y="27"/>
                      </a:lnTo>
                      <a:lnTo>
                        <a:pt x="0" y="107"/>
                      </a:lnTo>
                      <a:lnTo>
                        <a:pt x="143" y="27"/>
                      </a:lnTo>
                      <a:lnTo>
                        <a:pt x="0" y="118"/>
                      </a:lnTo>
                      <a:lnTo>
                        <a:pt x="162" y="27"/>
                      </a:lnTo>
                      <a:lnTo>
                        <a:pt x="0" y="126"/>
                      </a:lnTo>
                      <a:lnTo>
                        <a:pt x="175" y="27"/>
                      </a:lnTo>
                      <a:lnTo>
                        <a:pt x="0" y="137"/>
                      </a:lnTo>
                      <a:lnTo>
                        <a:pt x="191" y="27"/>
                      </a:lnTo>
                      <a:lnTo>
                        <a:pt x="0" y="142"/>
                      </a:lnTo>
                      <a:lnTo>
                        <a:pt x="202" y="27"/>
                      </a:lnTo>
                      <a:lnTo>
                        <a:pt x="0" y="153"/>
                      </a:lnTo>
                      <a:lnTo>
                        <a:pt x="221" y="27"/>
                      </a:lnTo>
                      <a:lnTo>
                        <a:pt x="0" y="156"/>
                      </a:lnTo>
                      <a:lnTo>
                        <a:pt x="224" y="27"/>
                      </a:lnTo>
                      <a:lnTo>
                        <a:pt x="0" y="159"/>
                      </a:lnTo>
                      <a:lnTo>
                        <a:pt x="227" y="27"/>
                      </a:lnTo>
                      <a:lnTo>
                        <a:pt x="0" y="167"/>
                      </a:lnTo>
                      <a:lnTo>
                        <a:pt x="245" y="27"/>
                      </a:lnTo>
                      <a:lnTo>
                        <a:pt x="0" y="177"/>
                      </a:lnTo>
                      <a:lnTo>
                        <a:pt x="310" y="0"/>
                      </a:lnTo>
                      <a:lnTo>
                        <a:pt x="0" y="185"/>
                      </a:lnTo>
                      <a:lnTo>
                        <a:pt x="310" y="8"/>
                      </a:lnTo>
                      <a:lnTo>
                        <a:pt x="0" y="191"/>
                      </a:lnTo>
                      <a:lnTo>
                        <a:pt x="310" y="13"/>
                      </a:lnTo>
                      <a:lnTo>
                        <a:pt x="0" y="204"/>
                      </a:lnTo>
                      <a:lnTo>
                        <a:pt x="316" y="21"/>
                      </a:lnTo>
                      <a:lnTo>
                        <a:pt x="0" y="207"/>
                      </a:lnTo>
                      <a:lnTo>
                        <a:pt x="318" y="24"/>
                      </a:lnTo>
                      <a:lnTo>
                        <a:pt x="0" y="207"/>
                      </a:lnTo>
                      <a:lnTo>
                        <a:pt x="321" y="24"/>
                      </a:lnTo>
                      <a:lnTo>
                        <a:pt x="0" y="215"/>
                      </a:lnTo>
                      <a:lnTo>
                        <a:pt x="332" y="24"/>
                      </a:lnTo>
                      <a:lnTo>
                        <a:pt x="0" y="229"/>
                      </a:lnTo>
                      <a:lnTo>
                        <a:pt x="353" y="24"/>
                      </a:lnTo>
                      <a:lnTo>
                        <a:pt x="0" y="229"/>
                      </a:lnTo>
                      <a:lnTo>
                        <a:pt x="356" y="24"/>
                      </a:lnTo>
                      <a:lnTo>
                        <a:pt x="0" y="242"/>
                      </a:lnTo>
                      <a:lnTo>
                        <a:pt x="378" y="24"/>
                      </a:lnTo>
                      <a:lnTo>
                        <a:pt x="0" y="247"/>
                      </a:lnTo>
                      <a:lnTo>
                        <a:pt x="389" y="24"/>
                      </a:lnTo>
                      <a:lnTo>
                        <a:pt x="0" y="253"/>
                      </a:lnTo>
                      <a:lnTo>
                        <a:pt x="397" y="24"/>
                      </a:lnTo>
                      <a:lnTo>
                        <a:pt x="0" y="258"/>
                      </a:lnTo>
                      <a:lnTo>
                        <a:pt x="407" y="24"/>
                      </a:lnTo>
                      <a:lnTo>
                        <a:pt x="0" y="272"/>
                      </a:lnTo>
                      <a:lnTo>
                        <a:pt x="429" y="24"/>
                      </a:lnTo>
                      <a:lnTo>
                        <a:pt x="0" y="282"/>
                      </a:lnTo>
                      <a:lnTo>
                        <a:pt x="451" y="24"/>
                      </a:lnTo>
                      <a:lnTo>
                        <a:pt x="0" y="296"/>
                      </a:lnTo>
                      <a:lnTo>
                        <a:pt x="472" y="24"/>
                      </a:lnTo>
                      <a:lnTo>
                        <a:pt x="0" y="299"/>
                      </a:lnTo>
                      <a:lnTo>
                        <a:pt x="478" y="24"/>
                      </a:lnTo>
                      <a:lnTo>
                        <a:pt x="0" y="301"/>
                      </a:lnTo>
                      <a:lnTo>
                        <a:pt x="483" y="24"/>
                      </a:lnTo>
                      <a:lnTo>
                        <a:pt x="0" y="307"/>
                      </a:lnTo>
                      <a:lnTo>
                        <a:pt x="494" y="24"/>
                      </a:lnTo>
                      <a:lnTo>
                        <a:pt x="0" y="309"/>
                      </a:lnTo>
                      <a:lnTo>
                        <a:pt x="497" y="24"/>
                      </a:lnTo>
                      <a:lnTo>
                        <a:pt x="0" y="320"/>
                      </a:lnTo>
                      <a:lnTo>
                        <a:pt x="513" y="24"/>
                      </a:lnTo>
                      <a:lnTo>
                        <a:pt x="0" y="323"/>
                      </a:lnTo>
                      <a:lnTo>
                        <a:pt x="518" y="24"/>
                      </a:lnTo>
                      <a:lnTo>
                        <a:pt x="0" y="326"/>
                      </a:lnTo>
                      <a:lnTo>
                        <a:pt x="524" y="24"/>
                      </a:lnTo>
                      <a:lnTo>
                        <a:pt x="0" y="336"/>
                      </a:lnTo>
                      <a:lnTo>
                        <a:pt x="534" y="29"/>
                      </a:lnTo>
                      <a:lnTo>
                        <a:pt x="0" y="342"/>
                      </a:lnTo>
                      <a:lnTo>
                        <a:pt x="534" y="35"/>
                      </a:lnTo>
                      <a:lnTo>
                        <a:pt x="0" y="355"/>
                      </a:lnTo>
                      <a:lnTo>
                        <a:pt x="534" y="48"/>
                      </a:lnTo>
                      <a:lnTo>
                        <a:pt x="0" y="366"/>
                      </a:lnTo>
                      <a:lnTo>
                        <a:pt x="534" y="59"/>
                      </a:lnTo>
                      <a:lnTo>
                        <a:pt x="0" y="377"/>
                      </a:lnTo>
                      <a:lnTo>
                        <a:pt x="534" y="70"/>
                      </a:lnTo>
                      <a:lnTo>
                        <a:pt x="0" y="385"/>
                      </a:lnTo>
                      <a:lnTo>
                        <a:pt x="534" y="80"/>
                      </a:lnTo>
                      <a:lnTo>
                        <a:pt x="0" y="393"/>
                      </a:lnTo>
                      <a:lnTo>
                        <a:pt x="534" y="86"/>
                      </a:lnTo>
                      <a:lnTo>
                        <a:pt x="0" y="404"/>
                      </a:lnTo>
                      <a:lnTo>
                        <a:pt x="534" y="97"/>
                      </a:lnTo>
                      <a:lnTo>
                        <a:pt x="0" y="412"/>
                      </a:lnTo>
                      <a:lnTo>
                        <a:pt x="534" y="105"/>
                      </a:lnTo>
                      <a:lnTo>
                        <a:pt x="0" y="420"/>
                      </a:lnTo>
                      <a:lnTo>
                        <a:pt x="534" y="115"/>
                      </a:lnTo>
                      <a:lnTo>
                        <a:pt x="0" y="428"/>
                      </a:lnTo>
                      <a:lnTo>
                        <a:pt x="534" y="121"/>
                      </a:lnTo>
                      <a:lnTo>
                        <a:pt x="0" y="431"/>
                      </a:lnTo>
                      <a:lnTo>
                        <a:pt x="534" y="123"/>
                      </a:lnTo>
                      <a:lnTo>
                        <a:pt x="0" y="433"/>
                      </a:lnTo>
                      <a:lnTo>
                        <a:pt x="534" y="126"/>
                      </a:lnTo>
                      <a:lnTo>
                        <a:pt x="0" y="441"/>
                      </a:lnTo>
                      <a:lnTo>
                        <a:pt x="534" y="134"/>
                      </a:lnTo>
                      <a:lnTo>
                        <a:pt x="0" y="455"/>
                      </a:lnTo>
                      <a:lnTo>
                        <a:pt x="534" y="148"/>
                      </a:lnTo>
                      <a:lnTo>
                        <a:pt x="0" y="466"/>
                      </a:lnTo>
                      <a:lnTo>
                        <a:pt x="534" y="159"/>
                      </a:lnTo>
                      <a:lnTo>
                        <a:pt x="0" y="479"/>
                      </a:lnTo>
                      <a:lnTo>
                        <a:pt x="534" y="172"/>
                      </a:lnTo>
                      <a:lnTo>
                        <a:pt x="0" y="482"/>
                      </a:lnTo>
                      <a:lnTo>
                        <a:pt x="534" y="175"/>
                      </a:lnTo>
                      <a:lnTo>
                        <a:pt x="0" y="484"/>
                      </a:lnTo>
                      <a:lnTo>
                        <a:pt x="534" y="177"/>
                      </a:lnTo>
                      <a:lnTo>
                        <a:pt x="0" y="487"/>
                      </a:lnTo>
                      <a:lnTo>
                        <a:pt x="534" y="180"/>
                      </a:lnTo>
                      <a:lnTo>
                        <a:pt x="0" y="495"/>
                      </a:lnTo>
                      <a:lnTo>
                        <a:pt x="534" y="188"/>
                      </a:lnTo>
                      <a:lnTo>
                        <a:pt x="0" y="501"/>
                      </a:lnTo>
                      <a:lnTo>
                        <a:pt x="534" y="194"/>
                      </a:lnTo>
                      <a:lnTo>
                        <a:pt x="0" y="509"/>
                      </a:lnTo>
                      <a:lnTo>
                        <a:pt x="534" y="202"/>
                      </a:lnTo>
                      <a:lnTo>
                        <a:pt x="0" y="511"/>
                      </a:lnTo>
                      <a:lnTo>
                        <a:pt x="534" y="207"/>
                      </a:lnTo>
                      <a:lnTo>
                        <a:pt x="0" y="519"/>
                      </a:lnTo>
                      <a:lnTo>
                        <a:pt x="534" y="212"/>
                      </a:lnTo>
                      <a:lnTo>
                        <a:pt x="0" y="533"/>
                      </a:lnTo>
                      <a:lnTo>
                        <a:pt x="534" y="226"/>
                      </a:lnTo>
                      <a:lnTo>
                        <a:pt x="0" y="538"/>
                      </a:lnTo>
                      <a:lnTo>
                        <a:pt x="534" y="231"/>
                      </a:lnTo>
                      <a:lnTo>
                        <a:pt x="0" y="544"/>
                      </a:lnTo>
                      <a:lnTo>
                        <a:pt x="534" y="237"/>
                      </a:lnTo>
                      <a:lnTo>
                        <a:pt x="0" y="554"/>
                      </a:lnTo>
                      <a:lnTo>
                        <a:pt x="534" y="247"/>
                      </a:lnTo>
                      <a:lnTo>
                        <a:pt x="0" y="563"/>
                      </a:lnTo>
                      <a:lnTo>
                        <a:pt x="534" y="255"/>
                      </a:lnTo>
                      <a:lnTo>
                        <a:pt x="0" y="568"/>
                      </a:lnTo>
                      <a:lnTo>
                        <a:pt x="534" y="261"/>
                      </a:lnTo>
                      <a:lnTo>
                        <a:pt x="0" y="573"/>
                      </a:lnTo>
                      <a:lnTo>
                        <a:pt x="534" y="266"/>
                      </a:lnTo>
                      <a:lnTo>
                        <a:pt x="0" y="573"/>
                      </a:lnTo>
                      <a:lnTo>
                        <a:pt x="534" y="266"/>
                      </a:lnTo>
                      <a:lnTo>
                        <a:pt x="0" y="587"/>
                      </a:lnTo>
                      <a:lnTo>
                        <a:pt x="537" y="277"/>
                      </a:lnTo>
                      <a:lnTo>
                        <a:pt x="0" y="595"/>
                      </a:lnTo>
                      <a:lnTo>
                        <a:pt x="542" y="282"/>
                      </a:lnTo>
                      <a:lnTo>
                        <a:pt x="19" y="598"/>
                      </a:lnTo>
                      <a:lnTo>
                        <a:pt x="564" y="285"/>
                      </a:lnTo>
                      <a:lnTo>
                        <a:pt x="24" y="598"/>
                      </a:lnTo>
                      <a:lnTo>
                        <a:pt x="567" y="285"/>
                      </a:lnTo>
                      <a:lnTo>
                        <a:pt x="38" y="598"/>
                      </a:lnTo>
                      <a:lnTo>
                        <a:pt x="580" y="285"/>
                      </a:lnTo>
                      <a:lnTo>
                        <a:pt x="43" y="598"/>
                      </a:lnTo>
                      <a:lnTo>
                        <a:pt x="586" y="285"/>
                      </a:lnTo>
                      <a:lnTo>
                        <a:pt x="67" y="598"/>
                      </a:lnTo>
                      <a:lnTo>
                        <a:pt x="610" y="285"/>
                      </a:lnTo>
                      <a:lnTo>
                        <a:pt x="86" y="598"/>
                      </a:lnTo>
                      <a:lnTo>
                        <a:pt x="537" y="336"/>
                      </a:lnTo>
                      <a:lnTo>
                        <a:pt x="92" y="598"/>
                      </a:lnTo>
                      <a:lnTo>
                        <a:pt x="537" y="342"/>
                      </a:lnTo>
                      <a:lnTo>
                        <a:pt x="102" y="598"/>
                      </a:lnTo>
                      <a:lnTo>
                        <a:pt x="537" y="347"/>
                      </a:lnTo>
                      <a:lnTo>
                        <a:pt x="108" y="598"/>
                      </a:lnTo>
                      <a:lnTo>
                        <a:pt x="537" y="350"/>
                      </a:lnTo>
                      <a:lnTo>
                        <a:pt x="129" y="598"/>
                      </a:lnTo>
                      <a:lnTo>
                        <a:pt x="537" y="361"/>
                      </a:lnTo>
                      <a:lnTo>
                        <a:pt x="140" y="598"/>
                      </a:lnTo>
                      <a:lnTo>
                        <a:pt x="537" y="369"/>
                      </a:lnTo>
                      <a:lnTo>
                        <a:pt x="159" y="598"/>
                      </a:lnTo>
                      <a:lnTo>
                        <a:pt x="537" y="379"/>
                      </a:lnTo>
                      <a:lnTo>
                        <a:pt x="167" y="598"/>
                      </a:lnTo>
                      <a:lnTo>
                        <a:pt x="537" y="385"/>
                      </a:lnTo>
                      <a:lnTo>
                        <a:pt x="183" y="598"/>
                      </a:lnTo>
                      <a:lnTo>
                        <a:pt x="537" y="393"/>
                      </a:lnTo>
                      <a:lnTo>
                        <a:pt x="202" y="598"/>
                      </a:lnTo>
                      <a:lnTo>
                        <a:pt x="537" y="404"/>
                      </a:lnTo>
                      <a:lnTo>
                        <a:pt x="205" y="598"/>
                      </a:lnTo>
                      <a:lnTo>
                        <a:pt x="537" y="406"/>
                      </a:lnTo>
                      <a:lnTo>
                        <a:pt x="227" y="598"/>
                      </a:lnTo>
                      <a:lnTo>
                        <a:pt x="537" y="420"/>
                      </a:lnTo>
                      <a:lnTo>
                        <a:pt x="248" y="598"/>
                      </a:lnTo>
                      <a:lnTo>
                        <a:pt x="537" y="431"/>
                      </a:lnTo>
                      <a:lnTo>
                        <a:pt x="267" y="598"/>
                      </a:lnTo>
                      <a:lnTo>
                        <a:pt x="537" y="441"/>
                      </a:lnTo>
                      <a:lnTo>
                        <a:pt x="270" y="598"/>
                      </a:lnTo>
                      <a:lnTo>
                        <a:pt x="537" y="444"/>
                      </a:lnTo>
                      <a:lnTo>
                        <a:pt x="281" y="598"/>
                      </a:lnTo>
                      <a:lnTo>
                        <a:pt x="537" y="449"/>
                      </a:lnTo>
                      <a:lnTo>
                        <a:pt x="299" y="598"/>
                      </a:lnTo>
                      <a:lnTo>
                        <a:pt x="537" y="460"/>
                      </a:lnTo>
                      <a:lnTo>
                        <a:pt x="321" y="598"/>
                      </a:lnTo>
                      <a:lnTo>
                        <a:pt x="537" y="474"/>
                      </a:lnTo>
                      <a:lnTo>
                        <a:pt x="329" y="598"/>
                      </a:lnTo>
                      <a:lnTo>
                        <a:pt x="537" y="476"/>
                      </a:lnTo>
                      <a:lnTo>
                        <a:pt x="345" y="598"/>
                      </a:lnTo>
                      <a:lnTo>
                        <a:pt x="537" y="487"/>
                      </a:lnTo>
                      <a:lnTo>
                        <a:pt x="367" y="598"/>
                      </a:lnTo>
                      <a:lnTo>
                        <a:pt x="537" y="501"/>
                      </a:lnTo>
                      <a:lnTo>
                        <a:pt x="378" y="598"/>
                      </a:lnTo>
                      <a:lnTo>
                        <a:pt x="537" y="506"/>
                      </a:lnTo>
                      <a:lnTo>
                        <a:pt x="380" y="598"/>
                      </a:lnTo>
                      <a:lnTo>
                        <a:pt x="537" y="506"/>
                      </a:lnTo>
                      <a:lnTo>
                        <a:pt x="402" y="598"/>
                      </a:lnTo>
                      <a:lnTo>
                        <a:pt x="537" y="519"/>
                      </a:lnTo>
                      <a:lnTo>
                        <a:pt x="413" y="598"/>
                      </a:lnTo>
                      <a:lnTo>
                        <a:pt x="537" y="525"/>
                      </a:lnTo>
                      <a:lnTo>
                        <a:pt x="424" y="598"/>
                      </a:lnTo>
                      <a:lnTo>
                        <a:pt x="537" y="530"/>
                      </a:lnTo>
                      <a:lnTo>
                        <a:pt x="440" y="598"/>
                      </a:lnTo>
                      <a:lnTo>
                        <a:pt x="537" y="541"/>
                      </a:lnTo>
                      <a:lnTo>
                        <a:pt x="448" y="598"/>
                      </a:lnTo>
                      <a:lnTo>
                        <a:pt x="537" y="546"/>
                      </a:lnTo>
                      <a:lnTo>
                        <a:pt x="464" y="598"/>
                      </a:lnTo>
                      <a:lnTo>
                        <a:pt x="537" y="554"/>
                      </a:lnTo>
                      <a:lnTo>
                        <a:pt x="475" y="598"/>
                      </a:lnTo>
                      <a:lnTo>
                        <a:pt x="537" y="560"/>
                      </a:lnTo>
                      <a:lnTo>
                        <a:pt x="483" y="598"/>
                      </a:lnTo>
                      <a:lnTo>
                        <a:pt x="537" y="565"/>
                      </a:lnTo>
                      <a:lnTo>
                        <a:pt x="505" y="598"/>
                      </a:lnTo>
                      <a:lnTo>
                        <a:pt x="537" y="579"/>
                      </a:lnTo>
                      <a:lnTo>
                        <a:pt x="510" y="598"/>
                      </a:lnTo>
                      <a:lnTo>
                        <a:pt x="537" y="581"/>
                      </a:lnTo>
                      <a:lnTo>
                        <a:pt x="518" y="598"/>
                      </a:lnTo>
                      <a:lnTo>
                        <a:pt x="537" y="587"/>
                      </a:lnTo>
                      <a:lnTo>
                        <a:pt x="529" y="598"/>
                      </a:lnTo>
                      <a:lnTo>
                        <a:pt x="537" y="592"/>
                      </a:lnTo>
                      <a:lnTo>
                        <a:pt x="537" y="598"/>
                      </a:lnTo>
                      <a:lnTo>
                        <a:pt x="537" y="598"/>
                      </a:lnTo>
                    </a:path>
                  </a:pathLst>
                </a:custGeom>
                <a:noFill/>
                <a:ln w="0" cap="rnd">
                  <a:solidFill>
                    <a:schemeClr val="accent3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18"/>
                <p:cNvSpPr/>
                <p:nvPr/>
              </p:nvSpPr>
              <p:spPr bwMode="auto">
                <a:xfrm>
                  <a:off x="4295775" y="1690688"/>
                  <a:ext cx="227013" cy="325438"/>
                </a:xfrm>
                <a:custGeom>
                  <a:avLst/>
                  <a:gdLst>
                    <a:gd name="T0" fmla="*/ 19 w 143"/>
                    <a:gd name="T1" fmla="*/ 11 h 205"/>
                    <a:gd name="T2" fmla="*/ 24 w 143"/>
                    <a:gd name="T3" fmla="*/ 8 h 205"/>
                    <a:gd name="T4" fmla="*/ 2 w 143"/>
                    <a:gd name="T5" fmla="*/ 30 h 205"/>
                    <a:gd name="T6" fmla="*/ 51 w 143"/>
                    <a:gd name="T7" fmla="*/ 0 h 205"/>
                    <a:gd name="T8" fmla="*/ 0 w 143"/>
                    <a:gd name="T9" fmla="*/ 41 h 205"/>
                    <a:gd name="T10" fmla="*/ 73 w 143"/>
                    <a:gd name="T11" fmla="*/ 0 h 205"/>
                    <a:gd name="T12" fmla="*/ 0 w 143"/>
                    <a:gd name="T13" fmla="*/ 51 h 205"/>
                    <a:gd name="T14" fmla="*/ 86 w 143"/>
                    <a:gd name="T15" fmla="*/ 0 h 205"/>
                    <a:gd name="T16" fmla="*/ 0 w 143"/>
                    <a:gd name="T17" fmla="*/ 59 h 205"/>
                    <a:gd name="T18" fmla="*/ 97 w 143"/>
                    <a:gd name="T19" fmla="*/ 3 h 205"/>
                    <a:gd name="T20" fmla="*/ 2 w 143"/>
                    <a:gd name="T21" fmla="*/ 67 h 205"/>
                    <a:gd name="T22" fmla="*/ 110 w 143"/>
                    <a:gd name="T23" fmla="*/ 6 h 205"/>
                    <a:gd name="T24" fmla="*/ 5 w 143"/>
                    <a:gd name="T25" fmla="*/ 78 h 205"/>
                    <a:gd name="T26" fmla="*/ 124 w 143"/>
                    <a:gd name="T27" fmla="*/ 11 h 205"/>
                    <a:gd name="T28" fmla="*/ 8 w 143"/>
                    <a:gd name="T29" fmla="*/ 81 h 205"/>
                    <a:gd name="T30" fmla="*/ 127 w 143"/>
                    <a:gd name="T31" fmla="*/ 14 h 205"/>
                    <a:gd name="T32" fmla="*/ 13 w 143"/>
                    <a:gd name="T33" fmla="*/ 89 h 205"/>
                    <a:gd name="T34" fmla="*/ 132 w 143"/>
                    <a:gd name="T35" fmla="*/ 19 h 205"/>
                    <a:gd name="T36" fmla="*/ 16 w 143"/>
                    <a:gd name="T37" fmla="*/ 94 h 205"/>
                    <a:gd name="T38" fmla="*/ 137 w 143"/>
                    <a:gd name="T39" fmla="*/ 24 h 205"/>
                    <a:gd name="T40" fmla="*/ 21 w 143"/>
                    <a:gd name="T41" fmla="*/ 100 h 205"/>
                    <a:gd name="T42" fmla="*/ 140 w 143"/>
                    <a:gd name="T43" fmla="*/ 32 h 205"/>
                    <a:gd name="T44" fmla="*/ 27 w 143"/>
                    <a:gd name="T45" fmla="*/ 105 h 205"/>
                    <a:gd name="T46" fmla="*/ 143 w 143"/>
                    <a:gd name="T47" fmla="*/ 38 h 205"/>
                    <a:gd name="T48" fmla="*/ 29 w 143"/>
                    <a:gd name="T49" fmla="*/ 108 h 205"/>
                    <a:gd name="T50" fmla="*/ 143 w 143"/>
                    <a:gd name="T51" fmla="*/ 43 h 205"/>
                    <a:gd name="T52" fmla="*/ 40 w 143"/>
                    <a:gd name="T53" fmla="*/ 116 h 205"/>
                    <a:gd name="T54" fmla="*/ 143 w 143"/>
                    <a:gd name="T55" fmla="*/ 57 h 205"/>
                    <a:gd name="T56" fmla="*/ 46 w 143"/>
                    <a:gd name="T57" fmla="*/ 121 h 205"/>
                    <a:gd name="T58" fmla="*/ 140 w 143"/>
                    <a:gd name="T59" fmla="*/ 65 h 205"/>
                    <a:gd name="T60" fmla="*/ 46 w 143"/>
                    <a:gd name="T61" fmla="*/ 121 h 205"/>
                    <a:gd name="T62" fmla="*/ 140 w 143"/>
                    <a:gd name="T63" fmla="*/ 67 h 205"/>
                    <a:gd name="T64" fmla="*/ 48 w 143"/>
                    <a:gd name="T65" fmla="*/ 124 h 205"/>
                    <a:gd name="T66" fmla="*/ 137 w 143"/>
                    <a:gd name="T67" fmla="*/ 73 h 205"/>
                    <a:gd name="T68" fmla="*/ 48 w 143"/>
                    <a:gd name="T69" fmla="*/ 135 h 205"/>
                    <a:gd name="T70" fmla="*/ 129 w 143"/>
                    <a:gd name="T71" fmla="*/ 89 h 205"/>
                    <a:gd name="T72" fmla="*/ 48 w 143"/>
                    <a:gd name="T73" fmla="*/ 140 h 205"/>
                    <a:gd name="T74" fmla="*/ 124 w 143"/>
                    <a:gd name="T75" fmla="*/ 97 h 205"/>
                    <a:gd name="T76" fmla="*/ 48 w 143"/>
                    <a:gd name="T77" fmla="*/ 151 h 205"/>
                    <a:gd name="T78" fmla="*/ 97 w 143"/>
                    <a:gd name="T79" fmla="*/ 121 h 205"/>
                    <a:gd name="T80" fmla="*/ 48 w 143"/>
                    <a:gd name="T81" fmla="*/ 151 h 205"/>
                    <a:gd name="T82" fmla="*/ 97 w 143"/>
                    <a:gd name="T83" fmla="*/ 124 h 205"/>
                    <a:gd name="T84" fmla="*/ 48 w 143"/>
                    <a:gd name="T85" fmla="*/ 154 h 205"/>
                    <a:gd name="T86" fmla="*/ 94 w 143"/>
                    <a:gd name="T87" fmla="*/ 127 h 205"/>
                    <a:gd name="T88" fmla="*/ 48 w 143"/>
                    <a:gd name="T89" fmla="*/ 159 h 205"/>
                    <a:gd name="T90" fmla="*/ 94 w 143"/>
                    <a:gd name="T91" fmla="*/ 135 h 205"/>
                    <a:gd name="T92" fmla="*/ 48 w 143"/>
                    <a:gd name="T93" fmla="*/ 164 h 205"/>
                    <a:gd name="T94" fmla="*/ 94 w 143"/>
                    <a:gd name="T95" fmla="*/ 137 h 205"/>
                    <a:gd name="T96" fmla="*/ 48 w 143"/>
                    <a:gd name="T97" fmla="*/ 173 h 205"/>
                    <a:gd name="T98" fmla="*/ 94 w 143"/>
                    <a:gd name="T99" fmla="*/ 146 h 205"/>
                    <a:gd name="T100" fmla="*/ 48 w 143"/>
                    <a:gd name="T101" fmla="*/ 178 h 205"/>
                    <a:gd name="T102" fmla="*/ 94 w 143"/>
                    <a:gd name="T103" fmla="*/ 151 h 205"/>
                    <a:gd name="T104" fmla="*/ 48 w 143"/>
                    <a:gd name="T105" fmla="*/ 183 h 205"/>
                    <a:gd name="T106" fmla="*/ 94 w 143"/>
                    <a:gd name="T107" fmla="*/ 156 h 205"/>
                    <a:gd name="T108" fmla="*/ 48 w 143"/>
                    <a:gd name="T109" fmla="*/ 191 h 205"/>
                    <a:gd name="T110" fmla="*/ 94 w 143"/>
                    <a:gd name="T111" fmla="*/ 164 h 205"/>
                    <a:gd name="T112" fmla="*/ 48 w 143"/>
                    <a:gd name="T113" fmla="*/ 194 h 205"/>
                    <a:gd name="T114" fmla="*/ 94 w 143"/>
                    <a:gd name="T115" fmla="*/ 170 h 205"/>
                    <a:gd name="T116" fmla="*/ 48 w 143"/>
                    <a:gd name="T117" fmla="*/ 199 h 205"/>
                    <a:gd name="T118" fmla="*/ 94 w 143"/>
                    <a:gd name="T119" fmla="*/ 173 h 205"/>
                    <a:gd name="T120" fmla="*/ 43 w 143"/>
                    <a:gd name="T121" fmla="*/ 205 h 205"/>
                    <a:gd name="T122" fmla="*/ 94 w 143"/>
                    <a:gd name="T123" fmla="*/ 175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43" h="205">
                      <a:moveTo>
                        <a:pt x="19" y="11"/>
                      </a:moveTo>
                      <a:lnTo>
                        <a:pt x="24" y="8"/>
                      </a:lnTo>
                      <a:lnTo>
                        <a:pt x="2" y="30"/>
                      </a:lnTo>
                      <a:lnTo>
                        <a:pt x="51" y="0"/>
                      </a:lnTo>
                      <a:lnTo>
                        <a:pt x="0" y="41"/>
                      </a:lnTo>
                      <a:lnTo>
                        <a:pt x="73" y="0"/>
                      </a:lnTo>
                      <a:lnTo>
                        <a:pt x="0" y="51"/>
                      </a:lnTo>
                      <a:lnTo>
                        <a:pt x="86" y="0"/>
                      </a:lnTo>
                      <a:lnTo>
                        <a:pt x="0" y="59"/>
                      </a:lnTo>
                      <a:lnTo>
                        <a:pt x="97" y="3"/>
                      </a:lnTo>
                      <a:lnTo>
                        <a:pt x="2" y="67"/>
                      </a:lnTo>
                      <a:lnTo>
                        <a:pt x="110" y="6"/>
                      </a:lnTo>
                      <a:lnTo>
                        <a:pt x="5" y="78"/>
                      </a:lnTo>
                      <a:lnTo>
                        <a:pt x="124" y="11"/>
                      </a:lnTo>
                      <a:lnTo>
                        <a:pt x="8" y="81"/>
                      </a:lnTo>
                      <a:lnTo>
                        <a:pt x="127" y="14"/>
                      </a:lnTo>
                      <a:lnTo>
                        <a:pt x="13" y="89"/>
                      </a:lnTo>
                      <a:lnTo>
                        <a:pt x="132" y="19"/>
                      </a:lnTo>
                      <a:lnTo>
                        <a:pt x="16" y="94"/>
                      </a:lnTo>
                      <a:lnTo>
                        <a:pt x="137" y="24"/>
                      </a:lnTo>
                      <a:lnTo>
                        <a:pt x="21" y="100"/>
                      </a:lnTo>
                      <a:lnTo>
                        <a:pt x="140" y="32"/>
                      </a:lnTo>
                      <a:lnTo>
                        <a:pt x="27" y="105"/>
                      </a:lnTo>
                      <a:lnTo>
                        <a:pt x="143" y="38"/>
                      </a:lnTo>
                      <a:lnTo>
                        <a:pt x="29" y="108"/>
                      </a:lnTo>
                      <a:lnTo>
                        <a:pt x="143" y="43"/>
                      </a:lnTo>
                      <a:lnTo>
                        <a:pt x="40" y="116"/>
                      </a:lnTo>
                      <a:lnTo>
                        <a:pt x="143" y="57"/>
                      </a:lnTo>
                      <a:lnTo>
                        <a:pt x="46" y="121"/>
                      </a:lnTo>
                      <a:lnTo>
                        <a:pt x="140" y="65"/>
                      </a:lnTo>
                      <a:lnTo>
                        <a:pt x="46" y="121"/>
                      </a:lnTo>
                      <a:lnTo>
                        <a:pt x="140" y="67"/>
                      </a:lnTo>
                      <a:lnTo>
                        <a:pt x="48" y="124"/>
                      </a:lnTo>
                      <a:lnTo>
                        <a:pt x="137" y="73"/>
                      </a:lnTo>
                      <a:lnTo>
                        <a:pt x="48" y="135"/>
                      </a:lnTo>
                      <a:lnTo>
                        <a:pt x="129" y="89"/>
                      </a:lnTo>
                      <a:lnTo>
                        <a:pt x="48" y="140"/>
                      </a:lnTo>
                      <a:lnTo>
                        <a:pt x="124" y="97"/>
                      </a:lnTo>
                      <a:lnTo>
                        <a:pt x="48" y="151"/>
                      </a:lnTo>
                      <a:lnTo>
                        <a:pt x="97" y="121"/>
                      </a:lnTo>
                      <a:lnTo>
                        <a:pt x="48" y="151"/>
                      </a:lnTo>
                      <a:lnTo>
                        <a:pt x="97" y="124"/>
                      </a:lnTo>
                      <a:lnTo>
                        <a:pt x="48" y="154"/>
                      </a:lnTo>
                      <a:lnTo>
                        <a:pt x="94" y="127"/>
                      </a:lnTo>
                      <a:lnTo>
                        <a:pt x="48" y="159"/>
                      </a:lnTo>
                      <a:lnTo>
                        <a:pt x="94" y="135"/>
                      </a:lnTo>
                      <a:lnTo>
                        <a:pt x="48" y="164"/>
                      </a:lnTo>
                      <a:lnTo>
                        <a:pt x="94" y="137"/>
                      </a:lnTo>
                      <a:lnTo>
                        <a:pt x="48" y="173"/>
                      </a:lnTo>
                      <a:lnTo>
                        <a:pt x="94" y="146"/>
                      </a:lnTo>
                      <a:lnTo>
                        <a:pt x="48" y="178"/>
                      </a:lnTo>
                      <a:lnTo>
                        <a:pt x="94" y="151"/>
                      </a:lnTo>
                      <a:lnTo>
                        <a:pt x="48" y="183"/>
                      </a:lnTo>
                      <a:lnTo>
                        <a:pt x="94" y="156"/>
                      </a:lnTo>
                      <a:lnTo>
                        <a:pt x="48" y="191"/>
                      </a:lnTo>
                      <a:lnTo>
                        <a:pt x="94" y="164"/>
                      </a:lnTo>
                      <a:lnTo>
                        <a:pt x="48" y="194"/>
                      </a:lnTo>
                      <a:lnTo>
                        <a:pt x="94" y="170"/>
                      </a:lnTo>
                      <a:lnTo>
                        <a:pt x="48" y="199"/>
                      </a:lnTo>
                      <a:lnTo>
                        <a:pt x="94" y="173"/>
                      </a:lnTo>
                      <a:lnTo>
                        <a:pt x="43" y="205"/>
                      </a:lnTo>
                      <a:lnTo>
                        <a:pt x="94" y="175"/>
                      </a:lnTo>
                    </a:path>
                  </a:pathLst>
                </a:custGeom>
                <a:noFill/>
                <a:ln w="0" cap="rnd">
                  <a:solidFill>
                    <a:schemeClr val="accent3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5" name="PA_chenying0907 44"/>
            <p:cNvGrpSpPr/>
            <p:nvPr>
              <p:custDataLst>
                <p:tags r:id="rId6"/>
              </p:custDataLst>
            </p:nvPr>
          </p:nvGrpSpPr>
          <p:grpSpPr>
            <a:xfrm>
              <a:off x="4196" y="6170"/>
              <a:ext cx="2680" cy="1105"/>
              <a:chOff x="3090863" y="3917950"/>
              <a:chExt cx="1701800" cy="701676"/>
            </a:xfrm>
          </p:grpSpPr>
          <p:sp>
            <p:nvSpPr>
              <p:cNvPr id="26" name="Freeform 24"/>
              <p:cNvSpPr/>
              <p:nvPr/>
            </p:nvSpPr>
            <p:spPr bwMode="auto">
              <a:xfrm>
                <a:off x="4398963" y="3917950"/>
                <a:ext cx="393700" cy="307975"/>
              </a:xfrm>
              <a:custGeom>
                <a:avLst/>
                <a:gdLst>
                  <a:gd name="T0" fmla="*/ 0 w 248"/>
                  <a:gd name="T1" fmla="*/ 0 h 194"/>
                  <a:gd name="T2" fmla="*/ 16 w 248"/>
                  <a:gd name="T3" fmla="*/ 0 h 194"/>
                  <a:gd name="T4" fmla="*/ 18 w 248"/>
                  <a:gd name="T5" fmla="*/ 0 h 194"/>
                  <a:gd name="T6" fmla="*/ 24 w 248"/>
                  <a:gd name="T7" fmla="*/ 0 h 194"/>
                  <a:gd name="T8" fmla="*/ 37 w 248"/>
                  <a:gd name="T9" fmla="*/ 0 h 194"/>
                  <a:gd name="T10" fmla="*/ 56 w 248"/>
                  <a:gd name="T11" fmla="*/ 0 h 194"/>
                  <a:gd name="T12" fmla="*/ 64 w 248"/>
                  <a:gd name="T13" fmla="*/ 0 h 194"/>
                  <a:gd name="T14" fmla="*/ 83 w 248"/>
                  <a:gd name="T15" fmla="*/ 0 h 194"/>
                  <a:gd name="T16" fmla="*/ 86 w 248"/>
                  <a:gd name="T17" fmla="*/ 0 h 194"/>
                  <a:gd name="T18" fmla="*/ 94 w 248"/>
                  <a:gd name="T19" fmla="*/ 0 h 194"/>
                  <a:gd name="T20" fmla="*/ 108 w 248"/>
                  <a:gd name="T21" fmla="*/ 0 h 194"/>
                  <a:gd name="T22" fmla="*/ 121 w 248"/>
                  <a:gd name="T23" fmla="*/ 0 h 194"/>
                  <a:gd name="T24" fmla="*/ 129 w 248"/>
                  <a:gd name="T25" fmla="*/ 0 h 194"/>
                  <a:gd name="T26" fmla="*/ 137 w 248"/>
                  <a:gd name="T27" fmla="*/ 0 h 194"/>
                  <a:gd name="T28" fmla="*/ 143 w 248"/>
                  <a:gd name="T29" fmla="*/ 0 h 194"/>
                  <a:gd name="T30" fmla="*/ 159 w 248"/>
                  <a:gd name="T31" fmla="*/ 0 h 194"/>
                  <a:gd name="T32" fmla="*/ 172 w 248"/>
                  <a:gd name="T33" fmla="*/ 0 h 194"/>
                  <a:gd name="T34" fmla="*/ 194 w 248"/>
                  <a:gd name="T35" fmla="*/ 0 h 194"/>
                  <a:gd name="T36" fmla="*/ 213 w 248"/>
                  <a:gd name="T37" fmla="*/ 0 h 194"/>
                  <a:gd name="T38" fmla="*/ 216 w 248"/>
                  <a:gd name="T39" fmla="*/ 0 h 194"/>
                  <a:gd name="T40" fmla="*/ 226 w 248"/>
                  <a:gd name="T41" fmla="*/ 0 h 194"/>
                  <a:gd name="T42" fmla="*/ 232 w 248"/>
                  <a:gd name="T43" fmla="*/ 0 h 194"/>
                  <a:gd name="T44" fmla="*/ 232 w 248"/>
                  <a:gd name="T45" fmla="*/ 0 h 194"/>
                  <a:gd name="T46" fmla="*/ 234 w 248"/>
                  <a:gd name="T47" fmla="*/ 0 h 194"/>
                  <a:gd name="T48" fmla="*/ 248 w 248"/>
                  <a:gd name="T49" fmla="*/ 3 h 194"/>
                  <a:gd name="T50" fmla="*/ 243 w 248"/>
                  <a:gd name="T51" fmla="*/ 17 h 194"/>
                  <a:gd name="T52" fmla="*/ 243 w 248"/>
                  <a:gd name="T53" fmla="*/ 19 h 194"/>
                  <a:gd name="T54" fmla="*/ 237 w 248"/>
                  <a:gd name="T55" fmla="*/ 27 h 194"/>
                  <a:gd name="T56" fmla="*/ 237 w 248"/>
                  <a:gd name="T57" fmla="*/ 30 h 194"/>
                  <a:gd name="T58" fmla="*/ 234 w 248"/>
                  <a:gd name="T59" fmla="*/ 33 h 194"/>
                  <a:gd name="T60" fmla="*/ 232 w 248"/>
                  <a:gd name="T61" fmla="*/ 44 h 194"/>
                  <a:gd name="T62" fmla="*/ 226 w 248"/>
                  <a:gd name="T63" fmla="*/ 52 h 194"/>
                  <a:gd name="T64" fmla="*/ 221 w 248"/>
                  <a:gd name="T65" fmla="*/ 65 h 194"/>
                  <a:gd name="T66" fmla="*/ 218 w 248"/>
                  <a:gd name="T67" fmla="*/ 79 h 194"/>
                  <a:gd name="T68" fmla="*/ 216 w 248"/>
                  <a:gd name="T69" fmla="*/ 87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48" h="194">
                    <a:moveTo>
                      <a:pt x="0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16" y="0"/>
                    </a:lnTo>
                    <a:lnTo>
                      <a:pt x="0" y="11"/>
                    </a:lnTo>
                    <a:lnTo>
                      <a:pt x="18" y="0"/>
                    </a:lnTo>
                    <a:lnTo>
                      <a:pt x="0" y="14"/>
                    </a:lnTo>
                    <a:lnTo>
                      <a:pt x="24" y="0"/>
                    </a:lnTo>
                    <a:lnTo>
                      <a:pt x="0" y="22"/>
                    </a:lnTo>
                    <a:lnTo>
                      <a:pt x="37" y="0"/>
                    </a:lnTo>
                    <a:lnTo>
                      <a:pt x="0" y="33"/>
                    </a:lnTo>
                    <a:lnTo>
                      <a:pt x="56" y="0"/>
                    </a:lnTo>
                    <a:lnTo>
                      <a:pt x="0" y="38"/>
                    </a:lnTo>
                    <a:lnTo>
                      <a:pt x="64" y="0"/>
                    </a:lnTo>
                    <a:lnTo>
                      <a:pt x="2" y="46"/>
                    </a:lnTo>
                    <a:lnTo>
                      <a:pt x="83" y="0"/>
                    </a:lnTo>
                    <a:lnTo>
                      <a:pt x="5" y="46"/>
                    </a:lnTo>
                    <a:lnTo>
                      <a:pt x="86" y="0"/>
                    </a:lnTo>
                    <a:lnTo>
                      <a:pt x="8" y="49"/>
                    </a:lnTo>
                    <a:lnTo>
                      <a:pt x="94" y="0"/>
                    </a:lnTo>
                    <a:lnTo>
                      <a:pt x="13" y="54"/>
                    </a:lnTo>
                    <a:lnTo>
                      <a:pt x="108" y="0"/>
                    </a:lnTo>
                    <a:lnTo>
                      <a:pt x="18" y="57"/>
                    </a:lnTo>
                    <a:lnTo>
                      <a:pt x="121" y="0"/>
                    </a:lnTo>
                    <a:lnTo>
                      <a:pt x="21" y="62"/>
                    </a:lnTo>
                    <a:lnTo>
                      <a:pt x="129" y="0"/>
                    </a:lnTo>
                    <a:lnTo>
                      <a:pt x="24" y="65"/>
                    </a:lnTo>
                    <a:lnTo>
                      <a:pt x="137" y="0"/>
                    </a:lnTo>
                    <a:lnTo>
                      <a:pt x="27" y="68"/>
                    </a:lnTo>
                    <a:lnTo>
                      <a:pt x="143" y="0"/>
                    </a:lnTo>
                    <a:lnTo>
                      <a:pt x="32" y="73"/>
                    </a:lnTo>
                    <a:lnTo>
                      <a:pt x="159" y="0"/>
                    </a:lnTo>
                    <a:lnTo>
                      <a:pt x="37" y="79"/>
                    </a:lnTo>
                    <a:lnTo>
                      <a:pt x="172" y="0"/>
                    </a:lnTo>
                    <a:lnTo>
                      <a:pt x="43" y="87"/>
                    </a:lnTo>
                    <a:lnTo>
                      <a:pt x="194" y="0"/>
                    </a:lnTo>
                    <a:lnTo>
                      <a:pt x="48" y="95"/>
                    </a:lnTo>
                    <a:lnTo>
                      <a:pt x="213" y="0"/>
                    </a:lnTo>
                    <a:lnTo>
                      <a:pt x="48" y="97"/>
                    </a:lnTo>
                    <a:lnTo>
                      <a:pt x="216" y="0"/>
                    </a:lnTo>
                    <a:lnTo>
                      <a:pt x="51" y="100"/>
                    </a:lnTo>
                    <a:lnTo>
                      <a:pt x="226" y="0"/>
                    </a:lnTo>
                    <a:lnTo>
                      <a:pt x="51" y="103"/>
                    </a:lnTo>
                    <a:lnTo>
                      <a:pt x="232" y="0"/>
                    </a:lnTo>
                    <a:lnTo>
                      <a:pt x="51" y="103"/>
                    </a:lnTo>
                    <a:lnTo>
                      <a:pt x="232" y="0"/>
                    </a:lnTo>
                    <a:lnTo>
                      <a:pt x="51" y="105"/>
                    </a:lnTo>
                    <a:lnTo>
                      <a:pt x="234" y="0"/>
                    </a:lnTo>
                    <a:lnTo>
                      <a:pt x="54" y="116"/>
                    </a:lnTo>
                    <a:lnTo>
                      <a:pt x="248" y="3"/>
                    </a:lnTo>
                    <a:lnTo>
                      <a:pt x="56" y="124"/>
                    </a:lnTo>
                    <a:lnTo>
                      <a:pt x="243" y="17"/>
                    </a:lnTo>
                    <a:lnTo>
                      <a:pt x="56" y="127"/>
                    </a:lnTo>
                    <a:lnTo>
                      <a:pt x="243" y="19"/>
                    </a:lnTo>
                    <a:lnTo>
                      <a:pt x="56" y="132"/>
                    </a:lnTo>
                    <a:lnTo>
                      <a:pt x="237" y="27"/>
                    </a:lnTo>
                    <a:lnTo>
                      <a:pt x="56" y="135"/>
                    </a:lnTo>
                    <a:lnTo>
                      <a:pt x="237" y="30"/>
                    </a:lnTo>
                    <a:lnTo>
                      <a:pt x="56" y="135"/>
                    </a:lnTo>
                    <a:lnTo>
                      <a:pt x="234" y="33"/>
                    </a:lnTo>
                    <a:lnTo>
                      <a:pt x="56" y="146"/>
                    </a:lnTo>
                    <a:lnTo>
                      <a:pt x="232" y="44"/>
                    </a:lnTo>
                    <a:lnTo>
                      <a:pt x="56" y="151"/>
                    </a:lnTo>
                    <a:lnTo>
                      <a:pt x="226" y="52"/>
                    </a:lnTo>
                    <a:lnTo>
                      <a:pt x="51" y="162"/>
                    </a:lnTo>
                    <a:lnTo>
                      <a:pt x="221" y="65"/>
                    </a:lnTo>
                    <a:lnTo>
                      <a:pt x="43" y="181"/>
                    </a:lnTo>
                    <a:lnTo>
                      <a:pt x="218" y="79"/>
                    </a:lnTo>
                    <a:lnTo>
                      <a:pt x="27" y="194"/>
                    </a:lnTo>
                    <a:lnTo>
                      <a:pt x="216" y="87"/>
                    </a:lnTo>
                  </a:path>
                </a:pathLst>
              </a:custGeom>
              <a:noFill/>
              <a:ln w="0" cap="rnd">
                <a:solidFill>
                  <a:schemeClr val="accent5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5"/>
              <p:cNvSpPr/>
              <p:nvPr/>
            </p:nvSpPr>
            <p:spPr bwMode="auto">
              <a:xfrm>
                <a:off x="3090863" y="3922713"/>
                <a:ext cx="1651000" cy="696913"/>
              </a:xfrm>
              <a:custGeom>
                <a:avLst/>
                <a:gdLst>
                  <a:gd name="T0" fmla="*/ 5 w 1040"/>
                  <a:gd name="T1" fmla="*/ 16 h 439"/>
                  <a:gd name="T2" fmla="*/ 54 w 1040"/>
                  <a:gd name="T3" fmla="*/ 0 h 439"/>
                  <a:gd name="T4" fmla="*/ 14 w 1040"/>
                  <a:gd name="T5" fmla="*/ 41 h 439"/>
                  <a:gd name="T6" fmla="*/ 122 w 1040"/>
                  <a:gd name="T7" fmla="*/ 0 h 439"/>
                  <a:gd name="T8" fmla="*/ 27 w 1040"/>
                  <a:gd name="T9" fmla="*/ 84 h 439"/>
                  <a:gd name="T10" fmla="*/ 192 w 1040"/>
                  <a:gd name="T11" fmla="*/ 0 h 439"/>
                  <a:gd name="T12" fmla="*/ 30 w 1040"/>
                  <a:gd name="T13" fmla="*/ 108 h 439"/>
                  <a:gd name="T14" fmla="*/ 221 w 1040"/>
                  <a:gd name="T15" fmla="*/ 0 h 439"/>
                  <a:gd name="T16" fmla="*/ 30 w 1040"/>
                  <a:gd name="T17" fmla="*/ 132 h 439"/>
                  <a:gd name="T18" fmla="*/ 275 w 1040"/>
                  <a:gd name="T19" fmla="*/ 0 h 439"/>
                  <a:gd name="T20" fmla="*/ 30 w 1040"/>
                  <a:gd name="T21" fmla="*/ 156 h 439"/>
                  <a:gd name="T22" fmla="*/ 321 w 1040"/>
                  <a:gd name="T23" fmla="*/ 0 h 439"/>
                  <a:gd name="T24" fmla="*/ 32 w 1040"/>
                  <a:gd name="T25" fmla="*/ 183 h 439"/>
                  <a:gd name="T26" fmla="*/ 375 w 1040"/>
                  <a:gd name="T27" fmla="*/ 0 h 439"/>
                  <a:gd name="T28" fmla="*/ 35 w 1040"/>
                  <a:gd name="T29" fmla="*/ 218 h 439"/>
                  <a:gd name="T30" fmla="*/ 448 w 1040"/>
                  <a:gd name="T31" fmla="*/ 0 h 439"/>
                  <a:gd name="T32" fmla="*/ 41 w 1040"/>
                  <a:gd name="T33" fmla="*/ 251 h 439"/>
                  <a:gd name="T34" fmla="*/ 502 w 1040"/>
                  <a:gd name="T35" fmla="*/ 0 h 439"/>
                  <a:gd name="T36" fmla="*/ 49 w 1040"/>
                  <a:gd name="T37" fmla="*/ 283 h 439"/>
                  <a:gd name="T38" fmla="*/ 567 w 1040"/>
                  <a:gd name="T39" fmla="*/ 0 h 439"/>
                  <a:gd name="T40" fmla="*/ 57 w 1040"/>
                  <a:gd name="T41" fmla="*/ 305 h 439"/>
                  <a:gd name="T42" fmla="*/ 594 w 1040"/>
                  <a:gd name="T43" fmla="*/ 0 h 439"/>
                  <a:gd name="T44" fmla="*/ 65 w 1040"/>
                  <a:gd name="T45" fmla="*/ 326 h 439"/>
                  <a:gd name="T46" fmla="*/ 653 w 1040"/>
                  <a:gd name="T47" fmla="*/ 0 h 439"/>
                  <a:gd name="T48" fmla="*/ 73 w 1040"/>
                  <a:gd name="T49" fmla="*/ 342 h 439"/>
                  <a:gd name="T50" fmla="*/ 689 w 1040"/>
                  <a:gd name="T51" fmla="*/ 0 h 439"/>
                  <a:gd name="T52" fmla="*/ 86 w 1040"/>
                  <a:gd name="T53" fmla="*/ 364 h 439"/>
                  <a:gd name="T54" fmla="*/ 726 w 1040"/>
                  <a:gd name="T55" fmla="*/ 3 h 439"/>
                  <a:gd name="T56" fmla="*/ 103 w 1040"/>
                  <a:gd name="T57" fmla="*/ 380 h 439"/>
                  <a:gd name="T58" fmla="*/ 726 w 1040"/>
                  <a:gd name="T59" fmla="*/ 43 h 439"/>
                  <a:gd name="T60" fmla="*/ 124 w 1040"/>
                  <a:gd name="T61" fmla="*/ 401 h 439"/>
                  <a:gd name="T62" fmla="*/ 691 w 1040"/>
                  <a:gd name="T63" fmla="*/ 84 h 439"/>
                  <a:gd name="T64" fmla="*/ 151 w 1040"/>
                  <a:gd name="T65" fmla="*/ 420 h 439"/>
                  <a:gd name="T66" fmla="*/ 678 w 1040"/>
                  <a:gd name="T67" fmla="*/ 132 h 439"/>
                  <a:gd name="T68" fmla="*/ 192 w 1040"/>
                  <a:gd name="T69" fmla="*/ 436 h 439"/>
                  <a:gd name="T70" fmla="*/ 683 w 1040"/>
                  <a:gd name="T71" fmla="*/ 164 h 439"/>
                  <a:gd name="T72" fmla="*/ 243 w 1040"/>
                  <a:gd name="T73" fmla="*/ 439 h 439"/>
                  <a:gd name="T74" fmla="*/ 699 w 1040"/>
                  <a:gd name="T75" fmla="*/ 186 h 439"/>
                  <a:gd name="T76" fmla="*/ 281 w 1040"/>
                  <a:gd name="T77" fmla="*/ 439 h 439"/>
                  <a:gd name="T78" fmla="*/ 718 w 1040"/>
                  <a:gd name="T79" fmla="*/ 199 h 439"/>
                  <a:gd name="T80" fmla="*/ 346 w 1040"/>
                  <a:gd name="T81" fmla="*/ 439 h 439"/>
                  <a:gd name="T82" fmla="*/ 770 w 1040"/>
                  <a:gd name="T83" fmla="*/ 213 h 439"/>
                  <a:gd name="T84" fmla="*/ 421 w 1040"/>
                  <a:gd name="T85" fmla="*/ 439 h 439"/>
                  <a:gd name="T86" fmla="*/ 1040 w 1040"/>
                  <a:gd name="T87" fmla="*/ 100 h 439"/>
                  <a:gd name="T88" fmla="*/ 502 w 1040"/>
                  <a:gd name="T89" fmla="*/ 439 h 439"/>
                  <a:gd name="T90" fmla="*/ 1034 w 1040"/>
                  <a:gd name="T91" fmla="*/ 156 h 439"/>
                  <a:gd name="T92" fmla="*/ 575 w 1040"/>
                  <a:gd name="T93" fmla="*/ 439 h 439"/>
                  <a:gd name="T94" fmla="*/ 1034 w 1040"/>
                  <a:gd name="T95" fmla="*/ 189 h 439"/>
                  <a:gd name="T96" fmla="*/ 645 w 1040"/>
                  <a:gd name="T97" fmla="*/ 439 h 439"/>
                  <a:gd name="T98" fmla="*/ 1031 w 1040"/>
                  <a:gd name="T99" fmla="*/ 232 h 439"/>
                  <a:gd name="T100" fmla="*/ 726 w 1040"/>
                  <a:gd name="T101" fmla="*/ 439 h 439"/>
                  <a:gd name="T102" fmla="*/ 1018 w 1040"/>
                  <a:gd name="T103" fmla="*/ 291 h 439"/>
                  <a:gd name="T104" fmla="*/ 783 w 1040"/>
                  <a:gd name="T105" fmla="*/ 439 h 439"/>
                  <a:gd name="T106" fmla="*/ 1004 w 1040"/>
                  <a:gd name="T107" fmla="*/ 318 h 439"/>
                  <a:gd name="T108" fmla="*/ 826 w 1040"/>
                  <a:gd name="T109" fmla="*/ 439 h 439"/>
                  <a:gd name="T110" fmla="*/ 972 w 1040"/>
                  <a:gd name="T111" fmla="*/ 369 h 439"/>
                  <a:gd name="T112" fmla="*/ 910 w 1040"/>
                  <a:gd name="T113" fmla="*/ 426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040" h="439">
                    <a:moveTo>
                      <a:pt x="0" y="0"/>
                    </a:moveTo>
                    <a:lnTo>
                      <a:pt x="0" y="0"/>
                    </a:lnTo>
                    <a:lnTo>
                      <a:pt x="3" y="6"/>
                    </a:lnTo>
                    <a:lnTo>
                      <a:pt x="11" y="0"/>
                    </a:lnTo>
                    <a:lnTo>
                      <a:pt x="5" y="16"/>
                    </a:lnTo>
                    <a:lnTo>
                      <a:pt x="35" y="0"/>
                    </a:lnTo>
                    <a:lnTo>
                      <a:pt x="5" y="19"/>
                    </a:lnTo>
                    <a:lnTo>
                      <a:pt x="35" y="0"/>
                    </a:lnTo>
                    <a:lnTo>
                      <a:pt x="8" y="27"/>
                    </a:lnTo>
                    <a:lnTo>
                      <a:pt x="54" y="0"/>
                    </a:lnTo>
                    <a:lnTo>
                      <a:pt x="11" y="30"/>
                    </a:lnTo>
                    <a:lnTo>
                      <a:pt x="62" y="0"/>
                    </a:lnTo>
                    <a:lnTo>
                      <a:pt x="11" y="32"/>
                    </a:lnTo>
                    <a:lnTo>
                      <a:pt x="68" y="0"/>
                    </a:lnTo>
                    <a:lnTo>
                      <a:pt x="14" y="41"/>
                    </a:lnTo>
                    <a:lnTo>
                      <a:pt x="81" y="0"/>
                    </a:lnTo>
                    <a:lnTo>
                      <a:pt x="16" y="49"/>
                    </a:lnTo>
                    <a:lnTo>
                      <a:pt x="103" y="0"/>
                    </a:lnTo>
                    <a:lnTo>
                      <a:pt x="19" y="59"/>
                    </a:lnTo>
                    <a:lnTo>
                      <a:pt x="122" y="0"/>
                    </a:lnTo>
                    <a:lnTo>
                      <a:pt x="22" y="65"/>
                    </a:lnTo>
                    <a:lnTo>
                      <a:pt x="135" y="0"/>
                    </a:lnTo>
                    <a:lnTo>
                      <a:pt x="24" y="73"/>
                    </a:lnTo>
                    <a:lnTo>
                      <a:pt x="149" y="0"/>
                    </a:lnTo>
                    <a:lnTo>
                      <a:pt x="27" y="84"/>
                    </a:lnTo>
                    <a:lnTo>
                      <a:pt x="173" y="0"/>
                    </a:lnTo>
                    <a:lnTo>
                      <a:pt x="27" y="92"/>
                    </a:lnTo>
                    <a:lnTo>
                      <a:pt x="186" y="0"/>
                    </a:lnTo>
                    <a:lnTo>
                      <a:pt x="27" y="94"/>
                    </a:lnTo>
                    <a:lnTo>
                      <a:pt x="192" y="0"/>
                    </a:lnTo>
                    <a:lnTo>
                      <a:pt x="30" y="97"/>
                    </a:lnTo>
                    <a:lnTo>
                      <a:pt x="197" y="0"/>
                    </a:lnTo>
                    <a:lnTo>
                      <a:pt x="30" y="100"/>
                    </a:lnTo>
                    <a:lnTo>
                      <a:pt x="203" y="0"/>
                    </a:lnTo>
                    <a:lnTo>
                      <a:pt x="30" y="108"/>
                    </a:lnTo>
                    <a:lnTo>
                      <a:pt x="216" y="0"/>
                    </a:lnTo>
                    <a:lnTo>
                      <a:pt x="30" y="111"/>
                    </a:lnTo>
                    <a:lnTo>
                      <a:pt x="219" y="0"/>
                    </a:lnTo>
                    <a:lnTo>
                      <a:pt x="30" y="111"/>
                    </a:lnTo>
                    <a:lnTo>
                      <a:pt x="221" y="0"/>
                    </a:lnTo>
                    <a:lnTo>
                      <a:pt x="30" y="119"/>
                    </a:lnTo>
                    <a:lnTo>
                      <a:pt x="235" y="0"/>
                    </a:lnTo>
                    <a:lnTo>
                      <a:pt x="30" y="129"/>
                    </a:lnTo>
                    <a:lnTo>
                      <a:pt x="257" y="0"/>
                    </a:lnTo>
                    <a:lnTo>
                      <a:pt x="30" y="132"/>
                    </a:lnTo>
                    <a:lnTo>
                      <a:pt x="259" y="0"/>
                    </a:lnTo>
                    <a:lnTo>
                      <a:pt x="30" y="138"/>
                    </a:lnTo>
                    <a:lnTo>
                      <a:pt x="267" y="0"/>
                    </a:lnTo>
                    <a:lnTo>
                      <a:pt x="30" y="143"/>
                    </a:lnTo>
                    <a:lnTo>
                      <a:pt x="275" y="0"/>
                    </a:lnTo>
                    <a:lnTo>
                      <a:pt x="30" y="143"/>
                    </a:lnTo>
                    <a:lnTo>
                      <a:pt x="278" y="0"/>
                    </a:lnTo>
                    <a:lnTo>
                      <a:pt x="30" y="154"/>
                    </a:lnTo>
                    <a:lnTo>
                      <a:pt x="297" y="0"/>
                    </a:lnTo>
                    <a:lnTo>
                      <a:pt x="30" y="156"/>
                    </a:lnTo>
                    <a:lnTo>
                      <a:pt x="302" y="0"/>
                    </a:lnTo>
                    <a:lnTo>
                      <a:pt x="30" y="162"/>
                    </a:lnTo>
                    <a:lnTo>
                      <a:pt x="311" y="0"/>
                    </a:lnTo>
                    <a:lnTo>
                      <a:pt x="30" y="167"/>
                    </a:lnTo>
                    <a:lnTo>
                      <a:pt x="321" y="0"/>
                    </a:lnTo>
                    <a:lnTo>
                      <a:pt x="30" y="170"/>
                    </a:lnTo>
                    <a:lnTo>
                      <a:pt x="324" y="0"/>
                    </a:lnTo>
                    <a:lnTo>
                      <a:pt x="32" y="178"/>
                    </a:lnTo>
                    <a:lnTo>
                      <a:pt x="340" y="0"/>
                    </a:lnTo>
                    <a:lnTo>
                      <a:pt x="32" y="183"/>
                    </a:lnTo>
                    <a:lnTo>
                      <a:pt x="351" y="0"/>
                    </a:lnTo>
                    <a:lnTo>
                      <a:pt x="32" y="194"/>
                    </a:lnTo>
                    <a:lnTo>
                      <a:pt x="370" y="0"/>
                    </a:lnTo>
                    <a:lnTo>
                      <a:pt x="32" y="197"/>
                    </a:lnTo>
                    <a:lnTo>
                      <a:pt x="375" y="0"/>
                    </a:lnTo>
                    <a:lnTo>
                      <a:pt x="35" y="208"/>
                    </a:lnTo>
                    <a:lnTo>
                      <a:pt x="394" y="0"/>
                    </a:lnTo>
                    <a:lnTo>
                      <a:pt x="35" y="213"/>
                    </a:lnTo>
                    <a:lnTo>
                      <a:pt x="402" y="0"/>
                    </a:lnTo>
                    <a:lnTo>
                      <a:pt x="35" y="218"/>
                    </a:lnTo>
                    <a:lnTo>
                      <a:pt x="413" y="0"/>
                    </a:lnTo>
                    <a:lnTo>
                      <a:pt x="35" y="229"/>
                    </a:lnTo>
                    <a:lnTo>
                      <a:pt x="432" y="0"/>
                    </a:lnTo>
                    <a:lnTo>
                      <a:pt x="38" y="237"/>
                    </a:lnTo>
                    <a:lnTo>
                      <a:pt x="448" y="0"/>
                    </a:lnTo>
                    <a:lnTo>
                      <a:pt x="38" y="240"/>
                    </a:lnTo>
                    <a:lnTo>
                      <a:pt x="454" y="0"/>
                    </a:lnTo>
                    <a:lnTo>
                      <a:pt x="41" y="248"/>
                    </a:lnTo>
                    <a:lnTo>
                      <a:pt x="470" y="0"/>
                    </a:lnTo>
                    <a:lnTo>
                      <a:pt x="41" y="251"/>
                    </a:lnTo>
                    <a:lnTo>
                      <a:pt x="475" y="0"/>
                    </a:lnTo>
                    <a:lnTo>
                      <a:pt x="43" y="264"/>
                    </a:lnTo>
                    <a:lnTo>
                      <a:pt x="500" y="0"/>
                    </a:lnTo>
                    <a:lnTo>
                      <a:pt x="43" y="264"/>
                    </a:lnTo>
                    <a:lnTo>
                      <a:pt x="502" y="0"/>
                    </a:lnTo>
                    <a:lnTo>
                      <a:pt x="46" y="272"/>
                    </a:lnTo>
                    <a:lnTo>
                      <a:pt x="518" y="0"/>
                    </a:lnTo>
                    <a:lnTo>
                      <a:pt x="49" y="280"/>
                    </a:lnTo>
                    <a:lnTo>
                      <a:pt x="532" y="0"/>
                    </a:lnTo>
                    <a:lnTo>
                      <a:pt x="49" y="283"/>
                    </a:lnTo>
                    <a:lnTo>
                      <a:pt x="540" y="0"/>
                    </a:lnTo>
                    <a:lnTo>
                      <a:pt x="51" y="291"/>
                    </a:lnTo>
                    <a:lnTo>
                      <a:pt x="559" y="0"/>
                    </a:lnTo>
                    <a:lnTo>
                      <a:pt x="54" y="296"/>
                    </a:lnTo>
                    <a:lnTo>
                      <a:pt x="567" y="0"/>
                    </a:lnTo>
                    <a:lnTo>
                      <a:pt x="54" y="299"/>
                    </a:lnTo>
                    <a:lnTo>
                      <a:pt x="570" y="0"/>
                    </a:lnTo>
                    <a:lnTo>
                      <a:pt x="54" y="299"/>
                    </a:lnTo>
                    <a:lnTo>
                      <a:pt x="572" y="0"/>
                    </a:lnTo>
                    <a:lnTo>
                      <a:pt x="57" y="305"/>
                    </a:lnTo>
                    <a:lnTo>
                      <a:pt x="583" y="0"/>
                    </a:lnTo>
                    <a:lnTo>
                      <a:pt x="57" y="307"/>
                    </a:lnTo>
                    <a:lnTo>
                      <a:pt x="591" y="0"/>
                    </a:lnTo>
                    <a:lnTo>
                      <a:pt x="59" y="310"/>
                    </a:lnTo>
                    <a:lnTo>
                      <a:pt x="594" y="0"/>
                    </a:lnTo>
                    <a:lnTo>
                      <a:pt x="62" y="315"/>
                    </a:lnTo>
                    <a:lnTo>
                      <a:pt x="608" y="0"/>
                    </a:lnTo>
                    <a:lnTo>
                      <a:pt x="62" y="318"/>
                    </a:lnTo>
                    <a:lnTo>
                      <a:pt x="616" y="0"/>
                    </a:lnTo>
                    <a:lnTo>
                      <a:pt x="65" y="326"/>
                    </a:lnTo>
                    <a:lnTo>
                      <a:pt x="629" y="0"/>
                    </a:lnTo>
                    <a:lnTo>
                      <a:pt x="68" y="331"/>
                    </a:lnTo>
                    <a:lnTo>
                      <a:pt x="643" y="0"/>
                    </a:lnTo>
                    <a:lnTo>
                      <a:pt x="70" y="337"/>
                    </a:lnTo>
                    <a:lnTo>
                      <a:pt x="653" y="0"/>
                    </a:lnTo>
                    <a:lnTo>
                      <a:pt x="73" y="337"/>
                    </a:lnTo>
                    <a:lnTo>
                      <a:pt x="659" y="0"/>
                    </a:lnTo>
                    <a:lnTo>
                      <a:pt x="73" y="340"/>
                    </a:lnTo>
                    <a:lnTo>
                      <a:pt x="662" y="0"/>
                    </a:lnTo>
                    <a:lnTo>
                      <a:pt x="73" y="342"/>
                    </a:lnTo>
                    <a:lnTo>
                      <a:pt x="664" y="0"/>
                    </a:lnTo>
                    <a:lnTo>
                      <a:pt x="76" y="348"/>
                    </a:lnTo>
                    <a:lnTo>
                      <a:pt x="678" y="0"/>
                    </a:lnTo>
                    <a:lnTo>
                      <a:pt x="78" y="350"/>
                    </a:lnTo>
                    <a:lnTo>
                      <a:pt x="689" y="0"/>
                    </a:lnTo>
                    <a:lnTo>
                      <a:pt x="81" y="353"/>
                    </a:lnTo>
                    <a:lnTo>
                      <a:pt x="694" y="0"/>
                    </a:lnTo>
                    <a:lnTo>
                      <a:pt x="81" y="356"/>
                    </a:lnTo>
                    <a:lnTo>
                      <a:pt x="697" y="0"/>
                    </a:lnTo>
                    <a:lnTo>
                      <a:pt x="86" y="364"/>
                    </a:lnTo>
                    <a:lnTo>
                      <a:pt x="716" y="0"/>
                    </a:lnTo>
                    <a:lnTo>
                      <a:pt x="89" y="366"/>
                    </a:lnTo>
                    <a:lnTo>
                      <a:pt x="724" y="0"/>
                    </a:lnTo>
                    <a:lnTo>
                      <a:pt x="92" y="366"/>
                    </a:lnTo>
                    <a:lnTo>
                      <a:pt x="726" y="3"/>
                    </a:lnTo>
                    <a:lnTo>
                      <a:pt x="97" y="375"/>
                    </a:lnTo>
                    <a:lnTo>
                      <a:pt x="726" y="14"/>
                    </a:lnTo>
                    <a:lnTo>
                      <a:pt x="97" y="377"/>
                    </a:lnTo>
                    <a:lnTo>
                      <a:pt x="726" y="14"/>
                    </a:lnTo>
                    <a:lnTo>
                      <a:pt x="103" y="380"/>
                    </a:lnTo>
                    <a:lnTo>
                      <a:pt x="726" y="22"/>
                    </a:lnTo>
                    <a:lnTo>
                      <a:pt x="108" y="388"/>
                    </a:lnTo>
                    <a:lnTo>
                      <a:pt x="726" y="30"/>
                    </a:lnTo>
                    <a:lnTo>
                      <a:pt x="113" y="393"/>
                    </a:lnTo>
                    <a:lnTo>
                      <a:pt x="726" y="43"/>
                    </a:lnTo>
                    <a:lnTo>
                      <a:pt x="119" y="399"/>
                    </a:lnTo>
                    <a:lnTo>
                      <a:pt x="716" y="54"/>
                    </a:lnTo>
                    <a:lnTo>
                      <a:pt x="122" y="401"/>
                    </a:lnTo>
                    <a:lnTo>
                      <a:pt x="710" y="62"/>
                    </a:lnTo>
                    <a:lnTo>
                      <a:pt x="124" y="401"/>
                    </a:lnTo>
                    <a:lnTo>
                      <a:pt x="705" y="67"/>
                    </a:lnTo>
                    <a:lnTo>
                      <a:pt x="127" y="404"/>
                    </a:lnTo>
                    <a:lnTo>
                      <a:pt x="699" y="76"/>
                    </a:lnTo>
                    <a:lnTo>
                      <a:pt x="130" y="407"/>
                    </a:lnTo>
                    <a:lnTo>
                      <a:pt x="691" y="84"/>
                    </a:lnTo>
                    <a:lnTo>
                      <a:pt x="132" y="410"/>
                    </a:lnTo>
                    <a:lnTo>
                      <a:pt x="689" y="89"/>
                    </a:lnTo>
                    <a:lnTo>
                      <a:pt x="140" y="415"/>
                    </a:lnTo>
                    <a:lnTo>
                      <a:pt x="680" y="102"/>
                    </a:lnTo>
                    <a:lnTo>
                      <a:pt x="151" y="420"/>
                    </a:lnTo>
                    <a:lnTo>
                      <a:pt x="678" y="116"/>
                    </a:lnTo>
                    <a:lnTo>
                      <a:pt x="162" y="428"/>
                    </a:lnTo>
                    <a:lnTo>
                      <a:pt x="675" y="132"/>
                    </a:lnTo>
                    <a:lnTo>
                      <a:pt x="165" y="428"/>
                    </a:lnTo>
                    <a:lnTo>
                      <a:pt x="678" y="132"/>
                    </a:lnTo>
                    <a:lnTo>
                      <a:pt x="167" y="431"/>
                    </a:lnTo>
                    <a:lnTo>
                      <a:pt x="678" y="135"/>
                    </a:lnTo>
                    <a:lnTo>
                      <a:pt x="178" y="434"/>
                    </a:lnTo>
                    <a:lnTo>
                      <a:pt x="678" y="146"/>
                    </a:lnTo>
                    <a:lnTo>
                      <a:pt x="192" y="436"/>
                    </a:lnTo>
                    <a:lnTo>
                      <a:pt x="680" y="156"/>
                    </a:lnTo>
                    <a:lnTo>
                      <a:pt x="200" y="439"/>
                    </a:lnTo>
                    <a:lnTo>
                      <a:pt x="683" y="159"/>
                    </a:lnTo>
                    <a:lnTo>
                      <a:pt x="205" y="439"/>
                    </a:lnTo>
                    <a:lnTo>
                      <a:pt x="683" y="164"/>
                    </a:lnTo>
                    <a:lnTo>
                      <a:pt x="224" y="439"/>
                    </a:lnTo>
                    <a:lnTo>
                      <a:pt x="689" y="173"/>
                    </a:lnTo>
                    <a:lnTo>
                      <a:pt x="238" y="439"/>
                    </a:lnTo>
                    <a:lnTo>
                      <a:pt x="691" y="178"/>
                    </a:lnTo>
                    <a:lnTo>
                      <a:pt x="243" y="439"/>
                    </a:lnTo>
                    <a:lnTo>
                      <a:pt x="694" y="181"/>
                    </a:lnTo>
                    <a:lnTo>
                      <a:pt x="251" y="439"/>
                    </a:lnTo>
                    <a:lnTo>
                      <a:pt x="697" y="183"/>
                    </a:lnTo>
                    <a:lnTo>
                      <a:pt x="262" y="439"/>
                    </a:lnTo>
                    <a:lnTo>
                      <a:pt x="699" y="186"/>
                    </a:lnTo>
                    <a:lnTo>
                      <a:pt x="273" y="439"/>
                    </a:lnTo>
                    <a:lnTo>
                      <a:pt x="705" y="191"/>
                    </a:lnTo>
                    <a:lnTo>
                      <a:pt x="275" y="439"/>
                    </a:lnTo>
                    <a:lnTo>
                      <a:pt x="705" y="191"/>
                    </a:lnTo>
                    <a:lnTo>
                      <a:pt x="281" y="439"/>
                    </a:lnTo>
                    <a:lnTo>
                      <a:pt x="707" y="194"/>
                    </a:lnTo>
                    <a:lnTo>
                      <a:pt x="300" y="439"/>
                    </a:lnTo>
                    <a:lnTo>
                      <a:pt x="716" y="199"/>
                    </a:lnTo>
                    <a:lnTo>
                      <a:pt x="302" y="439"/>
                    </a:lnTo>
                    <a:lnTo>
                      <a:pt x="718" y="199"/>
                    </a:lnTo>
                    <a:lnTo>
                      <a:pt x="319" y="439"/>
                    </a:lnTo>
                    <a:lnTo>
                      <a:pt x="726" y="205"/>
                    </a:lnTo>
                    <a:lnTo>
                      <a:pt x="324" y="439"/>
                    </a:lnTo>
                    <a:lnTo>
                      <a:pt x="729" y="205"/>
                    </a:lnTo>
                    <a:lnTo>
                      <a:pt x="346" y="439"/>
                    </a:lnTo>
                    <a:lnTo>
                      <a:pt x="745" y="210"/>
                    </a:lnTo>
                    <a:lnTo>
                      <a:pt x="365" y="439"/>
                    </a:lnTo>
                    <a:lnTo>
                      <a:pt x="759" y="213"/>
                    </a:lnTo>
                    <a:lnTo>
                      <a:pt x="378" y="439"/>
                    </a:lnTo>
                    <a:lnTo>
                      <a:pt x="770" y="213"/>
                    </a:lnTo>
                    <a:lnTo>
                      <a:pt x="389" y="439"/>
                    </a:lnTo>
                    <a:lnTo>
                      <a:pt x="783" y="213"/>
                    </a:lnTo>
                    <a:lnTo>
                      <a:pt x="402" y="439"/>
                    </a:lnTo>
                    <a:lnTo>
                      <a:pt x="799" y="210"/>
                    </a:lnTo>
                    <a:lnTo>
                      <a:pt x="421" y="439"/>
                    </a:lnTo>
                    <a:lnTo>
                      <a:pt x="845" y="197"/>
                    </a:lnTo>
                    <a:lnTo>
                      <a:pt x="435" y="439"/>
                    </a:lnTo>
                    <a:lnTo>
                      <a:pt x="1040" y="89"/>
                    </a:lnTo>
                    <a:lnTo>
                      <a:pt x="451" y="439"/>
                    </a:lnTo>
                    <a:lnTo>
                      <a:pt x="1040" y="100"/>
                    </a:lnTo>
                    <a:lnTo>
                      <a:pt x="459" y="439"/>
                    </a:lnTo>
                    <a:lnTo>
                      <a:pt x="1037" y="105"/>
                    </a:lnTo>
                    <a:lnTo>
                      <a:pt x="481" y="439"/>
                    </a:lnTo>
                    <a:lnTo>
                      <a:pt x="1037" y="119"/>
                    </a:lnTo>
                    <a:lnTo>
                      <a:pt x="502" y="439"/>
                    </a:lnTo>
                    <a:lnTo>
                      <a:pt x="1037" y="132"/>
                    </a:lnTo>
                    <a:lnTo>
                      <a:pt x="521" y="439"/>
                    </a:lnTo>
                    <a:lnTo>
                      <a:pt x="1037" y="143"/>
                    </a:lnTo>
                    <a:lnTo>
                      <a:pt x="543" y="439"/>
                    </a:lnTo>
                    <a:lnTo>
                      <a:pt x="1034" y="156"/>
                    </a:lnTo>
                    <a:lnTo>
                      <a:pt x="559" y="439"/>
                    </a:lnTo>
                    <a:lnTo>
                      <a:pt x="1034" y="164"/>
                    </a:lnTo>
                    <a:lnTo>
                      <a:pt x="575" y="439"/>
                    </a:lnTo>
                    <a:lnTo>
                      <a:pt x="1034" y="175"/>
                    </a:lnTo>
                    <a:lnTo>
                      <a:pt x="575" y="439"/>
                    </a:lnTo>
                    <a:lnTo>
                      <a:pt x="1034" y="175"/>
                    </a:lnTo>
                    <a:lnTo>
                      <a:pt x="589" y="439"/>
                    </a:lnTo>
                    <a:lnTo>
                      <a:pt x="1034" y="183"/>
                    </a:lnTo>
                    <a:lnTo>
                      <a:pt x="599" y="439"/>
                    </a:lnTo>
                    <a:lnTo>
                      <a:pt x="1034" y="189"/>
                    </a:lnTo>
                    <a:lnTo>
                      <a:pt x="610" y="439"/>
                    </a:lnTo>
                    <a:lnTo>
                      <a:pt x="1034" y="197"/>
                    </a:lnTo>
                    <a:lnTo>
                      <a:pt x="632" y="439"/>
                    </a:lnTo>
                    <a:lnTo>
                      <a:pt x="1034" y="208"/>
                    </a:lnTo>
                    <a:lnTo>
                      <a:pt x="645" y="439"/>
                    </a:lnTo>
                    <a:lnTo>
                      <a:pt x="1031" y="216"/>
                    </a:lnTo>
                    <a:lnTo>
                      <a:pt x="656" y="439"/>
                    </a:lnTo>
                    <a:lnTo>
                      <a:pt x="1031" y="224"/>
                    </a:lnTo>
                    <a:lnTo>
                      <a:pt x="670" y="439"/>
                    </a:lnTo>
                    <a:lnTo>
                      <a:pt x="1031" y="232"/>
                    </a:lnTo>
                    <a:lnTo>
                      <a:pt x="694" y="439"/>
                    </a:lnTo>
                    <a:lnTo>
                      <a:pt x="1029" y="245"/>
                    </a:lnTo>
                    <a:lnTo>
                      <a:pt x="716" y="439"/>
                    </a:lnTo>
                    <a:lnTo>
                      <a:pt x="1026" y="259"/>
                    </a:lnTo>
                    <a:lnTo>
                      <a:pt x="726" y="439"/>
                    </a:lnTo>
                    <a:lnTo>
                      <a:pt x="1026" y="267"/>
                    </a:lnTo>
                    <a:lnTo>
                      <a:pt x="740" y="439"/>
                    </a:lnTo>
                    <a:lnTo>
                      <a:pt x="1023" y="278"/>
                    </a:lnTo>
                    <a:lnTo>
                      <a:pt x="761" y="439"/>
                    </a:lnTo>
                    <a:lnTo>
                      <a:pt x="1018" y="291"/>
                    </a:lnTo>
                    <a:lnTo>
                      <a:pt x="761" y="439"/>
                    </a:lnTo>
                    <a:lnTo>
                      <a:pt x="1018" y="294"/>
                    </a:lnTo>
                    <a:lnTo>
                      <a:pt x="770" y="439"/>
                    </a:lnTo>
                    <a:lnTo>
                      <a:pt x="1015" y="299"/>
                    </a:lnTo>
                    <a:lnTo>
                      <a:pt x="783" y="439"/>
                    </a:lnTo>
                    <a:lnTo>
                      <a:pt x="1010" y="310"/>
                    </a:lnTo>
                    <a:lnTo>
                      <a:pt x="786" y="439"/>
                    </a:lnTo>
                    <a:lnTo>
                      <a:pt x="1010" y="310"/>
                    </a:lnTo>
                    <a:lnTo>
                      <a:pt x="794" y="439"/>
                    </a:lnTo>
                    <a:lnTo>
                      <a:pt x="1004" y="318"/>
                    </a:lnTo>
                    <a:lnTo>
                      <a:pt x="810" y="439"/>
                    </a:lnTo>
                    <a:lnTo>
                      <a:pt x="996" y="331"/>
                    </a:lnTo>
                    <a:lnTo>
                      <a:pt x="821" y="439"/>
                    </a:lnTo>
                    <a:lnTo>
                      <a:pt x="991" y="342"/>
                    </a:lnTo>
                    <a:lnTo>
                      <a:pt x="826" y="439"/>
                    </a:lnTo>
                    <a:lnTo>
                      <a:pt x="988" y="345"/>
                    </a:lnTo>
                    <a:lnTo>
                      <a:pt x="837" y="439"/>
                    </a:lnTo>
                    <a:lnTo>
                      <a:pt x="983" y="356"/>
                    </a:lnTo>
                    <a:lnTo>
                      <a:pt x="851" y="439"/>
                    </a:lnTo>
                    <a:lnTo>
                      <a:pt x="972" y="369"/>
                    </a:lnTo>
                    <a:lnTo>
                      <a:pt x="864" y="439"/>
                    </a:lnTo>
                    <a:lnTo>
                      <a:pt x="959" y="385"/>
                    </a:lnTo>
                    <a:lnTo>
                      <a:pt x="880" y="436"/>
                    </a:lnTo>
                    <a:lnTo>
                      <a:pt x="942" y="401"/>
                    </a:lnTo>
                    <a:lnTo>
                      <a:pt x="910" y="426"/>
                    </a:lnTo>
                    <a:lnTo>
                      <a:pt x="915" y="423"/>
                    </a:lnTo>
                  </a:path>
                </a:pathLst>
              </a:custGeom>
              <a:noFill/>
              <a:ln w="0" cap="rnd">
                <a:solidFill>
                  <a:schemeClr val="accent5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41" name="PA_chenying0907 40"/>
            <p:cNvGrpSpPr/>
            <p:nvPr>
              <p:custDataLst>
                <p:tags r:id="rId7"/>
              </p:custDataLst>
            </p:nvPr>
          </p:nvGrpSpPr>
          <p:grpSpPr>
            <a:xfrm>
              <a:off x="4141" y="4675"/>
              <a:ext cx="1345" cy="1435"/>
              <a:chOff x="3055938" y="2968625"/>
              <a:chExt cx="854075" cy="911226"/>
            </a:xfrm>
          </p:grpSpPr>
          <p:sp>
            <p:nvSpPr>
              <p:cNvPr id="11" name="Freeform 9"/>
              <p:cNvSpPr/>
              <p:nvPr/>
            </p:nvSpPr>
            <p:spPr bwMode="auto">
              <a:xfrm>
                <a:off x="3055938" y="3081338"/>
                <a:ext cx="854075" cy="798513"/>
              </a:xfrm>
              <a:custGeom>
                <a:avLst/>
                <a:gdLst>
                  <a:gd name="T0" fmla="*/ 0 w 538"/>
                  <a:gd name="T1" fmla="*/ 177 h 503"/>
                  <a:gd name="T2" fmla="*/ 17 w 538"/>
                  <a:gd name="T3" fmla="*/ 169 h 503"/>
                  <a:gd name="T4" fmla="*/ 0 w 538"/>
                  <a:gd name="T5" fmla="*/ 199 h 503"/>
                  <a:gd name="T6" fmla="*/ 46 w 538"/>
                  <a:gd name="T7" fmla="*/ 175 h 503"/>
                  <a:gd name="T8" fmla="*/ 0 w 538"/>
                  <a:gd name="T9" fmla="*/ 215 h 503"/>
                  <a:gd name="T10" fmla="*/ 52 w 538"/>
                  <a:gd name="T11" fmla="*/ 185 h 503"/>
                  <a:gd name="T12" fmla="*/ 0 w 538"/>
                  <a:gd name="T13" fmla="*/ 237 h 503"/>
                  <a:gd name="T14" fmla="*/ 71 w 538"/>
                  <a:gd name="T15" fmla="*/ 204 h 503"/>
                  <a:gd name="T16" fmla="*/ 0 w 538"/>
                  <a:gd name="T17" fmla="*/ 269 h 503"/>
                  <a:gd name="T18" fmla="*/ 100 w 538"/>
                  <a:gd name="T19" fmla="*/ 215 h 503"/>
                  <a:gd name="T20" fmla="*/ 0 w 538"/>
                  <a:gd name="T21" fmla="*/ 296 h 503"/>
                  <a:gd name="T22" fmla="*/ 144 w 538"/>
                  <a:gd name="T23" fmla="*/ 218 h 503"/>
                  <a:gd name="T24" fmla="*/ 0 w 538"/>
                  <a:gd name="T25" fmla="*/ 317 h 503"/>
                  <a:gd name="T26" fmla="*/ 538 w 538"/>
                  <a:gd name="T27" fmla="*/ 10 h 503"/>
                  <a:gd name="T28" fmla="*/ 0 w 538"/>
                  <a:gd name="T29" fmla="*/ 339 h 503"/>
                  <a:gd name="T30" fmla="*/ 538 w 538"/>
                  <a:gd name="T31" fmla="*/ 40 h 503"/>
                  <a:gd name="T32" fmla="*/ 0 w 538"/>
                  <a:gd name="T33" fmla="*/ 363 h 503"/>
                  <a:gd name="T34" fmla="*/ 538 w 538"/>
                  <a:gd name="T35" fmla="*/ 61 h 503"/>
                  <a:gd name="T36" fmla="*/ 0 w 538"/>
                  <a:gd name="T37" fmla="*/ 379 h 503"/>
                  <a:gd name="T38" fmla="*/ 538 w 538"/>
                  <a:gd name="T39" fmla="*/ 83 h 503"/>
                  <a:gd name="T40" fmla="*/ 0 w 538"/>
                  <a:gd name="T41" fmla="*/ 406 h 503"/>
                  <a:gd name="T42" fmla="*/ 538 w 538"/>
                  <a:gd name="T43" fmla="*/ 102 h 503"/>
                  <a:gd name="T44" fmla="*/ 0 w 538"/>
                  <a:gd name="T45" fmla="*/ 425 h 503"/>
                  <a:gd name="T46" fmla="*/ 538 w 538"/>
                  <a:gd name="T47" fmla="*/ 126 h 503"/>
                  <a:gd name="T48" fmla="*/ 0 w 538"/>
                  <a:gd name="T49" fmla="*/ 452 h 503"/>
                  <a:gd name="T50" fmla="*/ 538 w 538"/>
                  <a:gd name="T51" fmla="*/ 150 h 503"/>
                  <a:gd name="T52" fmla="*/ 0 w 538"/>
                  <a:gd name="T53" fmla="*/ 468 h 503"/>
                  <a:gd name="T54" fmla="*/ 538 w 538"/>
                  <a:gd name="T55" fmla="*/ 169 h 503"/>
                  <a:gd name="T56" fmla="*/ 6 w 538"/>
                  <a:gd name="T57" fmla="*/ 492 h 503"/>
                  <a:gd name="T58" fmla="*/ 538 w 538"/>
                  <a:gd name="T59" fmla="*/ 196 h 503"/>
                  <a:gd name="T60" fmla="*/ 22 w 538"/>
                  <a:gd name="T61" fmla="*/ 503 h 503"/>
                  <a:gd name="T62" fmla="*/ 538 w 538"/>
                  <a:gd name="T63" fmla="*/ 212 h 503"/>
                  <a:gd name="T64" fmla="*/ 65 w 538"/>
                  <a:gd name="T65" fmla="*/ 503 h 503"/>
                  <a:gd name="T66" fmla="*/ 538 w 538"/>
                  <a:gd name="T67" fmla="*/ 237 h 503"/>
                  <a:gd name="T68" fmla="*/ 108 w 538"/>
                  <a:gd name="T69" fmla="*/ 503 h 503"/>
                  <a:gd name="T70" fmla="*/ 538 w 538"/>
                  <a:gd name="T71" fmla="*/ 263 h 503"/>
                  <a:gd name="T72" fmla="*/ 152 w 538"/>
                  <a:gd name="T73" fmla="*/ 503 h 503"/>
                  <a:gd name="T74" fmla="*/ 538 w 538"/>
                  <a:gd name="T75" fmla="*/ 288 h 503"/>
                  <a:gd name="T76" fmla="*/ 189 w 538"/>
                  <a:gd name="T77" fmla="*/ 503 h 503"/>
                  <a:gd name="T78" fmla="*/ 538 w 538"/>
                  <a:gd name="T79" fmla="*/ 304 h 503"/>
                  <a:gd name="T80" fmla="*/ 216 w 538"/>
                  <a:gd name="T81" fmla="*/ 503 h 503"/>
                  <a:gd name="T82" fmla="*/ 538 w 538"/>
                  <a:gd name="T83" fmla="*/ 331 h 503"/>
                  <a:gd name="T84" fmla="*/ 254 w 538"/>
                  <a:gd name="T85" fmla="*/ 503 h 503"/>
                  <a:gd name="T86" fmla="*/ 538 w 538"/>
                  <a:gd name="T87" fmla="*/ 352 h 503"/>
                  <a:gd name="T88" fmla="*/ 295 w 538"/>
                  <a:gd name="T89" fmla="*/ 503 h 503"/>
                  <a:gd name="T90" fmla="*/ 538 w 538"/>
                  <a:gd name="T91" fmla="*/ 363 h 503"/>
                  <a:gd name="T92" fmla="*/ 327 w 538"/>
                  <a:gd name="T93" fmla="*/ 503 h 503"/>
                  <a:gd name="T94" fmla="*/ 538 w 538"/>
                  <a:gd name="T95" fmla="*/ 387 h 503"/>
                  <a:gd name="T96" fmla="*/ 360 w 538"/>
                  <a:gd name="T97" fmla="*/ 503 h 503"/>
                  <a:gd name="T98" fmla="*/ 538 w 538"/>
                  <a:gd name="T99" fmla="*/ 404 h 503"/>
                  <a:gd name="T100" fmla="*/ 414 w 538"/>
                  <a:gd name="T101" fmla="*/ 503 h 503"/>
                  <a:gd name="T102" fmla="*/ 538 w 538"/>
                  <a:gd name="T103" fmla="*/ 441 h 503"/>
                  <a:gd name="T104" fmla="*/ 441 w 538"/>
                  <a:gd name="T105" fmla="*/ 503 h 503"/>
                  <a:gd name="T106" fmla="*/ 538 w 538"/>
                  <a:gd name="T107" fmla="*/ 452 h 503"/>
                  <a:gd name="T108" fmla="*/ 473 w 538"/>
                  <a:gd name="T109" fmla="*/ 503 h 503"/>
                  <a:gd name="T110" fmla="*/ 538 w 538"/>
                  <a:gd name="T111" fmla="*/ 474 h 503"/>
                  <a:gd name="T112" fmla="*/ 527 w 538"/>
                  <a:gd name="T113" fmla="*/ 503 h 503"/>
                  <a:gd name="T114" fmla="*/ 538 w 538"/>
                  <a:gd name="T115" fmla="*/ 503 h 5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38" h="503">
                    <a:moveTo>
                      <a:pt x="0" y="169"/>
                    </a:moveTo>
                    <a:lnTo>
                      <a:pt x="0" y="169"/>
                    </a:lnTo>
                    <a:lnTo>
                      <a:pt x="0" y="177"/>
                    </a:lnTo>
                    <a:lnTo>
                      <a:pt x="14" y="169"/>
                    </a:lnTo>
                    <a:lnTo>
                      <a:pt x="0" y="177"/>
                    </a:lnTo>
                    <a:lnTo>
                      <a:pt x="17" y="169"/>
                    </a:lnTo>
                    <a:lnTo>
                      <a:pt x="0" y="191"/>
                    </a:lnTo>
                    <a:lnTo>
                      <a:pt x="36" y="169"/>
                    </a:lnTo>
                    <a:lnTo>
                      <a:pt x="0" y="199"/>
                    </a:lnTo>
                    <a:lnTo>
                      <a:pt x="44" y="172"/>
                    </a:lnTo>
                    <a:lnTo>
                      <a:pt x="0" y="202"/>
                    </a:lnTo>
                    <a:lnTo>
                      <a:pt x="46" y="175"/>
                    </a:lnTo>
                    <a:lnTo>
                      <a:pt x="0" y="210"/>
                    </a:lnTo>
                    <a:lnTo>
                      <a:pt x="49" y="183"/>
                    </a:lnTo>
                    <a:lnTo>
                      <a:pt x="0" y="215"/>
                    </a:lnTo>
                    <a:lnTo>
                      <a:pt x="52" y="185"/>
                    </a:lnTo>
                    <a:lnTo>
                      <a:pt x="0" y="218"/>
                    </a:lnTo>
                    <a:lnTo>
                      <a:pt x="52" y="185"/>
                    </a:lnTo>
                    <a:lnTo>
                      <a:pt x="0" y="228"/>
                    </a:lnTo>
                    <a:lnTo>
                      <a:pt x="60" y="193"/>
                    </a:lnTo>
                    <a:lnTo>
                      <a:pt x="0" y="237"/>
                    </a:lnTo>
                    <a:lnTo>
                      <a:pt x="65" y="199"/>
                    </a:lnTo>
                    <a:lnTo>
                      <a:pt x="0" y="245"/>
                    </a:lnTo>
                    <a:lnTo>
                      <a:pt x="71" y="204"/>
                    </a:lnTo>
                    <a:lnTo>
                      <a:pt x="0" y="255"/>
                    </a:lnTo>
                    <a:lnTo>
                      <a:pt x="81" y="210"/>
                    </a:lnTo>
                    <a:lnTo>
                      <a:pt x="0" y="269"/>
                    </a:lnTo>
                    <a:lnTo>
                      <a:pt x="95" y="215"/>
                    </a:lnTo>
                    <a:lnTo>
                      <a:pt x="0" y="274"/>
                    </a:lnTo>
                    <a:lnTo>
                      <a:pt x="100" y="215"/>
                    </a:lnTo>
                    <a:lnTo>
                      <a:pt x="0" y="282"/>
                    </a:lnTo>
                    <a:lnTo>
                      <a:pt x="111" y="218"/>
                    </a:lnTo>
                    <a:lnTo>
                      <a:pt x="0" y="296"/>
                    </a:lnTo>
                    <a:lnTo>
                      <a:pt x="130" y="220"/>
                    </a:lnTo>
                    <a:lnTo>
                      <a:pt x="0" y="301"/>
                    </a:lnTo>
                    <a:lnTo>
                      <a:pt x="144" y="218"/>
                    </a:lnTo>
                    <a:lnTo>
                      <a:pt x="0" y="309"/>
                    </a:lnTo>
                    <a:lnTo>
                      <a:pt x="538" y="0"/>
                    </a:lnTo>
                    <a:lnTo>
                      <a:pt x="0" y="317"/>
                    </a:lnTo>
                    <a:lnTo>
                      <a:pt x="538" y="5"/>
                    </a:lnTo>
                    <a:lnTo>
                      <a:pt x="0" y="320"/>
                    </a:lnTo>
                    <a:lnTo>
                      <a:pt x="538" y="10"/>
                    </a:lnTo>
                    <a:lnTo>
                      <a:pt x="0" y="334"/>
                    </a:lnTo>
                    <a:lnTo>
                      <a:pt x="538" y="24"/>
                    </a:lnTo>
                    <a:lnTo>
                      <a:pt x="0" y="339"/>
                    </a:lnTo>
                    <a:lnTo>
                      <a:pt x="538" y="26"/>
                    </a:lnTo>
                    <a:lnTo>
                      <a:pt x="0" y="350"/>
                    </a:lnTo>
                    <a:lnTo>
                      <a:pt x="538" y="40"/>
                    </a:lnTo>
                    <a:lnTo>
                      <a:pt x="0" y="360"/>
                    </a:lnTo>
                    <a:lnTo>
                      <a:pt x="538" y="48"/>
                    </a:lnTo>
                    <a:lnTo>
                      <a:pt x="0" y="363"/>
                    </a:lnTo>
                    <a:lnTo>
                      <a:pt x="538" y="53"/>
                    </a:lnTo>
                    <a:lnTo>
                      <a:pt x="0" y="371"/>
                    </a:lnTo>
                    <a:lnTo>
                      <a:pt x="538" y="61"/>
                    </a:lnTo>
                    <a:lnTo>
                      <a:pt x="0" y="377"/>
                    </a:lnTo>
                    <a:lnTo>
                      <a:pt x="538" y="67"/>
                    </a:lnTo>
                    <a:lnTo>
                      <a:pt x="0" y="379"/>
                    </a:lnTo>
                    <a:lnTo>
                      <a:pt x="538" y="70"/>
                    </a:lnTo>
                    <a:lnTo>
                      <a:pt x="0" y="393"/>
                    </a:lnTo>
                    <a:lnTo>
                      <a:pt x="538" y="83"/>
                    </a:lnTo>
                    <a:lnTo>
                      <a:pt x="0" y="398"/>
                    </a:lnTo>
                    <a:lnTo>
                      <a:pt x="538" y="86"/>
                    </a:lnTo>
                    <a:lnTo>
                      <a:pt x="0" y="406"/>
                    </a:lnTo>
                    <a:lnTo>
                      <a:pt x="538" y="96"/>
                    </a:lnTo>
                    <a:lnTo>
                      <a:pt x="0" y="412"/>
                    </a:lnTo>
                    <a:lnTo>
                      <a:pt x="538" y="102"/>
                    </a:lnTo>
                    <a:lnTo>
                      <a:pt x="0" y="417"/>
                    </a:lnTo>
                    <a:lnTo>
                      <a:pt x="538" y="107"/>
                    </a:lnTo>
                    <a:lnTo>
                      <a:pt x="0" y="425"/>
                    </a:lnTo>
                    <a:lnTo>
                      <a:pt x="538" y="115"/>
                    </a:lnTo>
                    <a:lnTo>
                      <a:pt x="0" y="436"/>
                    </a:lnTo>
                    <a:lnTo>
                      <a:pt x="538" y="126"/>
                    </a:lnTo>
                    <a:lnTo>
                      <a:pt x="0" y="444"/>
                    </a:lnTo>
                    <a:lnTo>
                      <a:pt x="538" y="134"/>
                    </a:lnTo>
                    <a:lnTo>
                      <a:pt x="0" y="452"/>
                    </a:lnTo>
                    <a:lnTo>
                      <a:pt x="538" y="140"/>
                    </a:lnTo>
                    <a:lnTo>
                      <a:pt x="0" y="460"/>
                    </a:lnTo>
                    <a:lnTo>
                      <a:pt x="538" y="150"/>
                    </a:lnTo>
                    <a:lnTo>
                      <a:pt x="0" y="463"/>
                    </a:lnTo>
                    <a:lnTo>
                      <a:pt x="538" y="153"/>
                    </a:lnTo>
                    <a:lnTo>
                      <a:pt x="0" y="468"/>
                    </a:lnTo>
                    <a:lnTo>
                      <a:pt x="538" y="158"/>
                    </a:lnTo>
                    <a:lnTo>
                      <a:pt x="0" y="479"/>
                    </a:lnTo>
                    <a:lnTo>
                      <a:pt x="538" y="169"/>
                    </a:lnTo>
                    <a:lnTo>
                      <a:pt x="3" y="484"/>
                    </a:lnTo>
                    <a:lnTo>
                      <a:pt x="538" y="175"/>
                    </a:lnTo>
                    <a:lnTo>
                      <a:pt x="6" y="492"/>
                    </a:lnTo>
                    <a:lnTo>
                      <a:pt x="538" y="185"/>
                    </a:lnTo>
                    <a:lnTo>
                      <a:pt x="9" y="501"/>
                    </a:lnTo>
                    <a:lnTo>
                      <a:pt x="538" y="196"/>
                    </a:lnTo>
                    <a:lnTo>
                      <a:pt x="17" y="503"/>
                    </a:lnTo>
                    <a:lnTo>
                      <a:pt x="538" y="202"/>
                    </a:lnTo>
                    <a:lnTo>
                      <a:pt x="22" y="503"/>
                    </a:lnTo>
                    <a:lnTo>
                      <a:pt x="538" y="207"/>
                    </a:lnTo>
                    <a:lnTo>
                      <a:pt x="30" y="503"/>
                    </a:lnTo>
                    <a:lnTo>
                      <a:pt x="538" y="212"/>
                    </a:lnTo>
                    <a:lnTo>
                      <a:pt x="46" y="503"/>
                    </a:lnTo>
                    <a:lnTo>
                      <a:pt x="538" y="220"/>
                    </a:lnTo>
                    <a:lnTo>
                      <a:pt x="65" y="503"/>
                    </a:lnTo>
                    <a:lnTo>
                      <a:pt x="538" y="231"/>
                    </a:lnTo>
                    <a:lnTo>
                      <a:pt x="76" y="503"/>
                    </a:lnTo>
                    <a:lnTo>
                      <a:pt x="538" y="237"/>
                    </a:lnTo>
                    <a:lnTo>
                      <a:pt x="95" y="503"/>
                    </a:lnTo>
                    <a:lnTo>
                      <a:pt x="538" y="247"/>
                    </a:lnTo>
                    <a:lnTo>
                      <a:pt x="108" y="503"/>
                    </a:lnTo>
                    <a:lnTo>
                      <a:pt x="538" y="255"/>
                    </a:lnTo>
                    <a:lnTo>
                      <a:pt x="125" y="503"/>
                    </a:lnTo>
                    <a:lnTo>
                      <a:pt x="538" y="263"/>
                    </a:lnTo>
                    <a:lnTo>
                      <a:pt x="141" y="503"/>
                    </a:lnTo>
                    <a:lnTo>
                      <a:pt x="538" y="274"/>
                    </a:lnTo>
                    <a:lnTo>
                      <a:pt x="152" y="503"/>
                    </a:lnTo>
                    <a:lnTo>
                      <a:pt x="538" y="280"/>
                    </a:lnTo>
                    <a:lnTo>
                      <a:pt x="162" y="503"/>
                    </a:lnTo>
                    <a:lnTo>
                      <a:pt x="538" y="288"/>
                    </a:lnTo>
                    <a:lnTo>
                      <a:pt x="168" y="503"/>
                    </a:lnTo>
                    <a:lnTo>
                      <a:pt x="538" y="290"/>
                    </a:lnTo>
                    <a:lnTo>
                      <a:pt x="189" y="503"/>
                    </a:lnTo>
                    <a:lnTo>
                      <a:pt x="538" y="301"/>
                    </a:lnTo>
                    <a:lnTo>
                      <a:pt x="195" y="503"/>
                    </a:lnTo>
                    <a:lnTo>
                      <a:pt x="538" y="304"/>
                    </a:lnTo>
                    <a:lnTo>
                      <a:pt x="216" y="503"/>
                    </a:lnTo>
                    <a:lnTo>
                      <a:pt x="538" y="317"/>
                    </a:lnTo>
                    <a:lnTo>
                      <a:pt x="216" y="503"/>
                    </a:lnTo>
                    <a:lnTo>
                      <a:pt x="538" y="317"/>
                    </a:lnTo>
                    <a:lnTo>
                      <a:pt x="241" y="503"/>
                    </a:lnTo>
                    <a:lnTo>
                      <a:pt x="538" y="331"/>
                    </a:lnTo>
                    <a:lnTo>
                      <a:pt x="243" y="503"/>
                    </a:lnTo>
                    <a:lnTo>
                      <a:pt x="538" y="334"/>
                    </a:lnTo>
                    <a:lnTo>
                      <a:pt x="254" y="503"/>
                    </a:lnTo>
                    <a:lnTo>
                      <a:pt x="538" y="339"/>
                    </a:lnTo>
                    <a:lnTo>
                      <a:pt x="276" y="503"/>
                    </a:lnTo>
                    <a:lnTo>
                      <a:pt x="538" y="352"/>
                    </a:lnTo>
                    <a:lnTo>
                      <a:pt x="279" y="503"/>
                    </a:lnTo>
                    <a:lnTo>
                      <a:pt x="538" y="355"/>
                    </a:lnTo>
                    <a:lnTo>
                      <a:pt x="295" y="503"/>
                    </a:lnTo>
                    <a:lnTo>
                      <a:pt x="538" y="363"/>
                    </a:lnTo>
                    <a:lnTo>
                      <a:pt x="297" y="503"/>
                    </a:lnTo>
                    <a:lnTo>
                      <a:pt x="538" y="363"/>
                    </a:lnTo>
                    <a:lnTo>
                      <a:pt x="319" y="503"/>
                    </a:lnTo>
                    <a:lnTo>
                      <a:pt x="538" y="377"/>
                    </a:lnTo>
                    <a:lnTo>
                      <a:pt x="327" y="503"/>
                    </a:lnTo>
                    <a:lnTo>
                      <a:pt x="538" y="382"/>
                    </a:lnTo>
                    <a:lnTo>
                      <a:pt x="338" y="503"/>
                    </a:lnTo>
                    <a:lnTo>
                      <a:pt x="538" y="387"/>
                    </a:lnTo>
                    <a:lnTo>
                      <a:pt x="346" y="503"/>
                    </a:lnTo>
                    <a:lnTo>
                      <a:pt x="538" y="393"/>
                    </a:lnTo>
                    <a:lnTo>
                      <a:pt x="360" y="503"/>
                    </a:lnTo>
                    <a:lnTo>
                      <a:pt x="538" y="401"/>
                    </a:lnTo>
                    <a:lnTo>
                      <a:pt x="368" y="503"/>
                    </a:lnTo>
                    <a:lnTo>
                      <a:pt x="538" y="404"/>
                    </a:lnTo>
                    <a:lnTo>
                      <a:pt x="389" y="503"/>
                    </a:lnTo>
                    <a:lnTo>
                      <a:pt x="538" y="417"/>
                    </a:lnTo>
                    <a:lnTo>
                      <a:pt x="414" y="503"/>
                    </a:lnTo>
                    <a:lnTo>
                      <a:pt x="538" y="430"/>
                    </a:lnTo>
                    <a:lnTo>
                      <a:pt x="430" y="503"/>
                    </a:lnTo>
                    <a:lnTo>
                      <a:pt x="538" y="441"/>
                    </a:lnTo>
                    <a:lnTo>
                      <a:pt x="435" y="503"/>
                    </a:lnTo>
                    <a:lnTo>
                      <a:pt x="538" y="444"/>
                    </a:lnTo>
                    <a:lnTo>
                      <a:pt x="441" y="503"/>
                    </a:lnTo>
                    <a:lnTo>
                      <a:pt x="538" y="447"/>
                    </a:lnTo>
                    <a:lnTo>
                      <a:pt x="451" y="503"/>
                    </a:lnTo>
                    <a:lnTo>
                      <a:pt x="538" y="452"/>
                    </a:lnTo>
                    <a:lnTo>
                      <a:pt x="462" y="503"/>
                    </a:lnTo>
                    <a:lnTo>
                      <a:pt x="538" y="457"/>
                    </a:lnTo>
                    <a:lnTo>
                      <a:pt x="473" y="503"/>
                    </a:lnTo>
                    <a:lnTo>
                      <a:pt x="538" y="465"/>
                    </a:lnTo>
                    <a:lnTo>
                      <a:pt x="486" y="503"/>
                    </a:lnTo>
                    <a:lnTo>
                      <a:pt x="538" y="474"/>
                    </a:lnTo>
                    <a:lnTo>
                      <a:pt x="503" y="503"/>
                    </a:lnTo>
                    <a:lnTo>
                      <a:pt x="538" y="482"/>
                    </a:lnTo>
                    <a:lnTo>
                      <a:pt x="527" y="503"/>
                    </a:lnTo>
                    <a:lnTo>
                      <a:pt x="538" y="495"/>
                    </a:lnTo>
                    <a:lnTo>
                      <a:pt x="538" y="503"/>
                    </a:lnTo>
                    <a:lnTo>
                      <a:pt x="538" y="503"/>
                    </a:lnTo>
                  </a:path>
                </a:pathLst>
              </a:custGeom>
              <a:noFill/>
              <a:ln w="0" cap="rnd">
                <a:solidFill>
                  <a:srgbClr val="00B0F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0"/>
              <p:cNvSpPr/>
              <p:nvPr/>
            </p:nvSpPr>
            <p:spPr bwMode="auto">
              <a:xfrm>
                <a:off x="3181350" y="2968625"/>
                <a:ext cx="728663" cy="446088"/>
              </a:xfrm>
              <a:custGeom>
                <a:avLst/>
                <a:gdLst>
                  <a:gd name="T0" fmla="*/ 170 w 459"/>
                  <a:gd name="T1" fmla="*/ 0 h 281"/>
                  <a:gd name="T2" fmla="*/ 178 w 459"/>
                  <a:gd name="T3" fmla="*/ 0 h 281"/>
                  <a:gd name="T4" fmla="*/ 181 w 459"/>
                  <a:gd name="T5" fmla="*/ 0 h 281"/>
                  <a:gd name="T6" fmla="*/ 197 w 459"/>
                  <a:gd name="T7" fmla="*/ 0 h 281"/>
                  <a:gd name="T8" fmla="*/ 218 w 459"/>
                  <a:gd name="T9" fmla="*/ 0 h 281"/>
                  <a:gd name="T10" fmla="*/ 235 w 459"/>
                  <a:gd name="T11" fmla="*/ 0 h 281"/>
                  <a:gd name="T12" fmla="*/ 245 w 459"/>
                  <a:gd name="T13" fmla="*/ 0 h 281"/>
                  <a:gd name="T14" fmla="*/ 248 w 459"/>
                  <a:gd name="T15" fmla="*/ 0 h 281"/>
                  <a:gd name="T16" fmla="*/ 270 w 459"/>
                  <a:gd name="T17" fmla="*/ 0 h 281"/>
                  <a:gd name="T18" fmla="*/ 281 w 459"/>
                  <a:gd name="T19" fmla="*/ 0 h 281"/>
                  <a:gd name="T20" fmla="*/ 294 w 459"/>
                  <a:gd name="T21" fmla="*/ 0 h 281"/>
                  <a:gd name="T22" fmla="*/ 310 w 459"/>
                  <a:gd name="T23" fmla="*/ 0 h 281"/>
                  <a:gd name="T24" fmla="*/ 321 w 459"/>
                  <a:gd name="T25" fmla="*/ 0 h 281"/>
                  <a:gd name="T26" fmla="*/ 329 w 459"/>
                  <a:gd name="T27" fmla="*/ 0 h 281"/>
                  <a:gd name="T28" fmla="*/ 337 w 459"/>
                  <a:gd name="T29" fmla="*/ 0 h 281"/>
                  <a:gd name="T30" fmla="*/ 340 w 459"/>
                  <a:gd name="T31" fmla="*/ 0 h 281"/>
                  <a:gd name="T32" fmla="*/ 353 w 459"/>
                  <a:gd name="T33" fmla="*/ 0 h 281"/>
                  <a:gd name="T34" fmla="*/ 356 w 459"/>
                  <a:gd name="T35" fmla="*/ 0 h 281"/>
                  <a:gd name="T36" fmla="*/ 375 w 459"/>
                  <a:gd name="T37" fmla="*/ 0 h 281"/>
                  <a:gd name="T38" fmla="*/ 389 w 459"/>
                  <a:gd name="T39" fmla="*/ 0 h 281"/>
                  <a:gd name="T40" fmla="*/ 399 w 459"/>
                  <a:gd name="T41" fmla="*/ 0 h 281"/>
                  <a:gd name="T42" fmla="*/ 413 w 459"/>
                  <a:gd name="T43" fmla="*/ 0 h 281"/>
                  <a:gd name="T44" fmla="*/ 424 w 459"/>
                  <a:gd name="T45" fmla="*/ 0 h 281"/>
                  <a:gd name="T46" fmla="*/ 432 w 459"/>
                  <a:gd name="T47" fmla="*/ 0 h 281"/>
                  <a:gd name="T48" fmla="*/ 434 w 459"/>
                  <a:gd name="T49" fmla="*/ 0 h 281"/>
                  <a:gd name="T50" fmla="*/ 448 w 459"/>
                  <a:gd name="T51" fmla="*/ 0 h 281"/>
                  <a:gd name="T52" fmla="*/ 459 w 459"/>
                  <a:gd name="T53" fmla="*/ 0 h 281"/>
                  <a:gd name="T54" fmla="*/ 459 w 459"/>
                  <a:gd name="T55" fmla="*/ 11 h 281"/>
                  <a:gd name="T56" fmla="*/ 459 w 459"/>
                  <a:gd name="T57" fmla="*/ 19 h 281"/>
                  <a:gd name="T58" fmla="*/ 459 w 459"/>
                  <a:gd name="T59" fmla="*/ 25 h 281"/>
                  <a:gd name="T60" fmla="*/ 459 w 459"/>
                  <a:gd name="T61" fmla="*/ 36 h 281"/>
                  <a:gd name="T62" fmla="*/ 459 w 459"/>
                  <a:gd name="T63" fmla="*/ 46 h 281"/>
                  <a:gd name="T64" fmla="*/ 459 w 459"/>
                  <a:gd name="T65" fmla="*/ 60 h 281"/>
                  <a:gd name="T66" fmla="*/ 459 w 459"/>
                  <a:gd name="T67" fmla="*/ 65 h 281"/>
                  <a:gd name="T68" fmla="*/ 459 w 459"/>
                  <a:gd name="T69" fmla="*/ 68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59" h="281">
                    <a:moveTo>
                      <a:pt x="0" y="97"/>
                    </a:moveTo>
                    <a:lnTo>
                      <a:pt x="170" y="0"/>
                    </a:lnTo>
                    <a:lnTo>
                      <a:pt x="24" y="89"/>
                    </a:lnTo>
                    <a:lnTo>
                      <a:pt x="178" y="0"/>
                    </a:lnTo>
                    <a:lnTo>
                      <a:pt x="27" y="89"/>
                    </a:lnTo>
                    <a:lnTo>
                      <a:pt x="181" y="0"/>
                    </a:lnTo>
                    <a:lnTo>
                      <a:pt x="46" y="87"/>
                    </a:lnTo>
                    <a:lnTo>
                      <a:pt x="197" y="0"/>
                    </a:lnTo>
                    <a:lnTo>
                      <a:pt x="65" y="89"/>
                    </a:lnTo>
                    <a:lnTo>
                      <a:pt x="218" y="0"/>
                    </a:lnTo>
                    <a:lnTo>
                      <a:pt x="75" y="92"/>
                    </a:lnTo>
                    <a:lnTo>
                      <a:pt x="235" y="0"/>
                    </a:lnTo>
                    <a:lnTo>
                      <a:pt x="83" y="95"/>
                    </a:lnTo>
                    <a:lnTo>
                      <a:pt x="245" y="0"/>
                    </a:lnTo>
                    <a:lnTo>
                      <a:pt x="83" y="95"/>
                    </a:lnTo>
                    <a:lnTo>
                      <a:pt x="248" y="0"/>
                    </a:lnTo>
                    <a:lnTo>
                      <a:pt x="94" y="103"/>
                    </a:lnTo>
                    <a:lnTo>
                      <a:pt x="270" y="0"/>
                    </a:lnTo>
                    <a:lnTo>
                      <a:pt x="97" y="106"/>
                    </a:lnTo>
                    <a:lnTo>
                      <a:pt x="281" y="0"/>
                    </a:lnTo>
                    <a:lnTo>
                      <a:pt x="102" y="111"/>
                    </a:lnTo>
                    <a:lnTo>
                      <a:pt x="294" y="0"/>
                    </a:lnTo>
                    <a:lnTo>
                      <a:pt x="108" y="116"/>
                    </a:lnTo>
                    <a:lnTo>
                      <a:pt x="310" y="0"/>
                    </a:lnTo>
                    <a:lnTo>
                      <a:pt x="110" y="122"/>
                    </a:lnTo>
                    <a:lnTo>
                      <a:pt x="321" y="0"/>
                    </a:lnTo>
                    <a:lnTo>
                      <a:pt x="113" y="124"/>
                    </a:lnTo>
                    <a:lnTo>
                      <a:pt x="329" y="0"/>
                    </a:lnTo>
                    <a:lnTo>
                      <a:pt x="116" y="130"/>
                    </a:lnTo>
                    <a:lnTo>
                      <a:pt x="337" y="0"/>
                    </a:lnTo>
                    <a:lnTo>
                      <a:pt x="116" y="130"/>
                    </a:lnTo>
                    <a:lnTo>
                      <a:pt x="340" y="0"/>
                    </a:lnTo>
                    <a:lnTo>
                      <a:pt x="119" y="135"/>
                    </a:lnTo>
                    <a:lnTo>
                      <a:pt x="353" y="0"/>
                    </a:lnTo>
                    <a:lnTo>
                      <a:pt x="119" y="138"/>
                    </a:lnTo>
                    <a:lnTo>
                      <a:pt x="356" y="0"/>
                    </a:lnTo>
                    <a:lnTo>
                      <a:pt x="121" y="149"/>
                    </a:lnTo>
                    <a:lnTo>
                      <a:pt x="375" y="0"/>
                    </a:lnTo>
                    <a:lnTo>
                      <a:pt x="124" y="154"/>
                    </a:lnTo>
                    <a:lnTo>
                      <a:pt x="389" y="0"/>
                    </a:lnTo>
                    <a:lnTo>
                      <a:pt x="124" y="159"/>
                    </a:lnTo>
                    <a:lnTo>
                      <a:pt x="399" y="0"/>
                    </a:lnTo>
                    <a:lnTo>
                      <a:pt x="124" y="167"/>
                    </a:lnTo>
                    <a:lnTo>
                      <a:pt x="413" y="0"/>
                    </a:lnTo>
                    <a:lnTo>
                      <a:pt x="124" y="173"/>
                    </a:lnTo>
                    <a:lnTo>
                      <a:pt x="424" y="0"/>
                    </a:lnTo>
                    <a:lnTo>
                      <a:pt x="127" y="178"/>
                    </a:lnTo>
                    <a:lnTo>
                      <a:pt x="432" y="0"/>
                    </a:lnTo>
                    <a:lnTo>
                      <a:pt x="127" y="178"/>
                    </a:lnTo>
                    <a:lnTo>
                      <a:pt x="434" y="0"/>
                    </a:lnTo>
                    <a:lnTo>
                      <a:pt x="127" y="186"/>
                    </a:lnTo>
                    <a:lnTo>
                      <a:pt x="448" y="0"/>
                    </a:lnTo>
                    <a:lnTo>
                      <a:pt x="127" y="192"/>
                    </a:lnTo>
                    <a:lnTo>
                      <a:pt x="459" y="0"/>
                    </a:lnTo>
                    <a:lnTo>
                      <a:pt x="124" y="205"/>
                    </a:lnTo>
                    <a:lnTo>
                      <a:pt x="459" y="11"/>
                    </a:lnTo>
                    <a:lnTo>
                      <a:pt x="124" y="213"/>
                    </a:lnTo>
                    <a:lnTo>
                      <a:pt x="459" y="19"/>
                    </a:lnTo>
                    <a:lnTo>
                      <a:pt x="124" y="219"/>
                    </a:lnTo>
                    <a:lnTo>
                      <a:pt x="459" y="25"/>
                    </a:lnTo>
                    <a:lnTo>
                      <a:pt x="121" y="229"/>
                    </a:lnTo>
                    <a:lnTo>
                      <a:pt x="459" y="36"/>
                    </a:lnTo>
                    <a:lnTo>
                      <a:pt x="119" y="243"/>
                    </a:lnTo>
                    <a:lnTo>
                      <a:pt x="459" y="46"/>
                    </a:lnTo>
                    <a:lnTo>
                      <a:pt x="108" y="264"/>
                    </a:lnTo>
                    <a:lnTo>
                      <a:pt x="459" y="60"/>
                    </a:lnTo>
                    <a:lnTo>
                      <a:pt x="92" y="278"/>
                    </a:lnTo>
                    <a:lnTo>
                      <a:pt x="459" y="65"/>
                    </a:lnTo>
                    <a:lnTo>
                      <a:pt x="86" y="281"/>
                    </a:lnTo>
                    <a:lnTo>
                      <a:pt x="459" y="68"/>
                    </a:lnTo>
                  </a:path>
                </a:pathLst>
              </a:custGeom>
              <a:noFill/>
              <a:ln w="0" cap="rnd">
                <a:solidFill>
                  <a:srgbClr val="00B0F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1"/>
              <p:cNvSpPr/>
              <p:nvPr/>
            </p:nvSpPr>
            <p:spPr bwMode="auto">
              <a:xfrm>
                <a:off x="3055938" y="2968625"/>
                <a:ext cx="395288" cy="223838"/>
              </a:xfrm>
              <a:custGeom>
                <a:avLst/>
                <a:gdLst>
                  <a:gd name="T0" fmla="*/ 0 w 249"/>
                  <a:gd name="T1" fmla="*/ 0 h 141"/>
                  <a:gd name="T2" fmla="*/ 3 w 249"/>
                  <a:gd name="T3" fmla="*/ 0 h 141"/>
                  <a:gd name="T4" fmla="*/ 0 w 249"/>
                  <a:gd name="T5" fmla="*/ 3 h 141"/>
                  <a:gd name="T6" fmla="*/ 6 w 249"/>
                  <a:gd name="T7" fmla="*/ 0 h 141"/>
                  <a:gd name="T8" fmla="*/ 0 w 249"/>
                  <a:gd name="T9" fmla="*/ 17 h 141"/>
                  <a:gd name="T10" fmla="*/ 27 w 249"/>
                  <a:gd name="T11" fmla="*/ 0 h 141"/>
                  <a:gd name="T12" fmla="*/ 0 w 249"/>
                  <a:gd name="T13" fmla="*/ 22 h 141"/>
                  <a:gd name="T14" fmla="*/ 38 w 249"/>
                  <a:gd name="T15" fmla="*/ 0 h 141"/>
                  <a:gd name="T16" fmla="*/ 0 w 249"/>
                  <a:gd name="T17" fmla="*/ 27 h 141"/>
                  <a:gd name="T18" fmla="*/ 46 w 249"/>
                  <a:gd name="T19" fmla="*/ 0 h 141"/>
                  <a:gd name="T20" fmla="*/ 0 w 249"/>
                  <a:gd name="T21" fmla="*/ 30 h 141"/>
                  <a:gd name="T22" fmla="*/ 52 w 249"/>
                  <a:gd name="T23" fmla="*/ 0 h 141"/>
                  <a:gd name="T24" fmla="*/ 0 w 249"/>
                  <a:gd name="T25" fmla="*/ 36 h 141"/>
                  <a:gd name="T26" fmla="*/ 60 w 249"/>
                  <a:gd name="T27" fmla="*/ 0 h 141"/>
                  <a:gd name="T28" fmla="*/ 0 w 249"/>
                  <a:gd name="T29" fmla="*/ 46 h 141"/>
                  <a:gd name="T30" fmla="*/ 79 w 249"/>
                  <a:gd name="T31" fmla="*/ 0 h 141"/>
                  <a:gd name="T32" fmla="*/ 0 w 249"/>
                  <a:gd name="T33" fmla="*/ 54 h 141"/>
                  <a:gd name="T34" fmla="*/ 95 w 249"/>
                  <a:gd name="T35" fmla="*/ 0 h 141"/>
                  <a:gd name="T36" fmla="*/ 0 w 249"/>
                  <a:gd name="T37" fmla="*/ 68 h 141"/>
                  <a:gd name="T38" fmla="*/ 117 w 249"/>
                  <a:gd name="T39" fmla="*/ 0 h 141"/>
                  <a:gd name="T40" fmla="*/ 0 w 249"/>
                  <a:gd name="T41" fmla="*/ 76 h 141"/>
                  <a:gd name="T42" fmla="*/ 130 w 249"/>
                  <a:gd name="T43" fmla="*/ 0 h 141"/>
                  <a:gd name="T44" fmla="*/ 0 w 249"/>
                  <a:gd name="T45" fmla="*/ 87 h 141"/>
                  <a:gd name="T46" fmla="*/ 149 w 249"/>
                  <a:gd name="T47" fmla="*/ 0 h 141"/>
                  <a:gd name="T48" fmla="*/ 0 w 249"/>
                  <a:gd name="T49" fmla="*/ 87 h 141"/>
                  <a:gd name="T50" fmla="*/ 152 w 249"/>
                  <a:gd name="T51" fmla="*/ 0 h 141"/>
                  <a:gd name="T52" fmla="*/ 0 w 249"/>
                  <a:gd name="T53" fmla="*/ 95 h 141"/>
                  <a:gd name="T54" fmla="*/ 165 w 249"/>
                  <a:gd name="T55" fmla="*/ 0 h 141"/>
                  <a:gd name="T56" fmla="*/ 0 w 249"/>
                  <a:gd name="T57" fmla="*/ 100 h 141"/>
                  <a:gd name="T58" fmla="*/ 173 w 249"/>
                  <a:gd name="T59" fmla="*/ 0 h 141"/>
                  <a:gd name="T60" fmla="*/ 0 w 249"/>
                  <a:gd name="T61" fmla="*/ 111 h 141"/>
                  <a:gd name="T62" fmla="*/ 189 w 249"/>
                  <a:gd name="T63" fmla="*/ 0 h 141"/>
                  <a:gd name="T64" fmla="*/ 0 w 249"/>
                  <a:gd name="T65" fmla="*/ 111 h 141"/>
                  <a:gd name="T66" fmla="*/ 192 w 249"/>
                  <a:gd name="T67" fmla="*/ 0 h 141"/>
                  <a:gd name="T68" fmla="*/ 0 w 249"/>
                  <a:gd name="T69" fmla="*/ 122 h 141"/>
                  <a:gd name="T70" fmla="*/ 211 w 249"/>
                  <a:gd name="T71" fmla="*/ 0 h 141"/>
                  <a:gd name="T72" fmla="*/ 0 w 249"/>
                  <a:gd name="T73" fmla="*/ 124 h 141"/>
                  <a:gd name="T74" fmla="*/ 214 w 249"/>
                  <a:gd name="T75" fmla="*/ 0 h 141"/>
                  <a:gd name="T76" fmla="*/ 0 w 249"/>
                  <a:gd name="T77" fmla="*/ 130 h 141"/>
                  <a:gd name="T78" fmla="*/ 225 w 249"/>
                  <a:gd name="T79" fmla="*/ 0 h 141"/>
                  <a:gd name="T80" fmla="*/ 0 w 249"/>
                  <a:gd name="T81" fmla="*/ 141 h 141"/>
                  <a:gd name="T82" fmla="*/ 243 w 249"/>
                  <a:gd name="T83" fmla="*/ 0 h 141"/>
                  <a:gd name="T84" fmla="*/ 6 w 249"/>
                  <a:gd name="T85" fmla="*/ 141 h 141"/>
                  <a:gd name="T86" fmla="*/ 249 w 249"/>
                  <a:gd name="T87" fmla="*/ 0 h 141"/>
                  <a:gd name="T88" fmla="*/ 19 w 249"/>
                  <a:gd name="T89" fmla="*/ 141 h 141"/>
                  <a:gd name="T90" fmla="*/ 52 w 249"/>
                  <a:gd name="T91" fmla="*/ 122 h 141"/>
                  <a:gd name="T92" fmla="*/ 30 w 249"/>
                  <a:gd name="T93" fmla="*/ 141 h 141"/>
                  <a:gd name="T94" fmla="*/ 41 w 249"/>
                  <a:gd name="T95" fmla="*/ 135 h 141"/>
                  <a:gd name="T96" fmla="*/ 38 w 249"/>
                  <a:gd name="T97" fmla="*/ 141 h 141"/>
                  <a:gd name="T98" fmla="*/ 38 w 249"/>
                  <a:gd name="T99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49" h="141">
                    <a:moveTo>
                      <a:pt x="0" y="0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6" y="0"/>
                    </a:lnTo>
                    <a:lnTo>
                      <a:pt x="0" y="17"/>
                    </a:lnTo>
                    <a:lnTo>
                      <a:pt x="27" y="0"/>
                    </a:lnTo>
                    <a:lnTo>
                      <a:pt x="0" y="22"/>
                    </a:lnTo>
                    <a:lnTo>
                      <a:pt x="38" y="0"/>
                    </a:lnTo>
                    <a:lnTo>
                      <a:pt x="0" y="27"/>
                    </a:lnTo>
                    <a:lnTo>
                      <a:pt x="46" y="0"/>
                    </a:lnTo>
                    <a:lnTo>
                      <a:pt x="0" y="30"/>
                    </a:lnTo>
                    <a:lnTo>
                      <a:pt x="52" y="0"/>
                    </a:lnTo>
                    <a:lnTo>
                      <a:pt x="0" y="36"/>
                    </a:lnTo>
                    <a:lnTo>
                      <a:pt x="60" y="0"/>
                    </a:lnTo>
                    <a:lnTo>
                      <a:pt x="0" y="46"/>
                    </a:lnTo>
                    <a:lnTo>
                      <a:pt x="79" y="0"/>
                    </a:lnTo>
                    <a:lnTo>
                      <a:pt x="0" y="54"/>
                    </a:lnTo>
                    <a:lnTo>
                      <a:pt x="95" y="0"/>
                    </a:lnTo>
                    <a:lnTo>
                      <a:pt x="0" y="68"/>
                    </a:lnTo>
                    <a:lnTo>
                      <a:pt x="117" y="0"/>
                    </a:lnTo>
                    <a:lnTo>
                      <a:pt x="0" y="76"/>
                    </a:lnTo>
                    <a:lnTo>
                      <a:pt x="130" y="0"/>
                    </a:lnTo>
                    <a:lnTo>
                      <a:pt x="0" y="87"/>
                    </a:lnTo>
                    <a:lnTo>
                      <a:pt x="149" y="0"/>
                    </a:lnTo>
                    <a:lnTo>
                      <a:pt x="0" y="87"/>
                    </a:lnTo>
                    <a:lnTo>
                      <a:pt x="152" y="0"/>
                    </a:lnTo>
                    <a:lnTo>
                      <a:pt x="0" y="95"/>
                    </a:lnTo>
                    <a:lnTo>
                      <a:pt x="165" y="0"/>
                    </a:lnTo>
                    <a:lnTo>
                      <a:pt x="0" y="100"/>
                    </a:lnTo>
                    <a:lnTo>
                      <a:pt x="173" y="0"/>
                    </a:lnTo>
                    <a:lnTo>
                      <a:pt x="0" y="111"/>
                    </a:lnTo>
                    <a:lnTo>
                      <a:pt x="189" y="0"/>
                    </a:lnTo>
                    <a:lnTo>
                      <a:pt x="0" y="111"/>
                    </a:lnTo>
                    <a:lnTo>
                      <a:pt x="192" y="0"/>
                    </a:lnTo>
                    <a:lnTo>
                      <a:pt x="0" y="122"/>
                    </a:lnTo>
                    <a:lnTo>
                      <a:pt x="211" y="0"/>
                    </a:lnTo>
                    <a:lnTo>
                      <a:pt x="0" y="124"/>
                    </a:lnTo>
                    <a:lnTo>
                      <a:pt x="214" y="0"/>
                    </a:lnTo>
                    <a:lnTo>
                      <a:pt x="0" y="130"/>
                    </a:lnTo>
                    <a:lnTo>
                      <a:pt x="225" y="0"/>
                    </a:lnTo>
                    <a:lnTo>
                      <a:pt x="0" y="141"/>
                    </a:lnTo>
                    <a:lnTo>
                      <a:pt x="243" y="0"/>
                    </a:lnTo>
                    <a:lnTo>
                      <a:pt x="6" y="141"/>
                    </a:lnTo>
                    <a:lnTo>
                      <a:pt x="249" y="0"/>
                    </a:lnTo>
                    <a:lnTo>
                      <a:pt x="19" y="141"/>
                    </a:lnTo>
                    <a:lnTo>
                      <a:pt x="52" y="122"/>
                    </a:lnTo>
                    <a:lnTo>
                      <a:pt x="30" y="141"/>
                    </a:lnTo>
                    <a:lnTo>
                      <a:pt x="41" y="135"/>
                    </a:lnTo>
                    <a:lnTo>
                      <a:pt x="38" y="141"/>
                    </a:lnTo>
                    <a:lnTo>
                      <a:pt x="38" y="141"/>
                    </a:lnTo>
                  </a:path>
                </a:pathLst>
              </a:custGeom>
              <a:noFill/>
              <a:ln w="0" cap="rnd">
                <a:solidFill>
                  <a:srgbClr val="00B0F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42" name="PA_chenying0907 41"/>
            <p:cNvGrpSpPr/>
            <p:nvPr>
              <p:custDataLst>
                <p:tags r:id="rId8"/>
              </p:custDataLst>
            </p:nvPr>
          </p:nvGrpSpPr>
          <p:grpSpPr>
            <a:xfrm>
              <a:off x="3306" y="2245"/>
              <a:ext cx="1275" cy="3643"/>
              <a:chOff x="2525713" y="1425575"/>
              <a:chExt cx="809625" cy="2312988"/>
            </a:xfrm>
          </p:grpSpPr>
          <p:sp>
            <p:nvSpPr>
              <p:cNvPr id="29" name="Freeform 27"/>
              <p:cNvSpPr/>
              <p:nvPr/>
            </p:nvSpPr>
            <p:spPr bwMode="auto">
              <a:xfrm>
                <a:off x="3141663" y="3152775"/>
                <a:ext cx="133350" cy="77788"/>
              </a:xfrm>
              <a:custGeom>
                <a:avLst/>
                <a:gdLst>
                  <a:gd name="T0" fmla="*/ 36 w 84"/>
                  <a:gd name="T1" fmla="*/ 8 h 49"/>
                  <a:gd name="T2" fmla="*/ 41 w 84"/>
                  <a:gd name="T3" fmla="*/ 6 h 49"/>
                  <a:gd name="T4" fmla="*/ 14 w 84"/>
                  <a:gd name="T5" fmla="*/ 30 h 49"/>
                  <a:gd name="T6" fmla="*/ 65 w 84"/>
                  <a:gd name="T7" fmla="*/ 0 h 49"/>
                  <a:gd name="T8" fmla="*/ 9 w 84"/>
                  <a:gd name="T9" fmla="*/ 38 h 49"/>
                  <a:gd name="T10" fmla="*/ 73 w 84"/>
                  <a:gd name="T11" fmla="*/ 0 h 49"/>
                  <a:gd name="T12" fmla="*/ 0 w 84"/>
                  <a:gd name="T13" fmla="*/ 49 h 49"/>
                  <a:gd name="T14" fmla="*/ 84 w 84"/>
                  <a:gd name="T15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49">
                    <a:moveTo>
                      <a:pt x="36" y="8"/>
                    </a:moveTo>
                    <a:lnTo>
                      <a:pt x="41" y="6"/>
                    </a:lnTo>
                    <a:lnTo>
                      <a:pt x="14" y="30"/>
                    </a:lnTo>
                    <a:lnTo>
                      <a:pt x="65" y="0"/>
                    </a:lnTo>
                    <a:lnTo>
                      <a:pt x="9" y="38"/>
                    </a:lnTo>
                    <a:lnTo>
                      <a:pt x="73" y="0"/>
                    </a:lnTo>
                    <a:lnTo>
                      <a:pt x="0" y="49"/>
                    </a:lnTo>
                    <a:lnTo>
                      <a:pt x="84" y="0"/>
                    </a:lnTo>
                  </a:path>
                </a:pathLst>
              </a:custGeom>
              <a:noFill/>
              <a:ln w="0" cap="rnd">
                <a:solidFill>
                  <a:schemeClr val="accent3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35" name="chenying0907 34"/>
              <p:cNvGrpSpPr/>
              <p:nvPr/>
            </p:nvGrpSpPr>
            <p:grpSpPr>
              <a:xfrm>
                <a:off x="2525713" y="1425575"/>
                <a:ext cx="809625" cy="2312988"/>
                <a:chOff x="2525713" y="1425575"/>
                <a:chExt cx="809625" cy="2312988"/>
              </a:xfrm>
            </p:grpSpPr>
            <p:sp>
              <p:nvSpPr>
                <p:cNvPr id="28" name="Freeform 26"/>
                <p:cNvSpPr/>
                <p:nvPr/>
              </p:nvSpPr>
              <p:spPr bwMode="auto">
                <a:xfrm>
                  <a:off x="3022600" y="3157538"/>
                  <a:ext cx="312738" cy="227013"/>
                </a:xfrm>
                <a:custGeom>
                  <a:avLst/>
                  <a:gdLst>
                    <a:gd name="T0" fmla="*/ 0 w 197"/>
                    <a:gd name="T1" fmla="*/ 94 h 143"/>
                    <a:gd name="T2" fmla="*/ 165 w 197"/>
                    <a:gd name="T3" fmla="*/ 0 h 143"/>
                    <a:gd name="T4" fmla="*/ 21 w 197"/>
                    <a:gd name="T5" fmla="*/ 92 h 143"/>
                    <a:gd name="T6" fmla="*/ 175 w 197"/>
                    <a:gd name="T7" fmla="*/ 3 h 143"/>
                    <a:gd name="T8" fmla="*/ 32 w 197"/>
                    <a:gd name="T9" fmla="*/ 92 h 143"/>
                    <a:gd name="T10" fmla="*/ 181 w 197"/>
                    <a:gd name="T11" fmla="*/ 8 h 143"/>
                    <a:gd name="T12" fmla="*/ 51 w 197"/>
                    <a:gd name="T13" fmla="*/ 92 h 143"/>
                    <a:gd name="T14" fmla="*/ 186 w 197"/>
                    <a:gd name="T15" fmla="*/ 16 h 143"/>
                    <a:gd name="T16" fmla="*/ 62 w 197"/>
                    <a:gd name="T17" fmla="*/ 92 h 143"/>
                    <a:gd name="T18" fmla="*/ 189 w 197"/>
                    <a:gd name="T19" fmla="*/ 19 h 143"/>
                    <a:gd name="T20" fmla="*/ 78 w 197"/>
                    <a:gd name="T21" fmla="*/ 94 h 143"/>
                    <a:gd name="T22" fmla="*/ 192 w 197"/>
                    <a:gd name="T23" fmla="*/ 30 h 143"/>
                    <a:gd name="T24" fmla="*/ 86 w 197"/>
                    <a:gd name="T25" fmla="*/ 105 h 143"/>
                    <a:gd name="T26" fmla="*/ 194 w 197"/>
                    <a:gd name="T27" fmla="*/ 40 h 143"/>
                    <a:gd name="T28" fmla="*/ 86 w 197"/>
                    <a:gd name="T29" fmla="*/ 105 h 143"/>
                    <a:gd name="T30" fmla="*/ 194 w 197"/>
                    <a:gd name="T31" fmla="*/ 43 h 143"/>
                    <a:gd name="T32" fmla="*/ 86 w 197"/>
                    <a:gd name="T33" fmla="*/ 108 h 143"/>
                    <a:gd name="T34" fmla="*/ 197 w 197"/>
                    <a:gd name="T35" fmla="*/ 46 h 143"/>
                    <a:gd name="T36" fmla="*/ 92 w 197"/>
                    <a:gd name="T37" fmla="*/ 116 h 143"/>
                    <a:gd name="T38" fmla="*/ 197 w 197"/>
                    <a:gd name="T39" fmla="*/ 57 h 143"/>
                    <a:gd name="T40" fmla="*/ 97 w 197"/>
                    <a:gd name="T41" fmla="*/ 124 h 143"/>
                    <a:gd name="T42" fmla="*/ 197 w 197"/>
                    <a:gd name="T43" fmla="*/ 65 h 143"/>
                    <a:gd name="T44" fmla="*/ 105 w 197"/>
                    <a:gd name="T45" fmla="*/ 129 h 143"/>
                    <a:gd name="T46" fmla="*/ 197 w 197"/>
                    <a:gd name="T47" fmla="*/ 75 h 143"/>
                    <a:gd name="T48" fmla="*/ 108 w 197"/>
                    <a:gd name="T49" fmla="*/ 132 h 143"/>
                    <a:gd name="T50" fmla="*/ 197 w 197"/>
                    <a:gd name="T51" fmla="*/ 81 h 143"/>
                    <a:gd name="T52" fmla="*/ 111 w 197"/>
                    <a:gd name="T53" fmla="*/ 135 h 143"/>
                    <a:gd name="T54" fmla="*/ 197 w 197"/>
                    <a:gd name="T55" fmla="*/ 84 h 143"/>
                    <a:gd name="T56" fmla="*/ 113 w 197"/>
                    <a:gd name="T57" fmla="*/ 135 h 143"/>
                    <a:gd name="T58" fmla="*/ 197 w 197"/>
                    <a:gd name="T59" fmla="*/ 86 h 143"/>
                    <a:gd name="T60" fmla="*/ 121 w 197"/>
                    <a:gd name="T61" fmla="*/ 140 h 143"/>
                    <a:gd name="T62" fmla="*/ 197 w 197"/>
                    <a:gd name="T63" fmla="*/ 97 h 143"/>
                    <a:gd name="T64" fmla="*/ 124 w 197"/>
                    <a:gd name="T65" fmla="*/ 140 h 143"/>
                    <a:gd name="T66" fmla="*/ 194 w 197"/>
                    <a:gd name="T67" fmla="*/ 100 h 143"/>
                    <a:gd name="T68" fmla="*/ 132 w 197"/>
                    <a:gd name="T69" fmla="*/ 143 h 143"/>
                    <a:gd name="T70" fmla="*/ 194 w 197"/>
                    <a:gd name="T71" fmla="*/ 105 h 143"/>
                    <a:gd name="T72" fmla="*/ 140 w 197"/>
                    <a:gd name="T73" fmla="*/ 143 h 143"/>
                    <a:gd name="T74" fmla="*/ 192 w 197"/>
                    <a:gd name="T75" fmla="*/ 113 h 143"/>
                    <a:gd name="T76" fmla="*/ 143 w 197"/>
                    <a:gd name="T77" fmla="*/ 143 h 143"/>
                    <a:gd name="T78" fmla="*/ 192 w 197"/>
                    <a:gd name="T79" fmla="*/ 116 h 143"/>
                    <a:gd name="T80" fmla="*/ 165 w 197"/>
                    <a:gd name="T81" fmla="*/ 140 h 143"/>
                    <a:gd name="T82" fmla="*/ 181 w 197"/>
                    <a:gd name="T83" fmla="*/ 132 h 143"/>
                    <a:gd name="T84" fmla="*/ 170 w 197"/>
                    <a:gd name="T85" fmla="*/ 140 h 143"/>
                    <a:gd name="T86" fmla="*/ 175 w 197"/>
                    <a:gd name="T87" fmla="*/ 137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97" h="143">
                      <a:moveTo>
                        <a:pt x="0" y="94"/>
                      </a:moveTo>
                      <a:lnTo>
                        <a:pt x="165" y="0"/>
                      </a:lnTo>
                      <a:lnTo>
                        <a:pt x="21" y="92"/>
                      </a:lnTo>
                      <a:lnTo>
                        <a:pt x="175" y="3"/>
                      </a:lnTo>
                      <a:lnTo>
                        <a:pt x="32" y="92"/>
                      </a:lnTo>
                      <a:lnTo>
                        <a:pt x="181" y="8"/>
                      </a:lnTo>
                      <a:lnTo>
                        <a:pt x="51" y="92"/>
                      </a:lnTo>
                      <a:lnTo>
                        <a:pt x="186" y="16"/>
                      </a:lnTo>
                      <a:lnTo>
                        <a:pt x="62" y="92"/>
                      </a:lnTo>
                      <a:lnTo>
                        <a:pt x="189" y="19"/>
                      </a:lnTo>
                      <a:lnTo>
                        <a:pt x="78" y="94"/>
                      </a:lnTo>
                      <a:lnTo>
                        <a:pt x="192" y="30"/>
                      </a:lnTo>
                      <a:lnTo>
                        <a:pt x="86" y="105"/>
                      </a:lnTo>
                      <a:lnTo>
                        <a:pt x="194" y="40"/>
                      </a:lnTo>
                      <a:lnTo>
                        <a:pt x="86" y="105"/>
                      </a:lnTo>
                      <a:lnTo>
                        <a:pt x="194" y="43"/>
                      </a:lnTo>
                      <a:lnTo>
                        <a:pt x="86" y="108"/>
                      </a:lnTo>
                      <a:lnTo>
                        <a:pt x="197" y="46"/>
                      </a:lnTo>
                      <a:lnTo>
                        <a:pt x="92" y="116"/>
                      </a:lnTo>
                      <a:lnTo>
                        <a:pt x="197" y="57"/>
                      </a:lnTo>
                      <a:lnTo>
                        <a:pt x="97" y="124"/>
                      </a:lnTo>
                      <a:lnTo>
                        <a:pt x="197" y="65"/>
                      </a:lnTo>
                      <a:lnTo>
                        <a:pt x="105" y="129"/>
                      </a:lnTo>
                      <a:lnTo>
                        <a:pt x="197" y="75"/>
                      </a:lnTo>
                      <a:lnTo>
                        <a:pt x="108" y="132"/>
                      </a:lnTo>
                      <a:lnTo>
                        <a:pt x="197" y="81"/>
                      </a:lnTo>
                      <a:lnTo>
                        <a:pt x="111" y="135"/>
                      </a:lnTo>
                      <a:lnTo>
                        <a:pt x="197" y="84"/>
                      </a:lnTo>
                      <a:lnTo>
                        <a:pt x="113" y="135"/>
                      </a:lnTo>
                      <a:lnTo>
                        <a:pt x="197" y="86"/>
                      </a:lnTo>
                      <a:lnTo>
                        <a:pt x="121" y="140"/>
                      </a:lnTo>
                      <a:lnTo>
                        <a:pt x="197" y="97"/>
                      </a:lnTo>
                      <a:lnTo>
                        <a:pt x="124" y="140"/>
                      </a:lnTo>
                      <a:lnTo>
                        <a:pt x="194" y="100"/>
                      </a:lnTo>
                      <a:lnTo>
                        <a:pt x="132" y="143"/>
                      </a:lnTo>
                      <a:lnTo>
                        <a:pt x="194" y="105"/>
                      </a:lnTo>
                      <a:lnTo>
                        <a:pt x="140" y="143"/>
                      </a:lnTo>
                      <a:lnTo>
                        <a:pt x="192" y="113"/>
                      </a:lnTo>
                      <a:lnTo>
                        <a:pt x="143" y="143"/>
                      </a:lnTo>
                      <a:lnTo>
                        <a:pt x="192" y="116"/>
                      </a:lnTo>
                      <a:lnTo>
                        <a:pt x="165" y="140"/>
                      </a:lnTo>
                      <a:lnTo>
                        <a:pt x="181" y="132"/>
                      </a:lnTo>
                      <a:lnTo>
                        <a:pt x="170" y="140"/>
                      </a:lnTo>
                      <a:lnTo>
                        <a:pt x="175" y="137"/>
                      </a:lnTo>
                    </a:path>
                  </a:pathLst>
                </a:custGeom>
                <a:noFill/>
                <a:ln w="0" cap="rnd">
                  <a:solidFill>
                    <a:schemeClr val="accent3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" name="Freeform 28"/>
                <p:cNvSpPr/>
                <p:nvPr/>
              </p:nvSpPr>
              <p:spPr bwMode="auto">
                <a:xfrm>
                  <a:off x="2525713" y="1425575"/>
                  <a:ext cx="595313" cy="2312988"/>
                </a:xfrm>
                <a:custGeom>
                  <a:avLst/>
                  <a:gdLst>
                    <a:gd name="T0" fmla="*/ 256 w 375"/>
                    <a:gd name="T1" fmla="*/ 43 h 1457"/>
                    <a:gd name="T2" fmla="*/ 307 w 375"/>
                    <a:gd name="T3" fmla="*/ 49 h 1457"/>
                    <a:gd name="T4" fmla="*/ 140 w 375"/>
                    <a:gd name="T5" fmla="*/ 189 h 1457"/>
                    <a:gd name="T6" fmla="*/ 307 w 375"/>
                    <a:gd name="T7" fmla="*/ 121 h 1457"/>
                    <a:gd name="T8" fmla="*/ 89 w 375"/>
                    <a:gd name="T9" fmla="*/ 272 h 1457"/>
                    <a:gd name="T10" fmla="*/ 307 w 375"/>
                    <a:gd name="T11" fmla="*/ 164 h 1457"/>
                    <a:gd name="T12" fmla="*/ 64 w 375"/>
                    <a:gd name="T13" fmla="*/ 331 h 1457"/>
                    <a:gd name="T14" fmla="*/ 307 w 375"/>
                    <a:gd name="T15" fmla="*/ 208 h 1457"/>
                    <a:gd name="T16" fmla="*/ 43 w 375"/>
                    <a:gd name="T17" fmla="*/ 388 h 1457"/>
                    <a:gd name="T18" fmla="*/ 307 w 375"/>
                    <a:gd name="T19" fmla="*/ 245 h 1457"/>
                    <a:gd name="T20" fmla="*/ 27 w 375"/>
                    <a:gd name="T21" fmla="*/ 439 h 1457"/>
                    <a:gd name="T22" fmla="*/ 307 w 375"/>
                    <a:gd name="T23" fmla="*/ 299 h 1457"/>
                    <a:gd name="T24" fmla="*/ 13 w 375"/>
                    <a:gd name="T25" fmla="*/ 501 h 1457"/>
                    <a:gd name="T26" fmla="*/ 307 w 375"/>
                    <a:gd name="T27" fmla="*/ 366 h 1457"/>
                    <a:gd name="T28" fmla="*/ 5 w 375"/>
                    <a:gd name="T29" fmla="*/ 552 h 1457"/>
                    <a:gd name="T30" fmla="*/ 307 w 375"/>
                    <a:gd name="T31" fmla="*/ 401 h 1457"/>
                    <a:gd name="T32" fmla="*/ 0 w 375"/>
                    <a:gd name="T33" fmla="*/ 603 h 1457"/>
                    <a:gd name="T34" fmla="*/ 307 w 375"/>
                    <a:gd name="T35" fmla="*/ 458 h 1457"/>
                    <a:gd name="T36" fmla="*/ 0 w 375"/>
                    <a:gd name="T37" fmla="*/ 660 h 1457"/>
                    <a:gd name="T38" fmla="*/ 307 w 375"/>
                    <a:gd name="T39" fmla="*/ 496 h 1457"/>
                    <a:gd name="T40" fmla="*/ 2 w 375"/>
                    <a:gd name="T41" fmla="*/ 698 h 1457"/>
                    <a:gd name="T42" fmla="*/ 307 w 375"/>
                    <a:gd name="T43" fmla="*/ 536 h 1457"/>
                    <a:gd name="T44" fmla="*/ 5 w 375"/>
                    <a:gd name="T45" fmla="*/ 744 h 1457"/>
                    <a:gd name="T46" fmla="*/ 307 w 375"/>
                    <a:gd name="T47" fmla="*/ 587 h 1457"/>
                    <a:gd name="T48" fmla="*/ 10 w 375"/>
                    <a:gd name="T49" fmla="*/ 781 h 1457"/>
                    <a:gd name="T50" fmla="*/ 307 w 375"/>
                    <a:gd name="T51" fmla="*/ 633 h 1457"/>
                    <a:gd name="T52" fmla="*/ 19 w 375"/>
                    <a:gd name="T53" fmla="*/ 824 h 1457"/>
                    <a:gd name="T54" fmla="*/ 307 w 375"/>
                    <a:gd name="T55" fmla="*/ 684 h 1457"/>
                    <a:gd name="T56" fmla="*/ 32 w 375"/>
                    <a:gd name="T57" fmla="*/ 881 h 1457"/>
                    <a:gd name="T58" fmla="*/ 307 w 375"/>
                    <a:gd name="T59" fmla="*/ 741 h 1457"/>
                    <a:gd name="T60" fmla="*/ 43 w 375"/>
                    <a:gd name="T61" fmla="*/ 916 h 1457"/>
                    <a:gd name="T62" fmla="*/ 307 w 375"/>
                    <a:gd name="T63" fmla="*/ 795 h 1457"/>
                    <a:gd name="T64" fmla="*/ 62 w 375"/>
                    <a:gd name="T65" fmla="*/ 970 h 1457"/>
                    <a:gd name="T66" fmla="*/ 307 w 375"/>
                    <a:gd name="T67" fmla="*/ 843 h 1457"/>
                    <a:gd name="T68" fmla="*/ 73 w 375"/>
                    <a:gd name="T69" fmla="*/ 999 h 1457"/>
                    <a:gd name="T70" fmla="*/ 307 w 375"/>
                    <a:gd name="T71" fmla="*/ 886 h 1457"/>
                    <a:gd name="T72" fmla="*/ 91 w 375"/>
                    <a:gd name="T73" fmla="*/ 1043 h 1457"/>
                    <a:gd name="T74" fmla="*/ 307 w 375"/>
                    <a:gd name="T75" fmla="*/ 943 h 1457"/>
                    <a:gd name="T76" fmla="*/ 113 w 375"/>
                    <a:gd name="T77" fmla="*/ 1086 h 1457"/>
                    <a:gd name="T78" fmla="*/ 307 w 375"/>
                    <a:gd name="T79" fmla="*/ 1002 h 1457"/>
                    <a:gd name="T80" fmla="*/ 135 w 375"/>
                    <a:gd name="T81" fmla="*/ 1129 h 1457"/>
                    <a:gd name="T82" fmla="*/ 307 w 375"/>
                    <a:gd name="T83" fmla="*/ 1059 h 1457"/>
                    <a:gd name="T84" fmla="*/ 156 w 375"/>
                    <a:gd name="T85" fmla="*/ 1166 h 1457"/>
                    <a:gd name="T86" fmla="*/ 307 w 375"/>
                    <a:gd name="T87" fmla="*/ 1094 h 1457"/>
                    <a:gd name="T88" fmla="*/ 172 w 375"/>
                    <a:gd name="T89" fmla="*/ 1193 h 1457"/>
                    <a:gd name="T90" fmla="*/ 310 w 375"/>
                    <a:gd name="T91" fmla="*/ 1134 h 1457"/>
                    <a:gd name="T92" fmla="*/ 191 w 375"/>
                    <a:gd name="T93" fmla="*/ 1231 h 1457"/>
                    <a:gd name="T94" fmla="*/ 307 w 375"/>
                    <a:gd name="T95" fmla="*/ 1191 h 1457"/>
                    <a:gd name="T96" fmla="*/ 216 w 375"/>
                    <a:gd name="T97" fmla="*/ 1277 h 1457"/>
                    <a:gd name="T98" fmla="*/ 305 w 375"/>
                    <a:gd name="T99" fmla="*/ 1242 h 1457"/>
                    <a:gd name="T100" fmla="*/ 235 w 375"/>
                    <a:gd name="T101" fmla="*/ 1315 h 1457"/>
                    <a:gd name="T102" fmla="*/ 305 w 375"/>
                    <a:gd name="T103" fmla="*/ 1293 h 1457"/>
                    <a:gd name="T104" fmla="*/ 256 w 375"/>
                    <a:gd name="T105" fmla="*/ 1355 h 1457"/>
                    <a:gd name="T106" fmla="*/ 305 w 375"/>
                    <a:gd name="T107" fmla="*/ 1344 h 1457"/>
                    <a:gd name="T108" fmla="*/ 272 w 375"/>
                    <a:gd name="T109" fmla="*/ 1390 h 1457"/>
                    <a:gd name="T110" fmla="*/ 305 w 375"/>
                    <a:gd name="T111" fmla="*/ 1395 h 1457"/>
                    <a:gd name="T112" fmla="*/ 294 w 375"/>
                    <a:gd name="T113" fmla="*/ 1433 h 1457"/>
                    <a:gd name="T114" fmla="*/ 305 w 375"/>
                    <a:gd name="T115" fmla="*/ 1452 h 14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75" h="1457">
                      <a:moveTo>
                        <a:pt x="307" y="0"/>
                      </a:moveTo>
                      <a:lnTo>
                        <a:pt x="307" y="0"/>
                      </a:lnTo>
                      <a:lnTo>
                        <a:pt x="291" y="14"/>
                      </a:lnTo>
                      <a:lnTo>
                        <a:pt x="307" y="3"/>
                      </a:lnTo>
                      <a:lnTo>
                        <a:pt x="278" y="24"/>
                      </a:lnTo>
                      <a:lnTo>
                        <a:pt x="307" y="8"/>
                      </a:lnTo>
                      <a:lnTo>
                        <a:pt x="256" y="43"/>
                      </a:lnTo>
                      <a:lnTo>
                        <a:pt x="307" y="14"/>
                      </a:lnTo>
                      <a:lnTo>
                        <a:pt x="229" y="73"/>
                      </a:lnTo>
                      <a:lnTo>
                        <a:pt x="307" y="27"/>
                      </a:lnTo>
                      <a:lnTo>
                        <a:pt x="205" y="100"/>
                      </a:lnTo>
                      <a:lnTo>
                        <a:pt x="307" y="41"/>
                      </a:lnTo>
                      <a:lnTo>
                        <a:pt x="191" y="116"/>
                      </a:lnTo>
                      <a:lnTo>
                        <a:pt x="307" y="49"/>
                      </a:lnTo>
                      <a:lnTo>
                        <a:pt x="178" y="132"/>
                      </a:lnTo>
                      <a:lnTo>
                        <a:pt x="307" y="59"/>
                      </a:lnTo>
                      <a:lnTo>
                        <a:pt x="164" y="148"/>
                      </a:lnTo>
                      <a:lnTo>
                        <a:pt x="307" y="67"/>
                      </a:lnTo>
                      <a:lnTo>
                        <a:pt x="151" y="170"/>
                      </a:lnTo>
                      <a:lnTo>
                        <a:pt x="307" y="81"/>
                      </a:lnTo>
                      <a:lnTo>
                        <a:pt x="140" y="189"/>
                      </a:lnTo>
                      <a:lnTo>
                        <a:pt x="307" y="92"/>
                      </a:lnTo>
                      <a:lnTo>
                        <a:pt x="127" y="208"/>
                      </a:lnTo>
                      <a:lnTo>
                        <a:pt x="307" y="102"/>
                      </a:lnTo>
                      <a:lnTo>
                        <a:pt x="121" y="218"/>
                      </a:lnTo>
                      <a:lnTo>
                        <a:pt x="307" y="111"/>
                      </a:lnTo>
                      <a:lnTo>
                        <a:pt x="110" y="234"/>
                      </a:lnTo>
                      <a:lnTo>
                        <a:pt x="307" y="121"/>
                      </a:lnTo>
                      <a:lnTo>
                        <a:pt x="110" y="237"/>
                      </a:lnTo>
                      <a:lnTo>
                        <a:pt x="307" y="124"/>
                      </a:lnTo>
                      <a:lnTo>
                        <a:pt x="102" y="251"/>
                      </a:lnTo>
                      <a:lnTo>
                        <a:pt x="307" y="132"/>
                      </a:lnTo>
                      <a:lnTo>
                        <a:pt x="97" y="259"/>
                      </a:lnTo>
                      <a:lnTo>
                        <a:pt x="307" y="137"/>
                      </a:lnTo>
                      <a:lnTo>
                        <a:pt x="89" y="272"/>
                      </a:lnTo>
                      <a:lnTo>
                        <a:pt x="307" y="148"/>
                      </a:lnTo>
                      <a:lnTo>
                        <a:pt x="81" y="291"/>
                      </a:lnTo>
                      <a:lnTo>
                        <a:pt x="307" y="159"/>
                      </a:lnTo>
                      <a:lnTo>
                        <a:pt x="81" y="294"/>
                      </a:lnTo>
                      <a:lnTo>
                        <a:pt x="307" y="162"/>
                      </a:lnTo>
                      <a:lnTo>
                        <a:pt x="78" y="296"/>
                      </a:lnTo>
                      <a:lnTo>
                        <a:pt x="307" y="164"/>
                      </a:lnTo>
                      <a:lnTo>
                        <a:pt x="78" y="302"/>
                      </a:lnTo>
                      <a:lnTo>
                        <a:pt x="307" y="167"/>
                      </a:lnTo>
                      <a:lnTo>
                        <a:pt x="73" y="313"/>
                      </a:lnTo>
                      <a:lnTo>
                        <a:pt x="307" y="178"/>
                      </a:lnTo>
                      <a:lnTo>
                        <a:pt x="67" y="323"/>
                      </a:lnTo>
                      <a:lnTo>
                        <a:pt x="307" y="186"/>
                      </a:lnTo>
                      <a:lnTo>
                        <a:pt x="64" y="331"/>
                      </a:lnTo>
                      <a:lnTo>
                        <a:pt x="307" y="191"/>
                      </a:lnTo>
                      <a:lnTo>
                        <a:pt x="59" y="340"/>
                      </a:lnTo>
                      <a:lnTo>
                        <a:pt x="307" y="197"/>
                      </a:lnTo>
                      <a:lnTo>
                        <a:pt x="56" y="348"/>
                      </a:lnTo>
                      <a:lnTo>
                        <a:pt x="307" y="202"/>
                      </a:lnTo>
                      <a:lnTo>
                        <a:pt x="54" y="353"/>
                      </a:lnTo>
                      <a:lnTo>
                        <a:pt x="307" y="208"/>
                      </a:lnTo>
                      <a:lnTo>
                        <a:pt x="51" y="361"/>
                      </a:lnTo>
                      <a:lnTo>
                        <a:pt x="307" y="213"/>
                      </a:lnTo>
                      <a:lnTo>
                        <a:pt x="46" y="377"/>
                      </a:lnTo>
                      <a:lnTo>
                        <a:pt x="307" y="226"/>
                      </a:lnTo>
                      <a:lnTo>
                        <a:pt x="43" y="383"/>
                      </a:lnTo>
                      <a:lnTo>
                        <a:pt x="307" y="232"/>
                      </a:lnTo>
                      <a:lnTo>
                        <a:pt x="43" y="388"/>
                      </a:lnTo>
                      <a:lnTo>
                        <a:pt x="307" y="237"/>
                      </a:lnTo>
                      <a:lnTo>
                        <a:pt x="40" y="393"/>
                      </a:lnTo>
                      <a:lnTo>
                        <a:pt x="307" y="240"/>
                      </a:lnTo>
                      <a:lnTo>
                        <a:pt x="40" y="393"/>
                      </a:lnTo>
                      <a:lnTo>
                        <a:pt x="307" y="240"/>
                      </a:lnTo>
                      <a:lnTo>
                        <a:pt x="37" y="401"/>
                      </a:lnTo>
                      <a:lnTo>
                        <a:pt x="307" y="245"/>
                      </a:lnTo>
                      <a:lnTo>
                        <a:pt x="35" y="412"/>
                      </a:lnTo>
                      <a:lnTo>
                        <a:pt x="307" y="253"/>
                      </a:lnTo>
                      <a:lnTo>
                        <a:pt x="29" y="423"/>
                      </a:lnTo>
                      <a:lnTo>
                        <a:pt x="307" y="264"/>
                      </a:lnTo>
                      <a:lnTo>
                        <a:pt x="27" y="439"/>
                      </a:lnTo>
                      <a:lnTo>
                        <a:pt x="307" y="278"/>
                      </a:lnTo>
                      <a:lnTo>
                        <a:pt x="27" y="439"/>
                      </a:lnTo>
                      <a:lnTo>
                        <a:pt x="307" y="278"/>
                      </a:lnTo>
                      <a:lnTo>
                        <a:pt x="24" y="447"/>
                      </a:lnTo>
                      <a:lnTo>
                        <a:pt x="307" y="286"/>
                      </a:lnTo>
                      <a:lnTo>
                        <a:pt x="21" y="463"/>
                      </a:lnTo>
                      <a:lnTo>
                        <a:pt x="307" y="296"/>
                      </a:lnTo>
                      <a:lnTo>
                        <a:pt x="21" y="466"/>
                      </a:lnTo>
                      <a:lnTo>
                        <a:pt x="307" y="299"/>
                      </a:lnTo>
                      <a:lnTo>
                        <a:pt x="16" y="480"/>
                      </a:lnTo>
                      <a:lnTo>
                        <a:pt x="307" y="313"/>
                      </a:lnTo>
                      <a:lnTo>
                        <a:pt x="16" y="488"/>
                      </a:lnTo>
                      <a:lnTo>
                        <a:pt x="307" y="318"/>
                      </a:lnTo>
                      <a:lnTo>
                        <a:pt x="13" y="498"/>
                      </a:lnTo>
                      <a:lnTo>
                        <a:pt x="307" y="329"/>
                      </a:lnTo>
                      <a:lnTo>
                        <a:pt x="13" y="501"/>
                      </a:lnTo>
                      <a:lnTo>
                        <a:pt x="307" y="331"/>
                      </a:lnTo>
                      <a:lnTo>
                        <a:pt x="10" y="515"/>
                      </a:lnTo>
                      <a:lnTo>
                        <a:pt x="307" y="345"/>
                      </a:lnTo>
                      <a:lnTo>
                        <a:pt x="8" y="528"/>
                      </a:lnTo>
                      <a:lnTo>
                        <a:pt x="307" y="356"/>
                      </a:lnTo>
                      <a:lnTo>
                        <a:pt x="5" y="539"/>
                      </a:lnTo>
                      <a:lnTo>
                        <a:pt x="307" y="366"/>
                      </a:lnTo>
                      <a:lnTo>
                        <a:pt x="5" y="544"/>
                      </a:lnTo>
                      <a:lnTo>
                        <a:pt x="307" y="372"/>
                      </a:lnTo>
                      <a:lnTo>
                        <a:pt x="5" y="547"/>
                      </a:lnTo>
                      <a:lnTo>
                        <a:pt x="307" y="372"/>
                      </a:lnTo>
                      <a:lnTo>
                        <a:pt x="5" y="550"/>
                      </a:lnTo>
                      <a:lnTo>
                        <a:pt x="307" y="377"/>
                      </a:lnTo>
                      <a:lnTo>
                        <a:pt x="5" y="552"/>
                      </a:lnTo>
                      <a:lnTo>
                        <a:pt x="307" y="377"/>
                      </a:lnTo>
                      <a:lnTo>
                        <a:pt x="5" y="555"/>
                      </a:lnTo>
                      <a:lnTo>
                        <a:pt x="307" y="380"/>
                      </a:lnTo>
                      <a:lnTo>
                        <a:pt x="2" y="563"/>
                      </a:lnTo>
                      <a:lnTo>
                        <a:pt x="307" y="388"/>
                      </a:lnTo>
                      <a:lnTo>
                        <a:pt x="2" y="577"/>
                      </a:lnTo>
                      <a:lnTo>
                        <a:pt x="307" y="401"/>
                      </a:lnTo>
                      <a:lnTo>
                        <a:pt x="2" y="587"/>
                      </a:lnTo>
                      <a:lnTo>
                        <a:pt x="307" y="412"/>
                      </a:lnTo>
                      <a:lnTo>
                        <a:pt x="2" y="590"/>
                      </a:lnTo>
                      <a:lnTo>
                        <a:pt x="307" y="415"/>
                      </a:lnTo>
                      <a:lnTo>
                        <a:pt x="0" y="601"/>
                      </a:lnTo>
                      <a:lnTo>
                        <a:pt x="307" y="426"/>
                      </a:lnTo>
                      <a:lnTo>
                        <a:pt x="0" y="603"/>
                      </a:lnTo>
                      <a:lnTo>
                        <a:pt x="307" y="428"/>
                      </a:lnTo>
                      <a:lnTo>
                        <a:pt x="0" y="614"/>
                      </a:lnTo>
                      <a:lnTo>
                        <a:pt x="307" y="436"/>
                      </a:lnTo>
                      <a:lnTo>
                        <a:pt x="0" y="625"/>
                      </a:lnTo>
                      <a:lnTo>
                        <a:pt x="307" y="450"/>
                      </a:lnTo>
                      <a:lnTo>
                        <a:pt x="0" y="633"/>
                      </a:lnTo>
                      <a:lnTo>
                        <a:pt x="307" y="458"/>
                      </a:lnTo>
                      <a:lnTo>
                        <a:pt x="0" y="641"/>
                      </a:lnTo>
                      <a:lnTo>
                        <a:pt x="307" y="466"/>
                      </a:lnTo>
                      <a:lnTo>
                        <a:pt x="0" y="644"/>
                      </a:lnTo>
                      <a:lnTo>
                        <a:pt x="307" y="469"/>
                      </a:lnTo>
                      <a:lnTo>
                        <a:pt x="0" y="649"/>
                      </a:lnTo>
                      <a:lnTo>
                        <a:pt x="307" y="471"/>
                      </a:lnTo>
                      <a:lnTo>
                        <a:pt x="0" y="660"/>
                      </a:lnTo>
                      <a:lnTo>
                        <a:pt x="307" y="482"/>
                      </a:lnTo>
                      <a:lnTo>
                        <a:pt x="0" y="665"/>
                      </a:lnTo>
                      <a:lnTo>
                        <a:pt x="307" y="488"/>
                      </a:lnTo>
                      <a:lnTo>
                        <a:pt x="0" y="668"/>
                      </a:lnTo>
                      <a:lnTo>
                        <a:pt x="307" y="490"/>
                      </a:lnTo>
                      <a:lnTo>
                        <a:pt x="0" y="674"/>
                      </a:lnTo>
                      <a:lnTo>
                        <a:pt x="307" y="496"/>
                      </a:lnTo>
                      <a:lnTo>
                        <a:pt x="0" y="682"/>
                      </a:lnTo>
                      <a:lnTo>
                        <a:pt x="307" y="504"/>
                      </a:lnTo>
                      <a:lnTo>
                        <a:pt x="0" y="684"/>
                      </a:lnTo>
                      <a:lnTo>
                        <a:pt x="307" y="509"/>
                      </a:lnTo>
                      <a:lnTo>
                        <a:pt x="0" y="687"/>
                      </a:lnTo>
                      <a:lnTo>
                        <a:pt x="307" y="509"/>
                      </a:lnTo>
                      <a:lnTo>
                        <a:pt x="2" y="698"/>
                      </a:lnTo>
                      <a:lnTo>
                        <a:pt x="307" y="520"/>
                      </a:lnTo>
                      <a:lnTo>
                        <a:pt x="2" y="700"/>
                      </a:lnTo>
                      <a:lnTo>
                        <a:pt x="307" y="523"/>
                      </a:lnTo>
                      <a:lnTo>
                        <a:pt x="2" y="709"/>
                      </a:lnTo>
                      <a:lnTo>
                        <a:pt x="307" y="533"/>
                      </a:lnTo>
                      <a:lnTo>
                        <a:pt x="2" y="714"/>
                      </a:lnTo>
                      <a:lnTo>
                        <a:pt x="307" y="536"/>
                      </a:lnTo>
                      <a:lnTo>
                        <a:pt x="2" y="722"/>
                      </a:lnTo>
                      <a:lnTo>
                        <a:pt x="307" y="547"/>
                      </a:lnTo>
                      <a:lnTo>
                        <a:pt x="2" y="727"/>
                      </a:lnTo>
                      <a:lnTo>
                        <a:pt x="307" y="552"/>
                      </a:lnTo>
                      <a:lnTo>
                        <a:pt x="2" y="733"/>
                      </a:lnTo>
                      <a:lnTo>
                        <a:pt x="307" y="558"/>
                      </a:lnTo>
                      <a:lnTo>
                        <a:pt x="5" y="744"/>
                      </a:lnTo>
                      <a:lnTo>
                        <a:pt x="307" y="568"/>
                      </a:lnTo>
                      <a:lnTo>
                        <a:pt x="5" y="749"/>
                      </a:lnTo>
                      <a:lnTo>
                        <a:pt x="307" y="574"/>
                      </a:lnTo>
                      <a:lnTo>
                        <a:pt x="5" y="752"/>
                      </a:lnTo>
                      <a:lnTo>
                        <a:pt x="307" y="579"/>
                      </a:lnTo>
                      <a:lnTo>
                        <a:pt x="8" y="760"/>
                      </a:lnTo>
                      <a:lnTo>
                        <a:pt x="307" y="587"/>
                      </a:lnTo>
                      <a:lnTo>
                        <a:pt x="8" y="765"/>
                      </a:lnTo>
                      <a:lnTo>
                        <a:pt x="307" y="593"/>
                      </a:lnTo>
                      <a:lnTo>
                        <a:pt x="8" y="768"/>
                      </a:lnTo>
                      <a:lnTo>
                        <a:pt x="307" y="595"/>
                      </a:lnTo>
                      <a:lnTo>
                        <a:pt x="8" y="770"/>
                      </a:lnTo>
                      <a:lnTo>
                        <a:pt x="307" y="598"/>
                      </a:lnTo>
                      <a:lnTo>
                        <a:pt x="10" y="781"/>
                      </a:lnTo>
                      <a:lnTo>
                        <a:pt x="307" y="609"/>
                      </a:lnTo>
                      <a:lnTo>
                        <a:pt x="13" y="792"/>
                      </a:lnTo>
                      <a:lnTo>
                        <a:pt x="307" y="622"/>
                      </a:lnTo>
                      <a:lnTo>
                        <a:pt x="13" y="800"/>
                      </a:lnTo>
                      <a:lnTo>
                        <a:pt x="307" y="630"/>
                      </a:lnTo>
                      <a:lnTo>
                        <a:pt x="13" y="800"/>
                      </a:lnTo>
                      <a:lnTo>
                        <a:pt x="307" y="633"/>
                      </a:lnTo>
                      <a:lnTo>
                        <a:pt x="13" y="803"/>
                      </a:lnTo>
                      <a:lnTo>
                        <a:pt x="307" y="633"/>
                      </a:lnTo>
                      <a:lnTo>
                        <a:pt x="16" y="805"/>
                      </a:lnTo>
                      <a:lnTo>
                        <a:pt x="307" y="638"/>
                      </a:lnTo>
                      <a:lnTo>
                        <a:pt x="16" y="814"/>
                      </a:lnTo>
                      <a:lnTo>
                        <a:pt x="307" y="644"/>
                      </a:lnTo>
                      <a:lnTo>
                        <a:pt x="19" y="824"/>
                      </a:lnTo>
                      <a:lnTo>
                        <a:pt x="307" y="657"/>
                      </a:lnTo>
                      <a:lnTo>
                        <a:pt x="21" y="832"/>
                      </a:lnTo>
                      <a:lnTo>
                        <a:pt x="307" y="668"/>
                      </a:lnTo>
                      <a:lnTo>
                        <a:pt x="21" y="838"/>
                      </a:lnTo>
                      <a:lnTo>
                        <a:pt x="307" y="674"/>
                      </a:lnTo>
                      <a:lnTo>
                        <a:pt x="24" y="849"/>
                      </a:lnTo>
                      <a:lnTo>
                        <a:pt x="307" y="684"/>
                      </a:lnTo>
                      <a:lnTo>
                        <a:pt x="27" y="854"/>
                      </a:lnTo>
                      <a:lnTo>
                        <a:pt x="307" y="692"/>
                      </a:lnTo>
                      <a:lnTo>
                        <a:pt x="27" y="862"/>
                      </a:lnTo>
                      <a:lnTo>
                        <a:pt x="307" y="700"/>
                      </a:lnTo>
                      <a:lnTo>
                        <a:pt x="29" y="870"/>
                      </a:lnTo>
                      <a:lnTo>
                        <a:pt x="307" y="711"/>
                      </a:lnTo>
                      <a:lnTo>
                        <a:pt x="32" y="881"/>
                      </a:lnTo>
                      <a:lnTo>
                        <a:pt x="307" y="722"/>
                      </a:lnTo>
                      <a:lnTo>
                        <a:pt x="35" y="892"/>
                      </a:lnTo>
                      <a:lnTo>
                        <a:pt x="307" y="733"/>
                      </a:lnTo>
                      <a:lnTo>
                        <a:pt x="35" y="892"/>
                      </a:lnTo>
                      <a:lnTo>
                        <a:pt x="307" y="735"/>
                      </a:lnTo>
                      <a:lnTo>
                        <a:pt x="37" y="894"/>
                      </a:lnTo>
                      <a:lnTo>
                        <a:pt x="307" y="741"/>
                      </a:lnTo>
                      <a:lnTo>
                        <a:pt x="37" y="897"/>
                      </a:lnTo>
                      <a:lnTo>
                        <a:pt x="307" y="744"/>
                      </a:lnTo>
                      <a:lnTo>
                        <a:pt x="40" y="905"/>
                      </a:lnTo>
                      <a:lnTo>
                        <a:pt x="307" y="752"/>
                      </a:lnTo>
                      <a:lnTo>
                        <a:pt x="40" y="908"/>
                      </a:lnTo>
                      <a:lnTo>
                        <a:pt x="307" y="754"/>
                      </a:lnTo>
                      <a:lnTo>
                        <a:pt x="43" y="916"/>
                      </a:lnTo>
                      <a:lnTo>
                        <a:pt x="307" y="762"/>
                      </a:lnTo>
                      <a:lnTo>
                        <a:pt x="46" y="924"/>
                      </a:lnTo>
                      <a:lnTo>
                        <a:pt x="307" y="773"/>
                      </a:lnTo>
                      <a:lnTo>
                        <a:pt x="48" y="935"/>
                      </a:lnTo>
                      <a:lnTo>
                        <a:pt x="307" y="784"/>
                      </a:lnTo>
                      <a:lnTo>
                        <a:pt x="51" y="943"/>
                      </a:lnTo>
                      <a:lnTo>
                        <a:pt x="307" y="795"/>
                      </a:lnTo>
                      <a:lnTo>
                        <a:pt x="56" y="954"/>
                      </a:lnTo>
                      <a:lnTo>
                        <a:pt x="307" y="808"/>
                      </a:lnTo>
                      <a:lnTo>
                        <a:pt x="56" y="959"/>
                      </a:lnTo>
                      <a:lnTo>
                        <a:pt x="307" y="816"/>
                      </a:lnTo>
                      <a:lnTo>
                        <a:pt x="59" y="962"/>
                      </a:lnTo>
                      <a:lnTo>
                        <a:pt x="307" y="816"/>
                      </a:lnTo>
                      <a:lnTo>
                        <a:pt x="62" y="970"/>
                      </a:lnTo>
                      <a:lnTo>
                        <a:pt x="307" y="830"/>
                      </a:lnTo>
                      <a:lnTo>
                        <a:pt x="64" y="978"/>
                      </a:lnTo>
                      <a:lnTo>
                        <a:pt x="307" y="838"/>
                      </a:lnTo>
                      <a:lnTo>
                        <a:pt x="64" y="978"/>
                      </a:lnTo>
                      <a:lnTo>
                        <a:pt x="307" y="841"/>
                      </a:lnTo>
                      <a:lnTo>
                        <a:pt x="67" y="983"/>
                      </a:lnTo>
                      <a:lnTo>
                        <a:pt x="307" y="843"/>
                      </a:lnTo>
                      <a:lnTo>
                        <a:pt x="67" y="983"/>
                      </a:lnTo>
                      <a:lnTo>
                        <a:pt x="307" y="846"/>
                      </a:lnTo>
                      <a:lnTo>
                        <a:pt x="70" y="991"/>
                      </a:lnTo>
                      <a:lnTo>
                        <a:pt x="307" y="854"/>
                      </a:lnTo>
                      <a:lnTo>
                        <a:pt x="70" y="994"/>
                      </a:lnTo>
                      <a:lnTo>
                        <a:pt x="307" y="857"/>
                      </a:lnTo>
                      <a:lnTo>
                        <a:pt x="73" y="999"/>
                      </a:lnTo>
                      <a:lnTo>
                        <a:pt x="307" y="862"/>
                      </a:lnTo>
                      <a:lnTo>
                        <a:pt x="75" y="1005"/>
                      </a:lnTo>
                      <a:lnTo>
                        <a:pt x="307" y="873"/>
                      </a:lnTo>
                      <a:lnTo>
                        <a:pt x="78" y="1008"/>
                      </a:lnTo>
                      <a:lnTo>
                        <a:pt x="307" y="876"/>
                      </a:lnTo>
                      <a:lnTo>
                        <a:pt x="81" y="1016"/>
                      </a:lnTo>
                      <a:lnTo>
                        <a:pt x="307" y="886"/>
                      </a:lnTo>
                      <a:lnTo>
                        <a:pt x="83" y="1021"/>
                      </a:lnTo>
                      <a:lnTo>
                        <a:pt x="307" y="892"/>
                      </a:lnTo>
                      <a:lnTo>
                        <a:pt x="83" y="1026"/>
                      </a:lnTo>
                      <a:lnTo>
                        <a:pt x="307" y="897"/>
                      </a:lnTo>
                      <a:lnTo>
                        <a:pt x="89" y="1034"/>
                      </a:lnTo>
                      <a:lnTo>
                        <a:pt x="307" y="908"/>
                      </a:lnTo>
                      <a:lnTo>
                        <a:pt x="91" y="1043"/>
                      </a:lnTo>
                      <a:lnTo>
                        <a:pt x="307" y="919"/>
                      </a:lnTo>
                      <a:lnTo>
                        <a:pt x="97" y="1053"/>
                      </a:lnTo>
                      <a:lnTo>
                        <a:pt x="307" y="932"/>
                      </a:lnTo>
                      <a:lnTo>
                        <a:pt x="97" y="1056"/>
                      </a:lnTo>
                      <a:lnTo>
                        <a:pt x="307" y="935"/>
                      </a:lnTo>
                      <a:lnTo>
                        <a:pt x="100" y="1061"/>
                      </a:lnTo>
                      <a:lnTo>
                        <a:pt x="307" y="943"/>
                      </a:lnTo>
                      <a:lnTo>
                        <a:pt x="105" y="1069"/>
                      </a:lnTo>
                      <a:lnTo>
                        <a:pt x="307" y="951"/>
                      </a:lnTo>
                      <a:lnTo>
                        <a:pt x="108" y="1072"/>
                      </a:lnTo>
                      <a:lnTo>
                        <a:pt x="305" y="959"/>
                      </a:lnTo>
                      <a:lnTo>
                        <a:pt x="110" y="1080"/>
                      </a:lnTo>
                      <a:lnTo>
                        <a:pt x="307" y="967"/>
                      </a:lnTo>
                      <a:lnTo>
                        <a:pt x="113" y="1086"/>
                      </a:lnTo>
                      <a:lnTo>
                        <a:pt x="307" y="975"/>
                      </a:lnTo>
                      <a:lnTo>
                        <a:pt x="118" y="1096"/>
                      </a:lnTo>
                      <a:lnTo>
                        <a:pt x="307" y="989"/>
                      </a:lnTo>
                      <a:lnTo>
                        <a:pt x="118" y="1099"/>
                      </a:lnTo>
                      <a:lnTo>
                        <a:pt x="307" y="989"/>
                      </a:lnTo>
                      <a:lnTo>
                        <a:pt x="124" y="1107"/>
                      </a:lnTo>
                      <a:lnTo>
                        <a:pt x="307" y="1002"/>
                      </a:lnTo>
                      <a:lnTo>
                        <a:pt x="127" y="1110"/>
                      </a:lnTo>
                      <a:lnTo>
                        <a:pt x="307" y="1008"/>
                      </a:lnTo>
                      <a:lnTo>
                        <a:pt x="127" y="1113"/>
                      </a:lnTo>
                      <a:lnTo>
                        <a:pt x="307" y="1010"/>
                      </a:lnTo>
                      <a:lnTo>
                        <a:pt x="132" y="1123"/>
                      </a:lnTo>
                      <a:lnTo>
                        <a:pt x="307" y="1021"/>
                      </a:lnTo>
                      <a:lnTo>
                        <a:pt x="135" y="1129"/>
                      </a:lnTo>
                      <a:lnTo>
                        <a:pt x="307" y="1029"/>
                      </a:lnTo>
                      <a:lnTo>
                        <a:pt x="140" y="1137"/>
                      </a:lnTo>
                      <a:lnTo>
                        <a:pt x="307" y="1040"/>
                      </a:lnTo>
                      <a:lnTo>
                        <a:pt x="143" y="1142"/>
                      </a:lnTo>
                      <a:lnTo>
                        <a:pt x="307" y="1048"/>
                      </a:lnTo>
                      <a:lnTo>
                        <a:pt x="148" y="1150"/>
                      </a:lnTo>
                      <a:lnTo>
                        <a:pt x="307" y="1059"/>
                      </a:lnTo>
                      <a:lnTo>
                        <a:pt x="151" y="1156"/>
                      </a:lnTo>
                      <a:lnTo>
                        <a:pt x="307" y="1064"/>
                      </a:lnTo>
                      <a:lnTo>
                        <a:pt x="154" y="1158"/>
                      </a:lnTo>
                      <a:lnTo>
                        <a:pt x="307" y="1069"/>
                      </a:lnTo>
                      <a:lnTo>
                        <a:pt x="154" y="1164"/>
                      </a:lnTo>
                      <a:lnTo>
                        <a:pt x="307" y="1075"/>
                      </a:lnTo>
                      <a:lnTo>
                        <a:pt x="156" y="1166"/>
                      </a:lnTo>
                      <a:lnTo>
                        <a:pt x="307" y="1078"/>
                      </a:lnTo>
                      <a:lnTo>
                        <a:pt x="159" y="1169"/>
                      </a:lnTo>
                      <a:lnTo>
                        <a:pt x="307" y="1083"/>
                      </a:lnTo>
                      <a:lnTo>
                        <a:pt x="162" y="1177"/>
                      </a:lnTo>
                      <a:lnTo>
                        <a:pt x="307" y="1091"/>
                      </a:lnTo>
                      <a:lnTo>
                        <a:pt x="162" y="1177"/>
                      </a:lnTo>
                      <a:lnTo>
                        <a:pt x="307" y="1094"/>
                      </a:lnTo>
                      <a:lnTo>
                        <a:pt x="167" y="1188"/>
                      </a:lnTo>
                      <a:lnTo>
                        <a:pt x="307" y="1107"/>
                      </a:lnTo>
                      <a:lnTo>
                        <a:pt x="170" y="1188"/>
                      </a:lnTo>
                      <a:lnTo>
                        <a:pt x="307" y="1110"/>
                      </a:lnTo>
                      <a:lnTo>
                        <a:pt x="170" y="1193"/>
                      </a:lnTo>
                      <a:lnTo>
                        <a:pt x="307" y="1113"/>
                      </a:lnTo>
                      <a:lnTo>
                        <a:pt x="172" y="1193"/>
                      </a:lnTo>
                      <a:lnTo>
                        <a:pt x="307" y="1115"/>
                      </a:lnTo>
                      <a:lnTo>
                        <a:pt x="175" y="1204"/>
                      </a:lnTo>
                      <a:lnTo>
                        <a:pt x="307" y="1129"/>
                      </a:lnTo>
                      <a:lnTo>
                        <a:pt x="178" y="1207"/>
                      </a:lnTo>
                      <a:lnTo>
                        <a:pt x="307" y="1131"/>
                      </a:lnTo>
                      <a:lnTo>
                        <a:pt x="181" y="1210"/>
                      </a:lnTo>
                      <a:lnTo>
                        <a:pt x="310" y="1134"/>
                      </a:lnTo>
                      <a:lnTo>
                        <a:pt x="183" y="1215"/>
                      </a:lnTo>
                      <a:lnTo>
                        <a:pt x="313" y="1139"/>
                      </a:lnTo>
                      <a:lnTo>
                        <a:pt x="186" y="1223"/>
                      </a:lnTo>
                      <a:lnTo>
                        <a:pt x="332" y="1139"/>
                      </a:lnTo>
                      <a:lnTo>
                        <a:pt x="189" y="1226"/>
                      </a:lnTo>
                      <a:lnTo>
                        <a:pt x="337" y="1139"/>
                      </a:lnTo>
                      <a:lnTo>
                        <a:pt x="191" y="1231"/>
                      </a:lnTo>
                      <a:lnTo>
                        <a:pt x="351" y="1139"/>
                      </a:lnTo>
                      <a:lnTo>
                        <a:pt x="197" y="1242"/>
                      </a:lnTo>
                      <a:lnTo>
                        <a:pt x="370" y="1139"/>
                      </a:lnTo>
                      <a:lnTo>
                        <a:pt x="197" y="1242"/>
                      </a:lnTo>
                      <a:lnTo>
                        <a:pt x="375" y="1139"/>
                      </a:lnTo>
                      <a:lnTo>
                        <a:pt x="202" y="1253"/>
                      </a:lnTo>
                      <a:lnTo>
                        <a:pt x="307" y="1191"/>
                      </a:lnTo>
                      <a:lnTo>
                        <a:pt x="202" y="1255"/>
                      </a:lnTo>
                      <a:lnTo>
                        <a:pt x="307" y="1193"/>
                      </a:lnTo>
                      <a:lnTo>
                        <a:pt x="205" y="1261"/>
                      </a:lnTo>
                      <a:lnTo>
                        <a:pt x="305" y="1201"/>
                      </a:lnTo>
                      <a:lnTo>
                        <a:pt x="210" y="1269"/>
                      </a:lnTo>
                      <a:lnTo>
                        <a:pt x="305" y="1212"/>
                      </a:lnTo>
                      <a:lnTo>
                        <a:pt x="216" y="1277"/>
                      </a:lnTo>
                      <a:lnTo>
                        <a:pt x="305" y="1226"/>
                      </a:lnTo>
                      <a:lnTo>
                        <a:pt x="218" y="1282"/>
                      </a:lnTo>
                      <a:lnTo>
                        <a:pt x="305" y="1231"/>
                      </a:lnTo>
                      <a:lnTo>
                        <a:pt x="221" y="1288"/>
                      </a:lnTo>
                      <a:lnTo>
                        <a:pt x="305" y="1239"/>
                      </a:lnTo>
                      <a:lnTo>
                        <a:pt x="221" y="1290"/>
                      </a:lnTo>
                      <a:lnTo>
                        <a:pt x="305" y="1242"/>
                      </a:lnTo>
                      <a:lnTo>
                        <a:pt x="224" y="1293"/>
                      </a:lnTo>
                      <a:lnTo>
                        <a:pt x="305" y="1245"/>
                      </a:lnTo>
                      <a:lnTo>
                        <a:pt x="226" y="1301"/>
                      </a:lnTo>
                      <a:lnTo>
                        <a:pt x="305" y="1255"/>
                      </a:lnTo>
                      <a:lnTo>
                        <a:pt x="229" y="1304"/>
                      </a:lnTo>
                      <a:lnTo>
                        <a:pt x="305" y="1261"/>
                      </a:lnTo>
                      <a:lnTo>
                        <a:pt x="235" y="1315"/>
                      </a:lnTo>
                      <a:lnTo>
                        <a:pt x="305" y="1274"/>
                      </a:lnTo>
                      <a:lnTo>
                        <a:pt x="237" y="1323"/>
                      </a:lnTo>
                      <a:lnTo>
                        <a:pt x="305" y="1282"/>
                      </a:lnTo>
                      <a:lnTo>
                        <a:pt x="240" y="1325"/>
                      </a:lnTo>
                      <a:lnTo>
                        <a:pt x="305" y="1288"/>
                      </a:lnTo>
                      <a:lnTo>
                        <a:pt x="243" y="1331"/>
                      </a:lnTo>
                      <a:lnTo>
                        <a:pt x="305" y="1293"/>
                      </a:lnTo>
                      <a:lnTo>
                        <a:pt x="245" y="1336"/>
                      </a:lnTo>
                      <a:lnTo>
                        <a:pt x="305" y="1301"/>
                      </a:lnTo>
                      <a:lnTo>
                        <a:pt x="251" y="1344"/>
                      </a:lnTo>
                      <a:lnTo>
                        <a:pt x="305" y="1312"/>
                      </a:lnTo>
                      <a:lnTo>
                        <a:pt x="253" y="1355"/>
                      </a:lnTo>
                      <a:lnTo>
                        <a:pt x="305" y="1325"/>
                      </a:lnTo>
                      <a:lnTo>
                        <a:pt x="256" y="1355"/>
                      </a:lnTo>
                      <a:lnTo>
                        <a:pt x="305" y="1328"/>
                      </a:lnTo>
                      <a:lnTo>
                        <a:pt x="256" y="1358"/>
                      </a:lnTo>
                      <a:lnTo>
                        <a:pt x="305" y="1331"/>
                      </a:lnTo>
                      <a:lnTo>
                        <a:pt x="262" y="1366"/>
                      </a:lnTo>
                      <a:lnTo>
                        <a:pt x="305" y="1339"/>
                      </a:lnTo>
                      <a:lnTo>
                        <a:pt x="262" y="1368"/>
                      </a:lnTo>
                      <a:lnTo>
                        <a:pt x="305" y="1344"/>
                      </a:lnTo>
                      <a:lnTo>
                        <a:pt x="264" y="1371"/>
                      </a:lnTo>
                      <a:lnTo>
                        <a:pt x="305" y="1347"/>
                      </a:lnTo>
                      <a:lnTo>
                        <a:pt x="267" y="1379"/>
                      </a:lnTo>
                      <a:lnTo>
                        <a:pt x="305" y="1358"/>
                      </a:lnTo>
                      <a:lnTo>
                        <a:pt x="270" y="1385"/>
                      </a:lnTo>
                      <a:lnTo>
                        <a:pt x="305" y="1363"/>
                      </a:lnTo>
                      <a:lnTo>
                        <a:pt x="272" y="1390"/>
                      </a:lnTo>
                      <a:lnTo>
                        <a:pt x="305" y="1374"/>
                      </a:lnTo>
                      <a:lnTo>
                        <a:pt x="278" y="1401"/>
                      </a:lnTo>
                      <a:lnTo>
                        <a:pt x="305" y="1385"/>
                      </a:lnTo>
                      <a:lnTo>
                        <a:pt x="278" y="1401"/>
                      </a:lnTo>
                      <a:lnTo>
                        <a:pt x="305" y="1387"/>
                      </a:lnTo>
                      <a:lnTo>
                        <a:pt x="280" y="1409"/>
                      </a:lnTo>
                      <a:lnTo>
                        <a:pt x="305" y="1395"/>
                      </a:lnTo>
                      <a:lnTo>
                        <a:pt x="283" y="1412"/>
                      </a:lnTo>
                      <a:lnTo>
                        <a:pt x="305" y="1401"/>
                      </a:lnTo>
                      <a:lnTo>
                        <a:pt x="289" y="1422"/>
                      </a:lnTo>
                      <a:lnTo>
                        <a:pt x="305" y="1412"/>
                      </a:lnTo>
                      <a:lnTo>
                        <a:pt x="291" y="1430"/>
                      </a:lnTo>
                      <a:lnTo>
                        <a:pt x="305" y="1422"/>
                      </a:lnTo>
                      <a:lnTo>
                        <a:pt x="294" y="1433"/>
                      </a:lnTo>
                      <a:lnTo>
                        <a:pt x="305" y="1428"/>
                      </a:lnTo>
                      <a:lnTo>
                        <a:pt x="299" y="1444"/>
                      </a:lnTo>
                      <a:lnTo>
                        <a:pt x="305" y="1441"/>
                      </a:lnTo>
                      <a:lnTo>
                        <a:pt x="299" y="1447"/>
                      </a:lnTo>
                      <a:lnTo>
                        <a:pt x="305" y="1444"/>
                      </a:lnTo>
                      <a:lnTo>
                        <a:pt x="305" y="1455"/>
                      </a:lnTo>
                      <a:lnTo>
                        <a:pt x="305" y="1452"/>
                      </a:lnTo>
                      <a:lnTo>
                        <a:pt x="305" y="1457"/>
                      </a:lnTo>
                      <a:lnTo>
                        <a:pt x="305" y="1457"/>
                      </a:lnTo>
                    </a:path>
                  </a:pathLst>
                </a:custGeom>
                <a:noFill/>
                <a:ln w="0" cap="rnd">
                  <a:solidFill>
                    <a:schemeClr val="accent3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9" name="PA_chenying0907 38"/>
            <p:cNvGrpSpPr/>
            <p:nvPr>
              <p:custDataLst>
                <p:tags r:id="rId9"/>
              </p:custDataLst>
            </p:nvPr>
          </p:nvGrpSpPr>
          <p:grpSpPr>
            <a:xfrm>
              <a:off x="4141" y="3168"/>
              <a:ext cx="1345" cy="1443"/>
              <a:chOff x="3055938" y="2011363"/>
              <a:chExt cx="854075" cy="915988"/>
            </a:xfrm>
          </p:grpSpPr>
          <p:sp>
            <p:nvSpPr>
              <p:cNvPr id="31" name="Freeform 29"/>
              <p:cNvSpPr/>
              <p:nvPr/>
            </p:nvSpPr>
            <p:spPr bwMode="auto">
              <a:xfrm>
                <a:off x="3562350" y="2020888"/>
                <a:ext cx="347663" cy="293688"/>
              </a:xfrm>
              <a:custGeom>
                <a:avLst/>
                <a:gdLst>
                  <a:gd name="T0" fmla="*/ 0 w 219"/>
                  <a:gd name="T1" fmla="*/ 0 h 185"/>
                  <a:gd name="T2" fmla="*/ 19 w 219"/>
                  <a:gd name="T3" fmla="*/ 0 h 185"/>
                  <a:gd name="T4" fmla="*/ 27 w 219"/>
                  <a:gd name="T5" fmla="*/ 0 h 185"/>
                  <a:gd name="T6" fmla="*/ 38 w 219"/>
                  <a:gd name="T7" fmla="*/ 0 h 185"/>
                  <a:gd name="T8" fmla="*/ 43 w 219"/>
                  <a:gd name="T9" fmla="*/ 0 h 185"/>
                  <a:gd name="T10" fmla="*/ 65 w 219"/>
                  <a:gd name="T11" fmla="*/ 0 h 185"/>
                  <a:gd name="T12" fmla="*/ 81 w 219"/>
                  <a:gd name="T13" fmla="*/ 0 h 185"/>
                  <a:gd name="T14" fmla="*/ 89 w 219"/>
                  <a:gd name="T15" fmla="*/ 0 h 185"/>
                  <a:gd name="T16" fmla="*/ 89 w 219"/>
                  <a:gd name="T17" fmla="*/ 0 h 185"/>
                  <a:gd name="T18" fmla="*/ 95 w 219"/>
                  <a:gd name="T19" fmla="*/ 0 h 185"/>
                  <a:gd name="T20" fmla="*/ 116 w 219"/>
                  <a:gd name="T21" fmla="*/ 0 h 185"/>
                  <a:gd name="T22" fmla="*/ 124 w 219"/>
                  <a:gd name="T23" fmla="*/ 0 h 185"/>
                  <a:gd name="T24" fmla="*/ 130 w 219"/>
                  <a:gd name="T25" fmla="*/ 0 h 185"/>
                  <a:gd name="T26" fmla="*/ 132 w 219"/>
                  <a:gd name="T27" fmla="*/ 0 h 185"/>
                  <a:gd name="T28" fmla="*/ 135 w 219"/>
                  <a:gd name="T29" fmla="*/ 0 h 185"/>
                  <a:gd name="T30" fmla="*/ 138 w 219"/>
                  <a:gd name="T31" fmla="*/ 0 h 185"/>
                  <a:gd name="T32" fmla="*/ 154 w 219"/>
                  <a:gd name="T33" fmla="*/ 0 h 185"/>
                  <a:gd name="T34" fmla="*/ 165 w 219"/>
                  <a:gd name="T35" fmla="*/ 0 h 185"/>
                  <a:gd name="T36" fmla="*/ 181 w 219"/>
                  <a:gd name="T37" fmla="*/ 0 h 185"/>
                  <a:gd name="T38" fmla="*/ 200 w 219"/>
                  <a:gd name="T39" fmla="*/ 0 h 185"/>
                  <a:gd name="T40" fmla="*/ 213 w 219"/>
                  <a:gd name="T41" fmla="*/ 0 h 185"/>
                  <a:gd name="T42" fmla="*/ 219 w 219"/>
                  <a:gd name="T43" fmla="*/ 2 h 185"/>
                  <a:gd name="T44" fmla="*/ 219 w 219"/>
                  <a:gd name="T45" fmla="*/ 5 h 185"/>
                  <a:gd name="T46" fmla="*/ 219 w 219"/>
                  <a:gd name="T47" fmla="*/ 8 h 185"/>
                  <a:gd name="T48" fmla="*/ 219 w 219"/>
                  <a:gd name="T49" fmla="*/ 21 h 185"/>
                  <a:gd name="T50" fmla="*/ 219 w 219"/>
                  <a:gd name="T51" fmla="*/ 26 h 185"/>
                  <a:gd name="T52" fmla="*/ 219 w 219"/>
                  <a:gd name="T53" fmla="*/ 35 h 185"/>
                  <a:gd name="T54" fmla="*/ 219 w 219"/>
                  <a:gd name="T55" fmla="*/ 45 h 185"/>
                  <a:gd name="T56" fmla="*/ 219 w 219"/>
                  <a:gd name="T57" fmla="*/ 48 h 185"/>
                  <a:gd name="T58" fmla="*/ 219 w 219"/>
                  <a:gd name="T59" fmla="*/ 56 h 185"/>
                  <a:gd name="T60" fmla="*/ 219 w 219"/>
                  <a:gd name="T61" fmla="*/ 61 h 185"/>
                  <a:gd name="T62" fmla="*/ 219 w 219"/>
                  <a:gd name="T63" fmla="*/ 72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19" h="185">
                    <a:moveTo>
                      <a:pt x="0" y="0"/>
                    </a:moveTo>
                    <a:lnTo>
                      <a:pt x="0" y="0"/>
                    </a:lnTo>
                    <a:lnTo>
                      <a:pt x="0" y="10"/>
                    </a:lnTo>
                    <a:lnTo>
                      <a:pt x="19" y="0"/>
                    </a:lnTo>
                    <a:lnTo>
                      <a:pt x="0" y="16"/>
                    </a:lnTo>
                    <a:lnTo>
                      <a:pt x="27" y="0"/>
                    </a:lnTo>
                    <a:lnTo>
                      <a:pt x="0" y="21"/>
                    </a:lnTo>
                    <a:lnTo>
                      <a:pt x="38" y="0"/>
                    </a:lnTo>
                    <a:lnTo>
                      <a:pt x="0" y="24"/>
                    </a:lnTo>
                    <a:lnTo>
                      <a:pt x="43" y="0"/>
                    </a:lnTo>
                    <a:lnTo>
                      <a:pt x="0" y="37"/>
                    </a:lnTo>
                    <a:lnTo>
                      <a:pt x="65" y="0"/>
                    </a:lnTo>
                    <a:lnTo>
                      <a:pt x="8" y="43"/>
                    </a:lnTo>
                    <a:lnTo>
                      <a:pt x="81" y="0"/>
                    </a:lnTo>
                    <a:lnTo>
                      <a:pt x="11" y="45"/>
                    </a:lnTo>
                    <a:lnTo>
                      <a:pt x="89" y="0"/>
                    </a:lnTo>
                    <a:lnTo>
                      <a:pt x="11" y="45"/>
                    </a:lnTo>
                    <a:lnTo>
                      <a:pt x="89" y="0"/>
                    </a:lnTo>
                    <a:lnTo>
                      <a:pt x="14" y="48"/>
                    </a:lnTo>
                    <a:lnTo>
                      <a:pt x="95" y="0"/>
                    </a:lnTo>
                    <a:lnTo>
                      <a:pt x="22" y="53"/>
                    </a:lnTo>
                    <a:lnTo>
                      <a:pt x="116" y="0"/>
                    </a:lnTo>
                    <a:lnTo>
                      <a:pt x="24" y="56"/>
                    </a:lnTo>
                    <a:lnTo>
                      <a:pt x="124" y="0"/>
                    </a:lnTo>
                    <a:lnTo>
                      <a:pt x="27" y="59"/>
                    </a:lnTo>
                    <a:lnTo>
                      <a:pt x="130" y="0"/>
                    </a:lnTo>
                    <a:lnTo>
                      <a:pt x="30" y="59"/>
                    </a:lnTo>
                    <a:lnTo>
                      <a:pt x="132" y="0"/>
                    </a:lnTo>
                    <a:lnTo>
                      <a:pt x="30" y="59"/>
                    </a:lnTo>
                    <a:lnTo>
                      <a:pt x="135" y="0"/>
                    </a:lnTo>
                    <a:lnTo>
                      <a:pt x="30" y="61"/>
                    </a:lnTo>
                    <a:lnTo>
                      <a:pt x="138" y="0"/>
                    </a:lnTo>
                    <a:lnTo>
                      <a:pt x="35" y="67"/>
                    </a:lnTo>
                    <a:lnTo>
                      <a:pt x="154" y="0"/>
                    </a:lnTo>
                    <a:lnTo>
                      <a:pt x="38" y="72"/>
                    </a:lnTo>
                    <a:lnTo>
                      <a:pt x="165" y="0"/>
                    </a:lnTo>
                    <a:lnTo>
                      <a:pt x="43" y="80"/>
                    </a:lnTo>
                    <a:lnTo>
                      <a:pt x="181" y="0"/>
                    </a:lnTo>
                    <a:lnTo>
                      <a:pt x="49" y="86"/>
                    </a:lnTo>
                    <a:lnTo>
                      <a:pt x="200" y="0"/>
                    </a:lnTo>
                    <a:lnTo>
                      <a:pt x="49" y="94"/>
                    </a:lnTo>
                    <a:lnTo>
                      <a:pt x="213" y="0"/>
                    </a:lnTo>
                    <a:lnTo>
                      <a:pt x="51" y="99"/>
                    </a:lnTo>
                    <a:lnTo>
                      <a:pt x="219" y="2"/>
                    </a:lnTo>
                    <a:lnTo>
                      <a:pt x="54" y="102"/>
                    </a:lnTo>
                    <a:lnTo>
                      <a:pt x="219" y="5"/>
                    </a:lnTo>
                    <a:lnTo>
                      <a:pt x="54" y="105"/>
                    </a:lnTo>
                    <a:lnTo>
                      <a:pt x="219" y="8"/>
                    </a:lnTo>
                    <a:lnTo>
                      <a:pt x="54" y="115"/>
                    </a:lnTo>
                    <a:lnTo>
                      <a:pt x="219" y="21"/>
                    </a:lnTo>
                    <a:lnTo>
                      <a:pt x="54" y="121"/>
                    </a:lnTo>
                    <a:lnTo>
                      <a:pt x="219" y="26"/>
                    </a:lnTo>
                    <a:lnTo>
                      <a:pt x="54" y="129"/>
                    </a:lnTo>
                    <a:lnTo>
                      <a:pt x="219" y="35"/>
                    </a:lnTo>
                    <a:lnTo>
                      <a:pt x="51" y="142"/>
                    </a:lnTo>
                    <a:lnTo>
                      <a:pt x="219" y="45"/>
                    </a:lnTo>
                    <a:lnTo>
                      <a:pt x="51" y="145"/>
                    </a:lnTo>
                    <a:lnTo>
                      <a:pt x="219" y="48"/>
                    </a:lnTo>
                    <a:lnTo>
                      <a:pt x="46" y="156"/>
                    </a:lnTo>
                    <a:lnTo>
                      <a:pt x="219" y="56"/>
                    </a:lnTo>
                    <a:lnTo>
                      <a:pt x="43" y="164"/>
                    </a:lnTo>
                    <a:lnTo>
                      <a:pt x="219" y="61"/>
                    </a:lnTo>
                    <a:lnTo>
                      <a:pt x="24" y="185"/>
                    </a:lnTo>
                    <a:lnTo>
                      <a:pt x="219" y="72"/>
                    </a:lnTo>
                  </a:path>
                </a:pathLst>
              </a:custGeom>
              <a:noFill/>
              <a:ln w="0" cap="rnd">
                <a:solidFill>
                  <a:schemeClr val="accent4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30"/>
              <p:cNvSpPr/>
              <p:nvPr/>
            </p:nvSpPr>
            <p:spPr bwMode="auto">
              <a:xfrm>
                <a:off x="3055938" y="2011363"/>
                <a:ext cx="854075" cy="915988"/>
              </a:xfrm>
              <a:custGeom>
                <a:avLst/>
                <a:gdLst>
                  <a:gd name="T0" fmla="*/ 17 w 538"/>
                  <a:gd name="T1" fmla="*/ 3 h 577"/>
                  <a:gd name="T2" fmla="*/ 30 w 538"/>
                  <a:gd name="T3" fmla="*/ 3 h 577"/>
                  <a:gd name="T4" fmla="*/ 52 w 538"/>
                  <a:gd name="T5" fmla="*/ 3 h 577"/>
                  <a:gd name="T6" fmla="*/ 68 w 538"/>
                  <a:gd name="T7" fmla="*/ 3 h 577"/>
                  <a:gd name="T8" fmla="*/ 103 w 538"/>
                  <a:gd name="T9" fmla="*/ 3 h 577"/>
                  <a:gd name="T10" fmla="*/ 133 w 538"/>
                  <a:gd name="T11" fmla="*/ 3 h 577"/>
                  <a:gd name="T12" fmla="*/ 162 w 538"/>
                  <a:gd name="T13" fmla="*/ 0 h 577"/>
                  <a:gd name="T14" fmla="*/ 179 w 538"/>
                  <a:gd name="T15" fmla="*/ 0 h 577"/>
                  <a:gd name="T16" fmla="*/ 189 w 538"/>
                  <a:gd name="T17" fmla="*/ 0 h 577"/>
                  <a:gd name="T18" fmla="*/ 219 w 538"/>
                  <a:gd name="T19" fmla="*/ 8 h 577"/>
                  <a:gd name="T20" fmla="*/ 219 w 538"/>
                  <a:gd name="T21" fmla="*/ 22 h 577"/>
                  <a:gd name="T22" fmla="*/ 219 w 538"/>
                  <a:gd name="T23" fmla="*/ 32 h 577"/>
                  <a:gd name="T24" fmla="*/ 219 w 538"/>
                  <a:gd name="T25" fmla="*/ 46 h 577"/>
                  <a:gd name="T26" fmla="*/ 195 w 538"/>
                  <a:gd name="T27" fmla="*/ 70 h 577"/>
                  <a:gd name="T28" fmla="*/ 179 w 538"/>
                  <a:gd name="T29" fmla="*/ 100 h 577"/>
                  <a:gd name="T30" fmla="*/ 173 w 538"/>
                  <a:gd name="T31" fmla="*/ 116 h 577"/>
                  <a:gd name="T32" fmla="*/ 173 w 538"/>
                  <a:gd name="T33" fmla="*/ 129 h 577"/>
                  <a:gd name="T34" fmla="*/ 176 w 538"/>
                  <a:gd name="T35" fmla="*/ 146 h 577"/>
                  <a:gd name="T36" fmla="*/ 179 w 538"/>
                  <a:gd name="T37" fmla="*/ 154 h 577"/>
                  <a:gd name="T38" fmla="*/ 179 w 538"/>
                  <a:gd name="T39" fmla="*/ 156 h 577"/>
                  <a:gd name="T40" fmla="*/ 184 w 538"/>
                  <a:gd name="T41" fmla="*/ 170 h 577"/>
                  <a:gd name="T42" fmla="*/ 189 w 538"/>
                  <a:gd name="T43" fmla="*/ 178 h 577"/>
                  <a:gd name="T44" fmla="*/ 195 w 538"/>
                  <a:gd name="T45" fmla="*/ 181 h 577"/>
                  <a:gd name="T46" fmla="*/ 208 w 538"/>
                  <a:gd name="T47" fmla="*/ 197 h 577"/>
                  <a:gd name="T48" fmla="*/ 211 w 538"/>
                  <a:gd name="T49" fmla="*/ 197 h 577"/>
                  <a:gd name="T50" fmla="*/ 222 w 538"/>
                  <a:gd name="T51" fmla="*/ 205 h 577"/>
                  <a:gd name="T52" fmla="*/ 230 w 538"/>
                  <a:gd name="T53" fmla="*/ 208 h 577"/>
                  <a:gd name="T54" fmla="*/ 257 w 538"/>
                  <a:gd name="T55" fmla="*/ 213 h 577"/>
                  <a:gd name="T56" fmla="*/ 295 w 538"/>
                  <a:gd name="T57" fmla="*/ 210 h 577"/>
                  <a:gd name="T58" fmla="*/ 538 w 538"/>
                  <a:gd name="T59" fmla="*/ 94 h 577"/>
                  <a:gd name="T60" fmla="*/ 538 w 538"/>
                  <a:gd name="T61" fmla="*/ 116 h 577"/>
                  <a:gd name="T62" fmla="*/ 538 w 538"/>
                  <a:gd name="T63" fmla="*/ 129 h 577"/>
                  <a:gd name="T64" fmla="*/ 538 w 538"/>
                  <a:gd name="T65" fmla="*/ 146 h 577"/>
                  <a:gd name="T66" fmla="*/ 538 w 538"/>
                  <a:gd name="T67" fmla="*/ 156 h 577"/>
                  <a:gd name="T68" fmla="*/ 538 w 538"/>
                  <a:gd name="T69" fmla="*/ 162 h 577"/>
                  <a:gd name="T70" fmla="*/ 538 w 538"/>
                  <a:gd name="T71" fmla="*/ 181 h 577"/>
                  <a:gd name="T72" fmla="*/ 538 w 538"/>
                  <a:gd name="T73" fmla="*/ 189 h 577"/>
                  <a:gd name="T74" fmla="*/ 538 w 538"/>
                  <a:gd name="T75" fmla="*/ 210 h 577"/>
                  <a:gd name="T76" fmla="*/ 538 w 538"/>
                  <a:gd name="T77" fmla="*/ 234 h 577"/>
                  <a:gd name="T78" fmla="*/ 538 w 538"/>
                  <a:gd name="T79" fmla="*/ 256 h 577"/>
                  <a:gd name="T80" fmla="*/ 538 w 538"/>
                  <a:gd name="T81" fmla="*/ 269 h 577"/>
                  <a:gd name="T82" fmla="*/ 538 w 538"/>
                  <a:gd name="T83" fmla="*/ 286 h 577"/>
                  <a:gd name="T84" fmla="*/ 538 w 538"/>
                  <a:gd name="T85" fmla="*/ 294 h 577"/>
                  <a:gd name="T86" fmla="*/ 538 w 538"/>
                  <a:gd name="T87" fmla="*/ 313 h 577"/>
                  <a:gd name="T88" fmla="*/ 538 w 538"/>
                  <a:gd name="T89" fmla="*/ 337 h 577"/>
                  <a:gd name="T90" fmla="*/ 538 w 538"/>
                  <a:gd name="T91" fmla="*/ 358 h 577"/>
                  <a:gd name="T92" fmla="*/ 538 w 538"/>
                  <a:gd name="T93" fmla="*/ 369 h 577"/>
                  <a:gd name="T94" fmla="*/ 538 w 538"/>
                  <a:gd name="T95" fmla="*/ 388 h 577"/>
                  <a:gd name="T96" fmla="*/ 538 w 538"/>
                  <a:gd name="T97" fmla="*/ 393 h 577"/>
                  <a:gd name="T98" fmla="*/ 538 w 538"/>
                  <a:gd name="T99" fmla="*/ 404 h 577"/>
                  <a:gd name="T100" fmla="*/ 538 w 538"/>
                  <a:gd name="T101" fmla="*/ 423 h 577"/>
                  <a:gd name="T102" fmla="*/ 538 w 538"/>
                  <a:gd name="T103" fmla="*/ 439 h 577"/>
                  <a:gd name="T104" fmla="*/ 538 w 538"/>
                  <a:gd name="T105" fmla="*/ 450 h 577"/>
                  <a:gd name="T106" fmla="*/ 538 w 538"/>
                  <a:gd name="T107" fmla="*/ 472 h 577"/>
                  <a:gd name="T108" fmla="*/ 538 w 538"/>
                  <a:gd name="T109" fmla="*/ 488 h 577"/>
                  <a:gd name="T110" fmla="*/ 538 w 538"/>
                  <a:gd name="T111" fmla="*/ 512 h 577"/>
                  <a:gd name="T112" fmla="*/ 538 w 538"/>
                  <a:gd name="T113" fmla="*/ 536 h 577"/>
                  <a:gd name="T114" fmla="*/ 538 w 538"/>
                  <a:gd name="T115" fmla="*/ 550 h 577"/>
                  <a:gd name="T116" fmla="*/ 538 w 538"/>
                  <a:gd name="T117" fmla="*/ 555 h 577"/>
                  <a:gd name="T118" fmla="*/ 538 w 538"/>
                  <a:gd name="T119" fmla="*/ 577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38" h="577">
                    <a:moveTo>
                      <a:pt x="0" y="3"/>
                    </a:moveTo>
                    <a:lnTo>
                      <a:pt x="3" y="3"/>
                    </a:lnTo>
                    <a:lnTo>
                      <a:pt x="0" y="11"/>
                    </a:lnTo>
                    <a:lnTo>
                      <a:pt x="17" y="3"/>
                    </a:lnTo>
                    <a:lnTo>
                      <a:pt x="0" y="14"/>
                    </a:lnTo>
                    <a:lnTo>
                      <a:pt x="22" y="3"/>
                    </a:lnTo>
                    <a:lnTo>
                      <a:pt x="0" y="16"/>
                    </a:lnTo>
                    <a:lnTo>
                      <a:pt x="30" y="3"/>
                    </a:lnTo>
                    <a:lnTo>
                      <a:pt x="0" y="24"/>
                    </a:lnTo>
                    <a:lnTo>
                      <a:pt x="41" y="3"/>
                    </a:lnTo>
                    <a:lnTo>
                      <a:pt x="0" y="30"/>
                    </a:lnTo>
                    <a:lnTo>
                      <a:pt x="52" y="3"/>
                    </a:lnTo>
                    <a:lnTo>
                      <a:pt x="0" y="38"/>
                    </a:lnTo>
                    <a:lnTo>
                      <a:pt x="65" y="3"/>
                    </a:lnTo>
                    <a:lnTo>
                      <a:pt x="0" y="41"/>
                    </a:lnTo>
                    <a:lnTo>
                      <a:pt x="68" y="3"/>
                    </a:lnTo>
                    <a:lnTo>
                      <a:pt x="0" y="51"/>
                    </a:lnTo>
                    <a:lnTo>
                      <a:pt x="87" y="3"/>
                    </a:lnTo>
                    <a:lnTo>
                      <a:pt x="0" y="59"/>
                    </a:lnTo>
                    <a:lnTo>
                      <a:pt x="103" y="3"/>
                    </a:lnTo>
                    <a:lnTo>
                      <a:pt x="0" y="73"/>
                    </a:lnTo>
                    <a:lnTo>
                      <a:pt x="125" y="3"/>
                    </a:lnTo>
                    <a:lnTo>
                      <a:pt x="0" y="78"/>
                    </a:lnTo>
                    <a:lnTo>
                      <a:pt x="133" y="3"/>
                    </a:lnTo>
                    <a:lnTo>
                      <a:pt x="0" y="89"/>
                    </a:lnTo>
                    <a:lnTo>
                      <a:pt x="152" y="0"/>
                    </a:lnTo>
                    <a:lnTo>
                      <a:pt x="0" y="94"/>
                    </a:lnTo>
                    <a:lnTo>
                      <a:pt x="162" y="0"/>
                    </a:lnTo>
                    <a:lnTo>
                      <a:pt x="0" y="94"/>
                    </a:lnTo>
                    <a:lnTo>
                      <a:pt x="165" y="0"/>
                    </a:lnTo>
                    <a:lnTo>
                      <a:pt x="0" y="102"/>
                    </a:lnTo>
                    <a:lnTo>
                      <a:pt x="179" y="0"/>
                    </a:lnTo>
                    <a:lnTo>
                      <a:pt x="0" y="108"/>
                    </a:lnTo>
                    <a:lnTo>
                      <a:pt x="187" y="0"/>
                    </a:lnTo>
                    <a:lnTo>
                      <a:pt x="0" y="111"/>
                    </a:lnTo>
                    <a:lnTo>
                      <a:pt x="189" y="0"/>
                    </a:lnTo>
                    <a:lnTo>
                      <a:pt x="0" y="121"/>
                    </a:lnTo>
                    <a:lnTo>
                      <a:pt x="211" y="0"/>
                    </a:lnTo>
                    <a:lnTo>
                      <a:pt x="0" y="132"/>
                    </a:lnTo>
                    <a:lnTo>
                      <a:pt x="219" y="8"/>
                    </a:lnTo>
                    <a:lnTo>
                      <a:pt x="0" y="143"/>
                    </a:lnTo>
                    <a:lnTo>
                      <a:pt x="219" y="19"/>
                    </a:lnTo>
                    <a:lnTo>
                      <a:pt x="0" y="146"/>
                    </a:lnTo>
                    <a:lnTo>
                      <a:pt x="219" y="22"/>
                    </a:lnTo>
                    <a:lnTo>
                      <a:pt x="0" y="151"/>
                    </a:lnTo>
                    <a:lnTo>
                      <a:pt x="219" y="24"/>
                    </a:lnTo>
                    <a:lnTo>
                      <a:pt x="0" y="156"/>
                    </a:lnTo>
                    <a:lnTo>
                      <a:pt x="219" y="32"/>
                    </a:lnTo>
                    <a:lnTo>
                      <a:pt x="0" y="162"/>
                    </a:lnTo>
                    <a:lnTo>
                      <a:pt x="219" y="38"/>
                    </a:lnTo>
                    <a:lnTo>
                      <a:pt x="0" y="170"/>
                    </a:lnTo>
                    <a:lnTo>
                      <a:pt x="219" y="46"/>
                    </a:lnTo>
                    <a:lnTo>
                      <a:pt x="0" y="175"/>
                    </a:lnTo>
                    <a:lnTo>
                      <a:pt x="208" y="57"/>
                    </a:lnTo>
                    <a:lnTo>
                      <a:pt x="0" y="183"/>
                    </a:lnTo>
                    <a:lnTo>
                      <a:pt x="195" y="70"/>
                    </a:lnTo>
                    <a:lnTo>
                      <a:pt x="0" y="189"/>
                    </a:lnTo>
                    <a:lnTo>
                      <a:pt x="187" y="84"/>
                    </a:lnTo>
                    <a:lnTo>
                      <a:pt x="0" y="202"/>
                    </a:lnTo>
                    <a:lnTo>
                      <a:pt x="179" y="100"/>
                    </a:lnTo>
                    <a:lnTo>
                      <a:pt x="0" y="213"/>
                    </a:lnTo>
                    <a:lnTo>
                      <a:pt x="173" y="113"/>
                    </a:lnTo>
                    <a:lnTo>
                      <a:pt x="0" y="216"/>
                    </a:lnTo>
                    <a:lnTo>
                      <a:pt x="173" y="116"/>
                    </a:lnTo>
                    <a:lnTo>
                      <a:pt x="0" y="226"/>
                    </a:lnTo>
                    <a:lnTo>
                      <a:pt x="173" y="127"/>
                    </a:lnTo>
                    <a:lnTo>
                      <a:pt x="0" y="229"/>
                    </a:lnTo>
                    <a:lnTo>
                      <a:pt x="173" y="129"/>
                    </a:lnTo>
                    <a:lnTo>
                      <a:pt x="0" y="240"/>
                    </a:lnTo>
                    <a:lnTo>
                      <a:pt x="173" y="140"/>
                    </a:lnTo>
                    <a:lnTo>
                      <a:pt x="0" y="245"/>
                    </a:lnTo>
                    <a:lnTo>
                      <a:pt x="176" y="146"/>
                    </a:lnTo>
                    <a:lnTo>
                      <a:pt x="0" y="253"/>
                    </a:lnTo>
                    <a:lnTo>
                      <a:pt x="179" y="151"/>
                    </a:lnTo>
                    <a:lnTo>
                      <a:pt x="0" y="256"/>
                    </a:lnTo>
                    <a:lnTo>
                      <a:pt x="179" y="154"/>
                    </a:lnTo>
                    <a:lnTo>
                      <a:pt x="0" y="256"/>
                    </a:lnTo>
                    <a:lnTo>
                      <a:pt x="179" y="154"/>
                    </a:lnTo>
                    <a:lnTo>
                      <a:pt x="0" y="261"/>
                    </a:lnTo>
                    <a:lnTo>
                      <a:pt x="179" y="156"/>
                    </a:lnTo>
                    <a:lnTo>
                      <a:pt x="0" y="264"/>
                    </a:lnTo>
                    <a:lnTo>
                      <a:pt x="181" y="159"/>
                    </a:lnTo>
                    <a:lnTo>
                      <a:pt x="0" y="275"/>
                    </a:lnTo>
                    <a:lnTo>
                      <a:pt x="184" y="170"/>
                    </a:lnTo>
                    <a:lnTo>
                      <a:pt x="0" y="278"/>
                    </a:lnTo>
                    <a:lnTo>
                      <a:pt x="187" y="173"/>
                    </a:lnTo>
                    <a:lnTo>
                      <a:pt x="0" y="286"/>
                    </a:lnTo>
                    <a:lnTo>
                      <a:pt x="189" y="178"/>
                    </a:lnTo>
                    <a:lnTo>
                      <a:pt x="0" y="291"/>
                    </a:lnTo>
                    <a:lnTo>
                      <a:pt x="192" y="181"/>
                    </a:lnTo>
                    <a:lnTo>
                      <a:pt x="0" y="291"/>
                    </a:lnTo>
                    <a:lnTo>
                      <a:pt x="195" y="181"/>
                    </a:lnTo>
                    <a:lnTo>
                      <a:pt x="0" y="302"/>
                    </a:lnTo>
                    <a:lnTo>
                      <a:pt x="200" y="189"/>
                    </a:lnTo>
                    <a:lnTo>
                      <a:pt x="0" y="315"/>
                    </a:lnTo>
                    <a:lnTo>
                      <a:pt x="208" y="197"/>
                    </a:lnTo>
                    <a:lnTo>
                      <a:pt x="0" y="318"/>
                    </a:lnTo>
                    <a:lnTo>
                      <a:pt x="211" y="197"/>
                    </a:lnTo>
                    <a:lnTo>
                      <a:pt x="0" y="321"/>
                    </a:lnTo>
                    <a:lnTo>
                      <a:pt x="211" y="197"/>
                    </a:lnTo>
                    <a:lnTo>
                      <a:pt x="0" y="321"/>
                    </a:lnTo>
                    <a:lnTo>
                      <a:pt x="214" y="199"/>
                    </a:lnTo>
                    <a:lnTo>
                      <a:pt x="0" y="331"/>
                    </a:lnTo>
                    <a:lnTo>
                      <a:pt x="222" y="205"/>
                    </a:lnTo>
                    <a:lnTo>
                      <a:pt x="0" y="337"/>
                    </a:lnTo>
                    <a:lnTo>
                      <a:pt x="227" y="208"/>
                    </a:lnTo>
                    <a:lnTo>
                      <a:pt x="0" y="337"/>
                    </a:lnTo>
                    <a:lnTo>
                      <a:pt x="230" y="208"/>
                    </a:lnTo>
                    <a:lnTo>
                      <a:pt x="0" y="350"/>
                    </a:lnTo>
                    <a:lnTo>
                      <a:pt x="241" y="210"/>
                    </a:lnTo>
                    <a:lnTo>
                      <a:pt x="0" y="361"/>
                    </a:lnTo>
                    <a:lnTo>
                      <a:pt x="257" y="213"/>
                    </a:lnTo>
                    <a:lnTo>
                      <a:pt x="0" y="375"/>
                    </a:lnTo>
                    <a:lnTo>
                      <a:pt x="279" y="213"/>
                    </a:lnTo>
                    <a:lnTo>
                      <a:pt x="0" y="380"/>
                    </a:lnTo>
                    <a:lnTo>
                      <a:pt x="295" y="210"/>
                    </a:lnTo>
                    <a:lnTo>
                      <a:pt x="0" y="391"/>
                    </a:lnTo>
                    <a:lnTo>
                      <a:pt x="538" y="81"/>
                    </a:lnTo>
                    <a:lnTo>
                      <a:pt x="0" y="401"/>
                    </a:lnTo>
                    <a:lnTo>
                      <a:pt x="538" y="94"/>
                    </a:lnTo>
                    <a:lnTo>
                      <a:pt x="0" y="412"/>
                    </a:lnTo>
                    <a:lnTo>
                      <a:pt x="538" y="105"/>
                    </a:lnTo>
                    <a:lnTo>
                      <a:pt x="0" y="423"/>
                    </a:lnTo>
                    <a:lnTo>
                      <a:pt x="538" y="116"/>
                    </a:lnTo>
                    <a:lnTo>
                      <a:pt x="0" y="436"/>
                    </a:lnTo>
                    <a:lnTo>
                      <a:pt x="538" y="127"/>
                    </a:lnTo>
                    <a:lnTo>
                      <a:pt x="0" y="436"/>
                    </a:lnTo>
                    <a:lnTo>
                      <a:pt x="538" y="129"/>
                    </a:lnTo>
                    <a:lnTo>
                      <a:pt x="0" y="442"/>
                    </a:lnTo>
                    <a:lnTo>
                      <a:pt x="538" y="135"/>
                    </a:lnTo>
                    <a:lnTo>
                      <a:pt x="0" y="453"/>
                    </a:lnTo>
                    <a:lnTo>
                      <a:pt x="538" y="146"/>
                    </a:lnTo>
                    <a:lnTo>
                      <a:pt x="0" y="455"/>
                    </a:lnTo>
                    <a:lnTo>
                      <a:pt x="538" y="146"/>
                    </a:lnTo>
                    <a:lnTo>
                      <a:pt x="0" y="466"/>
                    </a:lnTo>
                    <a:lnTo>
                      <a:pt x="538" y="156"/>
                    </a:lnTo>
                    <a:lnTo>
                      <a:pt x="0" y="469"/>
                    </a:lnTo>
                    <a:lnTo>
                      <a:pt x="538" y="159"/>
                    </a:lnTo>
                    <a:lnTo>
                      <a:pt x="0" y="472"/>
                    </a:lnTo>
                    <a:lnTo>
                      <a:pt x="538" y="162"/>
                    </a:lnTo>
                    <a:lnTo>
                      <a:pt x="0" y="482"/>
                    </a:lnTo>
                    <a:lnTo>
                      <a:pt x="538" y="173"/>
                    </a:lnTo>
                    <a:lnTo>
                      <a:pt x="0" y="488"/>
                    </a:lnTo>
                    <a:lnTo>
                      <a:pt x="538" y="181"/>
                    </a:lnTo>
                    <a:lnTo>
                      <a:pt x="0" y="493"/>
                    </a:lnTo>
                    <a:lnTo>
                      <a:pt x="538" y="183"/>
                    </a:lnTo>
                    <a:lnTo>
                      <a:pt x="0" y="498"/>
                    </a:lnTo>
                    <a:lnTo>
                      <a:pt x="538" y="189"/>
                    </a:lnTo>
                    <a:lnTo>
                      <a:pt x="0" y="509"/>
                    </a:lnTo>
                    <a:lnTo>
                      <a:pt x="538" y="199"/>
                    </a:lnTo>
                    <a:lnTo>
                      <a:pt x="0" y="520"/>
                    </a:lnTo>
                    <a:lnTo>
                      <a:pt x="538" y="210"/>
                    </a:lnTo>
                    <a:lnTo>
                      <a:pt x="0" y="531"/>
                    </a:lnTo>
                    <a:lnTo>
                      <a:pt x="538" y="221"/>
                    </a:lnTo>
                    <a:lnTo>
                      <a:pt x="0" y="542"/>
                    </a:lnTo>
                    <a:lnTo>
                      <a:pt x="538" y="234"/>
                    </a:lnTo>
                    <a:lnTo>
                      <a:pt x="0" y="555"/>
                    </a:lnTo>
                    <a:lnTo>
                      <a:pt x="538" y="245"/>
                    </a:lnTo>
                    <a:lnTo>
                      <a:pt x="0" y="566"/>
                    </a:lnTo>
                    <a:lnTo>
                      <a:pt x="538" y="256"/>
                    </a:lnTo>
                    <a:lnTo>
                      <a:pt x="0" y="574"/>
                    </a:lnTo>
                    <a:lnTo>
                      <a:pt x="538" y="264"/>
                    </a:lnTo>
                    <a:lnTo>
                      <a:pt x="3" y="577"/>
                    </a:lnTo>
                    <a:lnTo>
                      <a:pt x="538" y="269"/>
                    </a:lnTo>
                    <a:lnTo>
                      <a:pt x="17" y="577"/>
                    </a:lnTo>
                    <a:lnTo>
                      <a:pt x="538" y="278"/>
                    </a:lnTo>
                    <a:lnTo>
                      <a:pt x="33" y="577"/>
                    </a:lnTo>
                    <a:lnTo>
                      <a:pt x="538" y="286"/>
                    </a:lnTo>
                    <a:lnTo>
                      <a:pt x="38" y="577"/>
                    </a:lnTo>
                    <a:lnTo>
                      <a:pt x="538" y="288"/>
                    </a:lnTo>
                    <a:lnTo>
                      <a:pt x="46" y="577"/>
                    </a:lnTo>
                    <a:lnTo>
                      <a:pt x="538" y="294"/>
                    </a:lnTo>
                    <a:lnTo>
                      <a:pt x="71" y="577"/>
                    </a:lnTo>
                    <a:lnTo>
                      <a:pt x="538" y="307"/>
                    </a:lnTo>
                    <a:lnTo>
                      <a:pt x="79" y="577"/>
                    </a:lnTo>
                    <a:lnTo>
                      <a:pt x="538" y="313"/>
                    </a:lnTo>
                    <a:lnTo>
                      <a:pt x="100" y="577"/>
                    </a:lnTo>
                    <a:lnTo>
                      <a:pt x="538" y="323"/>
                    </a:lnTo>
                    <a:lnTo>
                      <a:pt x="122" y="577"/>
                    </a:lnTo>
                    <a:lnTo>
                      <a:pt x="538" y="337"/>
                    </a:lnTo>
                    <a:lnTo>
                      <a:pt x="135" y="577"/>
                    </a:lnTo>
                    <a:lnTo>
                      <a:pt x="538" y="345"/>
                    </a:lnTo>
                    <a:lnTo>
                      <a:pt x="160" y="577"/>
                    </a:lnTo>
                    <a:lnTo>
                      <a:pt x="538" y="358"/>
                    </a:lnTo>
                    <a:lnTo>
                      <a:pt x="168" y="577"/>
                    </a:lnTo>
                    <a:lnTo>
                      <a:pt x="538" y="364"/>
                    </a:lnTo>
                    <a:lnTo>
                      <a:pt x="179" y="577"/>
                    </a:lnTo>
                    <a:lnTo>
                      <a:pt x="538" y="369"/>
                    </a:lnTo>
                    <a:lnTo>
                      <a:pt x="187" y="577"/>
                    </a:lnTo>
                    <a:lnTo>
                      <a:pt x="538" y="375"/>
                    </a:lnTo>
                    <a:lnTo>
                      <a:pt x="208" y="577"/>
                    </a:lnTo>
                    <a:lnTo>
                      <a:pt x="538" y="388"/>
                    </a:lnTo>
                    <a:lnTo>
                      <a:pt x="214" y="577"/>
                    </a:lnTo>
                    <a:lnTo>
                      <a:pt x="538" y="391"/>
                    </a:lnTo>
                    <a:lnTo>
                      <a:pt x="219" y="577"/>
                    </a:lnTo>
                    <a:lnTo>
                      <a:pt x="538" y="393"/>
                    </a:lnTo>
                    <a:lnTo>
                      <a:pt x="233" y="577"/>
                    </a:lnTo>
                    <a:lnTo>
                      <a:pt x="538" y="399"/>
                    </a:lnTo>
                    <a:lnTo>
                      <a:pt x="238" y="577"/>
                    </a:lnTo>
                    <a:lnTo>
                      <a:pt x="538" y="404"/>
                    </a:lnTo>
                    <a:lnTo>
                      <a:pt x="252" y="577"/>
                    </a:lnTo>
                    <a:lnTo>
                      <a:pt x="538" y="412"/>
                    </a:lnTo>
                    <a:lnTo>
                      <a:pt x="270" y="577"/>
                    </a:lnTo>
                    <a:lnTo>
                      <a:pt x="538" y="423"/>
                    </a:lnTo>
                    <a:lnTo>
                      <a:pt x="284" y="577"/>
                    </a:lnTo>
                    <a:lnTo>
                      <a:pt x="538" y="428"/>
                    </a:lnTo>
                    <a:lnTo>
                      <a:pt x="300" y="577"/>
                    </a:lnTo>
                    <a:lnTo>
                      <a:pt x="538" y="439"/>
                    </a:lnTo>
                    <a:lnTo>
                      <a:pt x="306" y="577"/>
                    </a:lnTo>
                    <a:lnTo>
                      <a:pt x="538" y="442"/>
                    </a:lnTo>
                    <a:lnTo>
                      <a:pt x="319" y="577"/>
                    </a:lnTo>
                    <a:lnTo>
                      <a:pt x="538" y="450"/>
                    </a:lnTo>
                    <a:lnTo>
                      <a:pt x="343" y="577"/>
                    </a:lnTo>
                    <a:lnTo>
                      <a:pt x="538" y="463"/>
                    </a:lnTo>
                    <a:lnTo>
                      <a:pt x="357" y="577"/>
                    </a:lnTo>
                    <a:lnTo>
                      <a:pt x="538" y="472"/>
                    </a:lnTo>
                    <a:lnTo>
                      <a:pt x="378" y="577"/>
                    </a:lnTo>
                    <a:lnTo>
                      <a:pt x="538" y="485"/>
                    </a:lnTo>
                    <a:lnTo>
                      <a:pt x="384" y="577"/>
                    </a:lnTo>
                    <a:lnTo>
                      <a:pt x="538" y="488"/>
                    </a:lnTo>
                    <a:lnTo>
                      <a:pt x="403" y="577"/>
                    </a:lnTo>
                    <a:lnTo>
                      <a:pt x="538" y="498"/>
                    </a:lnTo>
                    <a:lnTo>
                      <a:pt x="424" y="577"/>
                    </a:lnTo>
                    <a:lnTo>
                      <a:pt x="538" y="512"/>
                    </a:lnTo>
                    <a:lnTo>
                      <a:pt x="449" y="577"/>
                    </a:lnTo>
                    <a:lnTo>
                      <a:pt x="538" y="523"/>
                    </a:lnTo>
                    <a:lnTo>
                      <a:pt x="468" y="577"/>
                    </a:lnTo>
                    <a:lnTo>
                      <a:pt x="538" y="536"/>
                    </a:lnTo>
                    <a:lnTo>
                      <a:pt x="481" y="577"/>
                    </a:lnTo>
                    <a:lnTo>
                      <a:pt x="538" y="544"/>
                    </a:lnTo>
                    <a:lnTo>
                      <a:pt x="495" y="577"/>
                    </a:lnTo>
                    <a:lnTo>
                      <a:pt x="538" y="550"/>
                    </a:lnTo>
                    <a:lnTo>
                      <a:pt x="497" y="577"/>
                    </a:lnTo>
                    <a:lnTo>
                      <a:pt x="538" y="552"/>
                    </a:lnTo>
                    <a:lnTo>
                      <a:pt x="503" y="577"/>
                    </a:lnTo>
                    <a:lnTo>
                      <a:pt x="538" y="555"/>
                    </a:lnTo>
                    <a:lnTo>
                      <a:pt x="524" y="577"/>
                    </a:lnTo>
                    <a:lnTo>
                      <a:pt x="538" y="568"/>
                    </a:lnTo>
                    <a:lnTo>
                      <a:pt x="538" y="577"/>
                    </a:lnTo>
                    <a:lnTo>
                      <a:pt x="538" y="577"/>
                    </a:lnTo>
                  </a:path>
                </a:pathLst>
              </a:custGeom>
              <a:noFill/>
              <a:ln w="0" cap="rnd">
                <a:solidFill>
                  <a:schemeClr val="accent4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3" name="PA_任意多边形 31"/>
            <p:cNvSpPr/>
            <p:nvPr>
              <p:custDataLst>
                <p:tags r:id="rId10"/>
              </p:custDataLst>
            </p:nvPr>
          </p:nvSpPr>
          <p:spPr bwMode="auto">
            <a:xfrm>
              <a:off x="4533" y="7275"/>
              <a:ext cx="1985" cy="1825"/>
            </a:xfrm>
            <a:custGeom>
              <a:avLst/>
              <a:gdLst>
                <a:gd name="T0" fmla="*/ 5 w 794"/>
                <a:gd name="T1" fmla="*/ 16 h 730"/>
                <a:gd name="T2" fmla="*/ 46 w 794"/>
                <a:gd name="T3" fmla="*/ 0 h 730"/>
                <a:gd name="T4" fmla="*/ 3 w 794"/>
                <a:gd name="T5" fmla="*/ 54 h 730"/>
                <a:gd name="T6" fmla="*/ 124 w 794"/>
                <a:gd name="T7" fmla="*/ 0 h 730"/>
                <a:gd name="T8" fmla="*/ 0 w 794"/>
                <a:gd name="T9" fmla="*/ 94 h 730"/>
                <a:gd name="T10" fmla="*/ 189 w 794"/>
                <a:gd name="T11" fmla="*/ 0 h 730"/>
                <a:gd name="T12" fmla="*/ 0 w 794"/>
                <a:gd name="T13" fmla="*/ 124 h 730"/>
                <a:gd name="T14" fmla="*/ 243 w 794"/>
                <a:gd name="T15" fmla="*/ 0 h 730"/>
                <a:gd name="T16" fmla="*/ 5 w 794"/>
                <a:gd name="T17" fmla="*/ 167 h 730"/>
                <a:gd name="T18" fmla="*/ 327 w 794"/>
                <a:gd name="T19" fmla="*/ 0 h 730"/>
                <a:gd name="T20" fmla="*/ 27 w 794"/>
                <a:gd name="T21" fmla="*/ 202 h 730"/>
                <a:gd name="T22" fmla="*/ 397 w 794"/>
                <a:gd name="T23" fmla="*/ 0 h 730"/>
                <a:gd name="T24" fmla="*/ 8 w 794"/>
                <a:gd name="T25" fmla="*/ 248 h 730"/>
                <a:gd name="T26" fmla="*/ 459 w 794"/>
                <a:gd name="T27" fmla="*/ 0 h 730"/>
                <a:gd name="T28" fmla="*/ 14 w 794"/>
                <a:gd name="T29" fmla="*/ 288 h 730"/>
                <a:gd name="T30" fmla="*/ 518 w 794"/>
                <a:gd name="T31" fmla="*/ 0 h 730"/>
                <a:gd name="T32" fmla="*/ 19 w 794"/>
                <a:gd name="T33" fmla="*/ 302 h 730"/>
                <a:gd name="T34" fmla="*/ 562 w 794"/>
                <a:gd name="T35" fmla="*/ 0 h 730"/>
                <a:gd name="T36" fmla="*/ 11 w 794"/>
                <a:gd name="T37" fmla="*/ 340 h 730"/>
                <a:gd name="T38" fmla="*/ 618 w 794"/>
                <a:gd name="T39" fmla="*/ 0 h 730"/>
                <a:gd name="T40" fmla="*/ 5 w 794"/>
                <a:gd name="T41" fmla="*/ 385 h 730"/>
                <a:gd name="T42" fmla="*/ 689 w 794"/>
                <a:gd name="T43" fmla="*/ 0 h 730"/>
                <a:gd name="T44" fmla="*/ 14 w 794"/>
                <a:gd name="T45" fmla="*/ 404 h 730"/>
                <a:gd name="T46" fmla="*/ 726 w 794"/>
                <a:gd name="T47" fmla="*/ 0 h 730"/>
                <a:gd name="T48" fmla="*/ 24 w 794"/>
                <a:gd name="T49" fmla="*/ 426 h 730"/>
                <a:gd name="T50" fmla="*/ 775 w 794"/>
                <a:gd name="T51" fmla="*/ 14 h 730"/>
                <a:gd name="T52" fmla="*/ 0 w 794"/>
                <a:gd name="T53" fmla="*/ 480 h 730"/>
                <a:gd name="T54" fmla="*/ 775 w 794"/>
                <a:gd name="T55" fmla="*/ 46 h 730"/>
                <a:gd name="T56" fmla="*/ 19 w 794"/>
                <a:gd name="T57" fmla="*/ 509 h 730"/>
                <a:gd name="T58" fmla="*/ 786 w 794"/>
                <a:gd name="T59" fmla="*/ 78 h 730"/>
                <a:gd name="T60" fmla="*/ 38 w 794"/>
                <a:gd name="T61" fmla="*/ 534 h 730"/>
                <a:gd name="T62" fmla="*/ 788 w 794"/>
                <a:gd name="T63" fmla="*/ 116 h 730"/>
                <a:gd name="T64" fmla="*/ 43 w 794"/>
                <a:gd name="T65" fmla="*/ 563 h 730"/>
                <a:gd name="T66" fmla="*/ 761 w 794"/>
                <a:gd name="T67" fmla="*/ 173 h 730"/>
                <a:gd name="T68" fmla="*/ 62 w 794"/>
                <a:gd name="T69" fmla="*/ 601 h 730"/>
                <a:gd name="T70" fmla="*/ 786 w 794"/>
                <a:gd name="T71" fmla="*/ 202 h 730"/>
                <a:gd name="T72" fmla="*/ 97 w 794"/>
                <a:gd name="T73" fmla="*/ 630 h 730"/>
                <a:gd name="T74" fmla="*/ 759 w 794"/>
                <a:gd name="T75" fmla="*/ 264 h 730"/>
                <a:gd name="T76" fmla="*/ 119 w 794"/>
                <a:gd name="T77" fmla="*/ 652 h 730"/>
                <a:gd name="T78" fmla="*/ 761 w 794"/>
                <a:gd name="T79" fmla="*/ 294 h 730"/>
                <a:gd name="T80" fmla="*/ 140 w 794"/>
                <a:gd name="T81" fmla="*/ 668 h 730"/>
                <a:gd name="T82" fmla="*/ 780 w 794"/>
                <a:gd name="T83" fmla="*/ 310 h 730"/>
                <a:gd name="T84" fmla="*/ 167 w 794"/>
                <a:gd name="T85" fmla="*/ 690 h 730"/>
                <a:gd name="T86" fmla="*/ 759 w 794"/>
                <a:gd name="T87" fmla="*/ 369 h 730"/>
                <a:gd name="T88" fmla="*/ 194 w 794"/>
                <a:gd name="T89" fmla="*/ 714 h 730"/>
                <a:gd name="T90" fmla="*/ 764 w 794"/>
                <a:gd name="T91" fmla="*/ 393 h 730"/>
                <a:gd name="T92" fmla="*/ 216 w 794"/>
                <a:gd name="T93" fmla="*/ 730 h 730"/>
                <a:gd name="T94" fmla="*/ 783 w 794"/>
                <a:gd name="T95" fmla="*/ 420 h 730"/>
                <a:gd name="T96" fmla="*/ 273 w 794"/>
                <a:gd name="T97" fmla="*/ 730 h 730"/>
                <a:gd name="T98" fmla="*/ 778 w 794"/>
                <a:gd name="T99" fmla="*/ 450 h 730"/>
                <a:gd name="T100" fmla="*/ 335 w 794"/>
                <a:gd name="T101" fmla="*/ 730 h 730"/>
                <a:gd name="T102" fmla="*/ 753 w 794"/>
                <a:gd name="T103" fmla="*/ 493 h 730"/>
                <a:gd name="T104" fmla="*/ 365 w 794"/>
                <a:gd name="T105" fmla="*/ 730 h 730"/>
                <a:gd name="T106" fmla="*/ 772 w 794"/>
                <a:gd name="T107" fmla="*/ 517 h 730"/>
                <a:gd name="T108" fmla="*/ 429 w 794"/>
                <a:gd name="T109" fmla="*/ 730 h 730"/>
                <a:gd name="T110" fmla="*/ 770 w 794"/>
                <a:gd name="T111" fmla="*/ 539 h 730"/>
                <a:gd name="T112" fmla="*/ 494 w 794"/>
                <a:gd name="T113" fmla="*/ 730 h 730"/>
                <a:gd name="T114" fmla="*/ 705 w 794"/>
                <a:gd name="T115" fmla="*/ 617 h 730"/>
                <a:gd name="T116" fmla="*/ 554 w 794"/>
                <a:gd name="T117" fmla="*/ 730 h 730"/>
                <a:gd name="T118" fmla="*/ 578 w 794"/>
                <a:gd name="T119" fmla="*/ 727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94" h="730">
                  <a:moveTo>
                    <a:pt x="5" y="0"/>
                  </a:moveTo>
                  <a:lnTo>
                    <a:pt x="8" y="0"/>
                  </a:lnTo>
                  <a:lnTo>
                    <a:pt x="5" y="8"/>
                  </a:lnTo>
                  <a:lnTo>
                    <a:pt x="19" y="0"/>
                  </a:lnTo>
                  <a:lnTo>
                    <a:pt x="5" y="16"/>
                  </a:lnTo>
                  <a:lnTo>
                    <a:pt x="32" y="0"/>
                  </a:lnTo>
                  <a:lnTo>
                    <a:pt x="5" y="24"/>
                  </a:lnTo>
                  <a:lnTo>
                    <a:pt x="43" y="0"/>
                  </a:lnTo>
                  <a:lnTo>
                    <a:pt x="5" y="24"/>
                  </a:lnTo>
                  <a:lnTo>
                    <a:pt x="46" y="0"/>
                  </a:lnTo>
                  <a:lnTo>
                    <a:pt x="5" y="38"/>
                  </a:lnTo>
                  <a:lnTo>
                    <a:pt x="68" y="0"/>
                  </a:lnTo>
                  <a:lnTo>
                    <a:pt x="3" y="43"/>
                  </a:lnTo>
                  <a:lnTo>
                    <a:pt x="76" y="0"/>
                  </a:lnTo>
                  <a:lnTo>
                    <a:pt x="3" y="54"/>
                  </a:lnTo>
                  <a:lnTo>
                    <a:pt x="95" y="0"/>
                  </a:lnTo>
                  <a:lnTo>
                    <a:pt x="3" y="65"/>
                  </a:lnTo>
                  <a:lnTo>
                    <a:pt x="111" y="0"/>
                  </a:lnTo>
                  <a:lnTo>
                    <a:pt x="3" y="70"/>
                  </a:lnTo>
                  <a:lnTo>
                    <a:pt x="124" y="0"/>
                  </a:lnTo>
                  <a:lnTo>
                    <a:pt x="3" y="84"/>
                  </a:lnTo>
                  <a:lnTo>
                    <a:pt x="146" y="0"/>
                  </a:lnTo>
                  <a:lnTo>
                    <a:pt x="3" y="89"/>
                  </a:lnTo>
                  <a:lnTo>
                    <a:pt x="154" y="0"/>
                  </a:lnTo>
                  <a:lnTo>
                    <a:pt x="0" y="94"/>
                  </a:lnTo>
                  <a:lnTo>
                    <a:pt x="162" y="0"/>
                  </a:lnTo>
                  <a:lnTo>
                    <a:pt x="0" y="100"/>
                  </a:lnTo>
                  <a:lnTo>
                    <a:pt x="170" y="0"/>
                  </a:lnTo>
                  <a:lnTo>
                    <a:pt x="0" y="111"/>
                  </a:lnTo>
                  <a:lnTo>
                    <a:pt x="189" y="0"/>
                  </a:lnTo>
                  <a:lnTo>
                    <a:pt x="0" y="116"/>
                  </a:lnTo>
                  <a:lnTo>
                    <a:pt x="200" y="0"/>
                  </a:lnTo>
                  <a:lnTo>
                    <a:pt x="0" y="116"/>
                  </a:lnTo>
                  <a:lnTo>
                    <a:pt x="203" y="0"/>
                  </a:lnTo>
                  <a:lnTo>
                    <a:pt x="0" y="124"/>
                  </a:lnTo>
                  <a:lnTo>
                    <a:pt x="213" y="0"/>
                  </a:lnTo>
                  <a:lnTo>
                    <a:pt x="0" y="132"/>
                  </a:lnTo>
                  <a:lnTo>
                    <a:pt x="230" y="0"/>
                  </a:lnTo>
                  <a:lnTo>
                    <a:pt x="0" y="140"/>
                  </a:lnTo>
                  <a:lnTo>
                    <a:pt x="243" y="0"/>
                  </a:lnTo>
                  <a:lnTo>
                    <a:pt x="3" y="154"/>
                  </a:lnTo>
                  <a:lnTo>
                    <a:pt x="265" y="0"/>
                  </a:lnTo>
                  <a:lnTo>
                    <a:pt x="3" y="159"/>
                  </a:lnTo>
                  <a:lnTo>
                    <a:pt x="281" y="0"/>
                  </a:lnTo>
                  <a:lnTo>
                    <a:pt x="5" y="167"/>
                  </a:lnTo>
                  <a:lnTo>
                    <a:pt x="292" y="0"/>
                  </a:lnTo>
                  <a:lnTo>
                    <a:pt x="8" y="173"/>
                  </a:lnTo>
                  <a:lnTo>
                    <a:pt x="305" y="0"/>
                  </a:lnTo>
                  <a:lnTo>
                    <a:pt x="14" y="181"/>
                  </a:lnTo>
                  <a:lnTo>
                    <a:pt x="327" y="0"/>
                  </a:lnTo>
                  <a:lnTo>
                    <a:pt x="19" y="189"/>
                  </a:lnTo>
                  <a:lnTo>
                    <a:pt x="346" y="0"/>
                  </a:lnTo>
                  <a:lnTo>
                    <a:pt x="24" y="194"/>
                  </a:lnTo>
                  <a:lnTo>
                    <a:pt x="359" y="0"/>
                  </a:lnTo>
                  <a:lnTo>
                    <a:pt x="27" y="202"/>
                  </a:lnTo>
                  <a:lnTo>
                    <a:pt x="375" y="0"/>
                  </a:lnTo>
                  <a:lnTo>
                    <a:pt x="27" y="208"/>
                  </a:lnTo>
                  <a:lnTo>
                    <a:pt x="386" y="0"/>
                  </a:lnTo>
                  <a:lnTo>
                    <a:pt x="27" y="216"/>
                  </a:lnTo>
                  <a:lnTo>
                    <a:pt x="397" y="0"/>
                  </a:lnTo>
                  <a:lnTo>
                    <a:pt x="22" y="224"/>
                  </a:lnTo>
                  <a:lnTo>
                    <a:pt x="410" y="0"/>
                  </a:lnTo>
                  <a:lnTo>
                    <a:pt x="14" y="240"/>
                  </a:lnTo>
                  <a:lnTo>
                    <a:pt x="429" y="0"/>
                  </a:lnTo>
                  <a:lnTo>
                    <a:pt x="8" y="248"/>
                  </a:lnTo>
                  <a:lnTo>
                    <a:pt x="437" y="0"/>
                  </a:lnTo>
                  <a:lnTo>
                    <a:pt x="8" y="251"/>
                  </a:lnTo>
                  <a:lnTo>
                    <a:pt x="440" y="0"/>
                  </a:lnTo>
                  <a:lnTo>
                    <a:pt x="5" y="264"/>
                  </a:lnTo>
                  <a:lnTo>
                    <a:pt x="459" y="0"/>
                  </a:lnTo>
                  <a:lnTo>
                    <a:pt x="5" y="272"/>
                  </a:lnTo>
                  <a:lnTo>
                    <a:pt x="478" y="0"/>
                  </a:lnTo>
                  <a:lnTo>
                    <a:pt x="8" y="280"/>
                  </a:lnTo>
                  <a:lnTo>
                    <a:pt x="491" y="0"/>
                  </a:lnTo>
                  <a:lnTo>
                    <a:pt x="14" y="288"/>
                  </a:lnTo>
                  <a:lnTo>
                    <a:pt x="510" y="0"/>
                  </a:lnTo>
                  <a:lnTo>
                    <a:pt x="14" y="288"/>
                  </a:lnTo>
                  <a:lnTo>
                    <a:pt x="516" y="0"/>
                  </a:lnTo>
                  <a:lnTo>
                    <a:pt x="14" y="291"/>
                  </a:lnTo>
                  <a:lnTo>
                    <a:pt x="518" y="0"/>
                  </a:lnTo>
                  <a:lnTo>
                    <a:pt x="19" y="299"/>
                  </a:lnTo>
                  <a:lnTo>
                    <a:pt x="537" y="0"/>
                  </a:lnTo>
                  <a:lnTo>
                    <a:pt x="19" y="299"/>
                  </a:lnTo>
                  <a:lnTo>
                    <a:pt x="537" y="0"/>
                  </a:lnTo>
                  <a:lnTo>
                    <a:pt x="19" y="302"/>
                  </a:lnTo>
                  <a:lnTo>
                    <a:pt x="540" y="0"/>
                  </a:lnTo>
                  <a:lnTo>
                    <a:pt x="22" y="305"/>
                  </a:lnTo>
                  <a:lnTo>
                    <a:pt x="548" y="0"/>
                  </a:lnTo>
                  <a:lnTo>
                    <a:pt x="24" y="310"/>
                  </a:lnTo>
                  <a:lnTo>
                    <a:pt x="562" y="0"/>
                  </a:lnTo>
                  <a:lnTo>
                    <a:pt x="24" y="323"/>
                  </a:lnTo>
                  <a:lnTo>
                    <a:pt x="586" y="0"/>
                  </a:lnTo>
                  <a:lnTo>
                    <a:pt x="24" y="326"/>
                  </a:lnTo>
                  <a:lnTo>
                    <a:pt x="586" y="0"/>
                  </a:lnTo>
                  <a:lnTo>
                    <a:pt x="11" y="340"/>
                  </a:lnTo>
                  <a:lnTo>
                    <a:pt x="602" y="0"/>
                  </a:lnTo>
                  <a:lnTo>
                    <a:pt x="5" y="348"/>
                  </a:lnTo>
                  <a:lnTo>
                    <a:pt x="608" y="0"/>
                  </a:lnTo>
                  <a:lnTo>
                    <a:pt x="3" y="356"/>
                  </a:lnTo>
                  <a:lnTo>
                    <a:pt x="618" y="0"/>
                  </a:lnTo>
                  <a:lnTo>
                    <a:pt x="0" y="369"/>
                  </a:lnTo>
                  <a:lnTo>
                    <a:pt x="640" y="0"/>
                  </a:lnTo>
                  <a:lnTo>
                    <a:pt x="3" y="375"/>
                  </a:lnTo>
                  <a:lnTo>
                    <a:pt x="648" y="0"/>
                  </a:lnTo>
                  <a:lnTo>
                    <a:pt x="5" y="385"/>
                  </a:lnTo>
                  <a:lnTo>
                    <a:pt x="672" y="0"/>
                  </a:lnTo>
                  <a:lnTo>
                    <a:pt x="5" y="385"/>
                  </a:lnTo>
                  <a:lnTo>
                    <a:pt x="675" y="0"/>
                  </a:lnTo>
                  <a:lnTo>
                    <a:pt x="8" y="393"/>
                  </a:lnTo>
                  <a:lnTo>
                    <a:pt x="689" y="0"/>
                  </a:lnTo>
                  <a:lnTo>
                    <a:pt x="11" y="399"/>
                  </a:lnTo>
                  <a:lnTo>
                    <a:pt x="702" y="0"/>
                  </a:lnTo>
                  <a:lnTo>
                    <a:pt x="11" y="402"/>
                  </a:lnTo>
                  <a:lnTo>
                    <a:pt x="707" y="0"/>
                  </a:lnTo>
                  <a:lnTo>
                    <a:pt x="14" y="404"/>
                  </a:lnTo>
                  <a:lnTo>
                    <a:pt x="713" y="0"/>
                  </a:lnTo>
                  <a:lnTo>
                    <a:pt x="16" y="407"/>
                  </a:lnTo>
                  <a:lnTo>
                    <a:pt x="721" y="0"/>
                  </a:lnTo>
                  <a:lnTo>
                    <a:pt x="16" y="410"/>
                  </a:lnTo>
                  <a:lnTo>
                    <a:pt x="726" y="0"/>
                  </a:lnTo>
                  <a:lnTo>
                    <a:pt x="22" y="418"/>
                  </a:lnTo>
                  <a:lnTo>
                    <a:pt x="748" y="0"/>
                  </a:lnTo>
                  <a:lnTo>
                    <a:pt x="22" y="420"/>
                  </a:lnTo>
                  <a:lnTo>
                    <a:pt x="751" y="0"/>
                  </a:lnTo>
                  <a:lnTo>
                    <a:pt x="24" y="426"/>
                  </a:lnTo>
                  <a:lnTo>
                    <a:pt x="764" y="0"/>
                  </a:lnTo>
                  <a:lnTo>
                    <a:pt x="27" y="431"/>
                  </a:lnTo>
                  <a:lnTo>
                    <a:pt x="775" y="0"/>
                  </a:lnTo>
                  <a:lnTo>
                    <a:pt x="30" y="442"/>
                  </a:lnTo>
                  <a:lnTo>
                    <a:pt x="775" y="14"/>
                  </a:lnTo>
                  <a:lnTo>
                    <a:pt x="3" y="472"/>
                  </a:lnTo>
                  <a:lnTo>
                    <a:pt x="775" y="27"/>
                  </a:lnTo>
                  <a:lnTo>
                    <a:pt x="3" y="477"/>
                  </a:lnTo>
                  <a:lnTo>
                    <a:pt x="775" y="30"/>
                  </a:lnTo>
                  <a:lnTo>
                    <a:pt x="0" y="480"/>
                  </a:lnTo>
                  <a:lnTo>
                    <a:pt x="775" y="33"/>
                  </a:lnTo>
                  <a:lnTo>
                    <a:pt x="0" y="480"/>
                  </a:lnTo>
                  <a:lnTo>
                    <a:pt x="775" y="35"/>
                  </a:lnTo>
                  <a:lnTo>
                    <a:pt x="3" y="490"/>
                  </a:lnTo>
                  <a:lnTo>
                    <a:pt x="775" y="46"/>
                  </a:lnTo>
                  <a:lnTo>
                    <a:pt x="8" y="501"/>
                  </a:lnTo>
                  <a:lnTo>
                    <a:pt x="775" y="59"/>
                  </a:lnTo>
                  <a:lnTo>
                    <a:pt x="16" y="509"/>
                  </a:lnTo>
                  <a:lnTo>
                    <a:pt x="780" y="68"/>
                  </a:lnTo>
                  <a:lnTo>
                    <a:pt x="19" y="509"/>
                  </a:lnTo>
                  <a:lnTo>
                    <a:pt x="783" y="70"/>
                  </a:lnTo>
                  <a:lnTo>
                    <a:pt x="24" y="515"/>
                  </a:lnTo>
                  <a:lnTo>
                    <a:pt x="786" y="76"/>
                  </a:lnTo>
                  <a:lnTo>
                    <a:pt x="27" y="515"/>
                  </a:lnTo>
                  <a:lnTo>
                    <a:pt x="786" y="78"/>
                  </a:lnTo>
                  <a:lnTo>
                    <a:pt x="32" y="523"/>
                  </a:lnTo>
                  <a:lnTo>
                    <a:pt x="791" y="86"/>
                  </a:lnTo>
                  <a:lnTo>
                    <a:pt x="38" y="531"/>
                  </a:lnTo>
                  <a:lnTo>
                    <a:pt x="794" y="97"/>
                  </a:lnTo>
                  <a:lnTo>
                    <a:pt x="38" y="534"/>
                  </a:lnTo>
                  <a:lnTo>
                    <a:pt x="794" y="97"/>
                  </a:lnTo>
                  <a:lnTo>
                    <a:pt x="41" y="536"/>
                  </a:lnTo>
                  <a:lnTo>
                    <a:pt x="794" y="103"/>
                  </a:lnTo>
                  <a:lnTo>
                    <a:pt x="41" y="547"/>
                  </a:lnTo>
                  <a:lnTo>
                    <a:pt x="788" y="116"/>
                  </a:lnTo>
                  <a:lnTo>
                    <a:pt x="41" y="552"/>
                  </a:lnTo>
                  <a:lnTo>
                    <a:pt x="780" y="127"/>
                  </a:lnTo>
                  <a:lnTo>
                    <a:pt x="43" y="560"/>
                  </a:lnTo>
                  <a:lnTo>
                    <a:pt x="761" y="146"/>
                  </a:lnTo>
                  <a:lnTo>
                    <a:pt x="43" y="563"/>
                  </a:lnTo>
                  <a:lnTo>
                    <a:pt x="759" y="151"/>
                  </a:lnTo>
                  <a:lnTo>
                    <a:pt x="43" y="577"/>
                  </a:lnTo>
                  <a:lnTo>
                    <a:pt x="759" y="164"/>
                  </a:lnTo>
                  <a:lnTo>
                    <a:pt x="46" y="585"/>
                  </a:lnTo>
                  <a:lnTo>
                    <a:pt x="761" y="173"/>
                  </a:lnTo>
                  <a:lnTo>
                    <a:pt x="51" y="593"/>
                  </a:lnTo>
                  <a:lnTo>
                    <a:pt x="770" y="181"/>
                  </a:lnTo>
                  <a:lnTo>
                    <a:pt x="51" y="593"/>
                  </a:lnTo>
                  <a:lnTo>
                    <a:pt x="770" y="181"/>
                  </a:lnTo>
                  <a:lnTo>
                    <a:pt x="62" y="601"/>
                  </a:lnTo>
                  <a:lnTo>
                    <a:pt x="778" y="189"/>
                  </a:lnTo>
                  <a:lnTo>
                    <a:pt x="70" y="609"/>
                  </a:lnTo>
                  <a:lnTo>
                    <a:pt x="783" y="197"/>
                  </a:lnTo>
                  <a:lnTo>
                    <a:pt x="73" y="612"/>
                  </a:lnTo>
                  <a:lnTo>
                    <a:pt x="786" y="202"/>
                  </a:lnTo>
                  <a:lnTo>
                    <a:pt x="78" y="617"/>
                  </a:lnTo>
                  <a:lnTo>
                    <a:pt x="786" y="208"/>
                  </a:lnTo>
                  <a:lnTo>
                    <a:pt x="89" y="625"/>
                  </a:lnTo>
                  <a:lnTo>
                    <a:pt x="786" y="224"/>
                  </a:lnTo>
                  <a:lnTo>
                    <a:pt x="97" y="630"/>
                  </a:lnTo>
                  <a:lnTo>
                    <a:pt x="772" y="240"/>
                  </a:lnTo>
                  <a:lnTo>
                    <a:pt x="100" y="633"/>
                  </a:lnTo>
                  <a:lnTo>
                    <a:pt x="767" y="251"/>
                  </a:lnTo>
                  <a:lnTo>
                    <a:pt x="108" y="639"/>
                  </a:lnTo>
                  <a:lnTo>
                    <a:pt x="759" y="264"/>
                  </a:lnTo>
                  <a:lnTo>
                    <a:pt x="108" y="641"/>
                  </a:lnTo>
                  <a:lnTo>
                    <a:pt x="759" y="267"/>
                  </a:lnTo>
                  <a:lnTo>
                    <a:pt x="113" y="647"/>
                  </a:lnTo>
                  <a:lnTo>
                    <a:pt x="756" y="278"/>
                  </a:lnTo>
                  <a:lnTo>
                    <a:pt x="119" y="652"/>
                  </a:lnTo>
                  <a:lnTo>
                    <a:pt x="759" y="283"/>
                  </a:lnTo>
                  <a:lnTo>
                    <a:pt x="127" y="657"/>
                  </a:lnTo>
                  <a:lnTo>
                    <a:pt x="761" y="291"/>
                  </a:lnTo>
                  <a:lnTo>
                    <a:pt x="130" y="657"/>
                  </a:lnTo>
                  <a:lnTo>
                    <a:pt x="761" y="294"/>
                  </a:lnTo>
                  <a:lnTo>
                    <a:pt x="132" y="663"/>
                  </a:lnTo>
                  <a:lnTo>
                    <a:pt x="767" y="296"/>
                  </a:lnTo>
                  <a:lnTo>
                    <a:pt x="138" y="665"/>
                  </a:lnTo>
                  <a:lnTo>
                    <a:pt x="772" y="302"/>
                  </a:lnTo>
                  <a:lnTo>
                    <a:pt x="140" y="668"/>
                  </a:lnTo>
                  <a:lnTo>
                    <a:pt x="775" y="305"/>
                  </a:lnTo>
                  <a:lnTo>
                    <a:pt x="146" y="674"/>
                  </a:lnTo>
                  <a:lnTo>
                    <a:pt x="780" y="307"/>
                  </a:lnTo>
                  <a:lnTo>
                    <a:pt x="149" y="674"/>
                  </a:lnTo>
                  <a:lnTo>
                    <a:pt x="780" y="310"/>
                  </a:lnTo>
                  <a:lnTo>
                    <a:pt x="154" y="679"/>
                  </a:lnTo>
                  <a:lnTo>
                    <a:pt x="783" y="315"/>
                  </a:lnTo>
                  <a:lnTo>
                    <a:pt x="159" y="684"/>
                  </a:lnTo>
                  <a:lnTo>
                    <a:pt x="786" y="326"/>
                  </a:lnTo>
                  <a:lnTo>
                    <a:pt x="167" y="690"/>
                  </a:lnTo>
                  <a:lnTo>
                    <a:pt x="780" y="337"/>
                  </a:lnTo>
                  <a:lnTo>
                    <a:pt x="176" y="695"/>
                  </a:lnTo>
                  <a:lnTo>
                    <a:pt x="767" y="353"/>
                  </a:lnTo>
                  <a:lnTo>
                    <a:pt x="181" y="701"/>
                  </a:lnTo>
                  <a:lnTo>
                    <a:pt x="759" y="369"/>
                  </a:lnTo>
                  <a:lnTo>
                    <a:pt x="189" y="709"/>
                  </a:lnTo>
                  <a:lnTo>
                    <a:pt x="756" y="380"/>
                  </a:lnTo>
                  <a:lnTo>
                    <a:pt x="189" y="709"/>
                  </a:lnTo>
                  <a:lnTo>
                    <a:pt x="756" y="383"/>
                  </a:lnTo>
                  <a:lnTo>
                    <a:pt x="194" y="714"/>
                  </a:lnTo>
                  <a:lnTo>
                    <a:pt x="759" y="388"/>
                  </a:lnTo>
                  <a:lnTo>
                    <a:pt x="200" y="717"/>
                  </a:lnTo>
                  <a:lnTo>
                    <a:pt x="761" y="393"/>
                  </a:lnTo>
                  <a:lnTo>
                    <a:pt x="200" y="719"/>
                  </a:lnTo>
                  <a:lnTo>
                    <a:pt x="764" y="393"/>
                  </a:lnTo>
                  <a:lnTo>
                    <a:pt x="205" y="722"/>
                  </a:lnTo>
                  <a:lnTo>
                    <a:pt x="764" y="399"/>
                  </a:lnTo>
                  <a:lnTo>
                    <a:pt x="211" y="725"/>
                  </a:lnTo>
                  <a:lnTo>
                    <a:pt x="770" y="404"/>
                  </a:lnTo>
                  <a:lnTo>
                    <a:pt x="216" y="730"/>
                  </a:lnTo>
                  <a:lnTo>
                    <a:pt x="775" y="407"/>
                  </a:lnTo>
                  <a:lnTo>
                    <a:pt x="224" y="730"/>
                  </a:lnTo>
                  <a:lnTo>
                    <a:pt x="778" y="412"/>
                  </a:lnTo>
                  <a:lnTo>
                    <a:pt x="248" y="730"/>
                  </a:lnTo>
                  <a:lnTo>
                    <a:pt x="783" y="420"/>
                  </a:lnTo>
                  <a:lnTo>
                    <a:pt x="262" y="730"/>
                  </a:lnTo>
                  <a:lnTo>
                    <a:pt x="786" y="428"/>
                  </a:lnTo>
                  <a:lnTo>
                    <a:pt x="265" y="730"/>
                  </a:lnTo>
                  <a:lnTo>
                    <a:pt x="786" y="428"/>
                  </a:lnTo>
                  <a:lnTo>
                    <a:pt x="273" y="730"/>
                  </a:lnTo>
                  <a:lnTo>
                    <a:pt x="783" y="434"/>
                  </a:lnTo>
                  <a:lnTo>
                    <a:pt x="286" y="730"/>
                  </a:lnTo>
                  <a:lnTo>
                    <a:pt x="780" y="445"/>
                  </a:lnTo>
                  <a:lnTo>
                    <a:pt x="292" y="730"/>
                  </a:lnTo>
                  <a:lnTo>
                    <a:pt x="778" y="450"/>
                  </a:lnTo>
                  <a:lnTo>
                    <a:pt x="313" y="730"/>
                  </a:lnTo>
                  <a:lnTo>
                    <a:pt x="761" y="472"/>
                  </a:lnTo>
                  <a:lnTo>
                    <a:pt x="321" y="730"/>
                  </a:lnTo>
                  <a:lnTo>
                    <a:pt x="756" y="480"/>
                  </a:lnTo>
                  <a:lnTo>
                    <a:pt x="335" y="730"/>
                  </a:lnTo>
                  <a:lnTo>
                    <a:pt x="753" y="488"/>
                  </a:lnTo>
                  <a:lnTo>
                    <a:pt x="340" y="730"/>
                  </a:lnTo>
                  <a:lnTo>
                    <a:pt x="753" y="490"/>
                  </a:lnTo>
                  <a:lnTo>
                    <a:pt x="346" y="730"/>
                  </a:lnTo>
                  <a:lnTo>
                    <a:pt x="753" y="493"/>
                  </a:lnTo>
                  <a:lnTo>
                    <a:pt x="356" y="730"/>
                  </a:lnTo>
                  <a:lnTo>
                    <a:pt x="756" y="498"/>
                  </a:lnTo>
                  <a:lnTo>
                    <a:pt x="359" y="730"/>
                  </a:lnTo>
                  <a:lnTo>
                    <a:pt x="756" y="501"/>
                  </a:lnTo>
                  <a:lnTo>
                    <a:pt x="365" y="730"/>
                  </a:lnTo>
                  <a:lnTo>
                    <a:pt x="759" y="501"/>
                  </a:lnTo>
                  <a:lnTo>
                    <a:pt x="386" y="730"/>
                  </a:lnTo>
                  <a:lnTo>
                    <a:pt x="767" y="509"/>
                  </a:lnTo>
                  <a:lnTo>
                    <a:pt x="405" y="730"/>
                  </a:lnTo>
                  <a:lnTo>
                    <a:pt x="772" y="517"/>
                  </a:lnTo>
                  <a:lnTo>
                    <a:pt x="419" y="730"/>
                  </a:lnTo>
                  <a:lnTo>
                    <a:pt x="772" y="525"/>
                  </a:lnTo>
                  <a:lnTo>
                    <a:pt x="427" y="730"/>
                  </a:lnTo>
                  <a:lnTo>
                    <a:pt x="772" y="528"/>
                  </a:lnTo>
                  <a:lnTo>
                    <a:pt x="429" y="730"/>
                  </a:lnTo>
                  <a:lnTo>
                    <a:pt x="772" y="531"/>
                  </a:lnTo>
                  <a:lnTo>
                    <a:pt x="432" y="730"/>
                  </a:lnTo>
                  <a:lnTo>
                    <a:pt x="772" y="534"/>
                  </a:lnTo>
                  <a:lnTo>
                    <a:pt x="440" y="730"/>
                  </a:lnTo>
                  <a:lnTo>
                    <a:pt x="770" y="539"/>
                  </a:lnTo>
                  <a:lnTo>
                    <a:pt x="459" y="730"/>
                  </a:lnTo>
                  <a:lnTo>
                    <a:pt x="764" y="555"/>
                  </a:lnTo>
                  <a:lnTo>
                    <a:pt x="483" y="730"/>
                  </a:lnTo>
                  <a:lnTo>
                    <a:pt x="748" y="577"/>
                  </a:lnTo>
                  <a:lnTo>
                    <a:pt x="494" y="730"/>
                  </a:lnTo>
                  <a:lnTo>
                    <a:pt x="737" y="587"/>
                  </a:lnTo>
                  <a:lnTo>
                    <a:pt x="494" y="730"/>
                  </a:lnTo>
                  <a:lnTo>
                    <a:pt x="734" y="590"/>
                  </a:lnTo>
                  <a:lnTo>
                    <a:pt x="510" y="730"/>
                  </a:lnTo>
                  <a:lnTo>
                    <a:pt x="705" y="617"/>
                  </a:lnTo>
                  <a:lnTo>
                    <a:pt x="521" y="730"/>
                  </a:lnTo>
                  <a:lnTo>
                    <a:pt x="683" y="636"/>
                  </a:lnTo>
                  <a:lnTo>
                    <a:pt x="543" y="727"/>
                  </a:lnTo>
                  <a:lnTo>
                    <a:pt x="643" y="671"/>
                  </a:lnTo>
                  <a:lnTo>
                    <a:pt x="554" y="730"/>
                  </a:lnTo>
                  <a:lnTo>
                    <a:pt x="621" y="690"/>
                  </a:lnTo>
                  <a:lnTo>
                    <a:pt x="572" y="727"/>
                  </a:lnTo>
                  <a:lnTo>
                    <a:pt x="583" y="722"/>
                  </a:lnTo>
                  <a:lnTo>
                    <a:pt x="575" y="727"/>
                  </a:lnTo>
                  <a:lnTo>
                    <a:pt x="578" y="727"/>
                  </a:lnTo>
                </a:path>
              </a:pathLst>
            </a:custGeom>
            <a:noFill/>
            <a:ln w="0" cap="rnd">
              <a:solidFill>
                <a:schemeClr val="tx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PA_任意多边形 32"/>
            <p:cNvSpPr/>
            <p:nvPr>
              <p:custDataLst>
                <p:tags r:id="rId11"/>
              </p:custDataLst>
            </p:nvPr>
          </p:nvSpPr>
          <p:spPr bwMode="auto">
            <a:xfrm>
              <a:off x="5086" y="9155"/>
              <a:ext cx="805" cy="108"/>
            </a:xfrm>
            <a:custGeom>
              <a:avLst/>
              <a:gdLst>
                <a:gd name="T0" fmla="*/ 0 w 322"/>
                <a:gd name="T1" fmla="*/ 0 h 43"/>
                <a:gd name="T2" fmla="*/ 0 w 322"/>
                <a:gd name="T3" fmla="*/ 0 h 43"/>
                <a:gd name="T4" fmla="*/ 9 w 322"/>
                <a:gd name="T5" fmla="*/ 5 h 43"/>
                <a:gd name="T6" fmla="*/ 17 w 322"/>
                <a:gd name="T7" fmla="*/ 0 h 43"/>
                <a:gd name="T8" fmla="*/ 14 w 322"/>
                <a:gd name="T9" fmla="*/ 10 h 43"/>
                <a:gd name="T10" fmla="*/ 33 w 322"/>
                <a:gd name="T11" fmla="*/ 0 h 43"/>
                <a:gd name="T12" fmla="*/ 22 w 322"/>
                <a:gd name="T13" fmla="*/ 19 h 43"/>
                <a:gd name="T14" fmla="*/ 54 w 322"/>
                <a:gd name="T15" fmla="*/ 0 h 43"/>
                <a:gd name="T16" fmla="*/ 25 w 322"/>
                <a:gd name="T17" fmla="*/ 21 h 43"/>
                <a:gd name="T18" fmla="*/ 63 w 322"/>
                <a:gd name="T19" fmla="*/ 0 h 43"/>
                <a:gd name="T20" fmla="*/ 25 w 322"/>
                <a:gd name="T21" fmla="*/ 21 h 43"/>
                <a:gd name="T22" fmla="*/ 65 w 322"/>
                <a:gd name="T23" fmla="*/ 0 h 43"/>
                <a:gd name="T24" fmla="*/ 33 w 322"/>
                <a:gd name="T25" fmla="*/ 27 h 43"/>
                <a:gd name="T26" fmla="*/ 84 w 322"/>
                <a:gd name="T27" fmla="*/ 0 h 43"/>
                <a:gd name="T28" fmla="*/ 36 w 322"/>
                <a:gd name="T29" fmla="*/ 29 h 43"/>
                <a:gd name="T30" fmla="*/ 90 w 322"/>
                <a:gd name="T31" fmla="*/ 0 h 43"/>
                <a:gd name="T32" fmla="*/ 41 w 322"/>
                <a:gd name="T33" fmla="*/ 32 h 43"/>
                <a:gd name="T34" fmla="*/ 98 w 322"/>
                <a:gd name="T35" fmla="*/ 0 h 43"/>
                <a:gd name="T36" fmla="*/ 44 w 322"/>
                <a:gd name="T37" fmla="*/ 35 h 43"/>
                <a:gd name="T38" fmla="*/ 106 w 322"/>
                <a:gd name="T39" fmla="*/ 0 h 43"/>
                <a:gd name="T40" fmla="*/ 52 w 322"/>
                <a:gd name="T41" fmla="*/ 40 h 43"/>
                <a:gd name="T42" fmla="*/ 125 w 322"/>
                <a:gd name="T43" fmla="*/ 0 h 43"/>
                <a:gd name="T44" fmla="*/ 60 w 322"/>
                <a:gd name="T45" fmla="*/ 43 h 43"/>
                <a:gd name="T46" fmla="*/ 135 w 322"/>
                <a:gd name="T47" fmla="*/ 0 h 43"/>
                <a:gd name="T48" fmla="*/ 76 w 322"/>
                <a:gd name="T49" fmla="*/ 43 h 43"/>
                <a:gd name="T50" fmla="*/ 152 w 322"/>
                <a:gd name="T51" fmla="*/ 0 h 43"/>
                <a:gd name="T52" fmla="*/ 98 w 322"/>
                <a:gd name="T53" fmla="*/ 43 h 43"/>
                <a:gd name="T54" fmla="*/ 176 w 322"/>
                <a:gd name="T55" fmla="*/ 0 h 43"/>
                <a:gd name="T56" fmla="*/ 103 w 322"/>
                <a:gd name="T57" fmla="*/ 43 h 43"/>
                <a:gd name="T58" fmla="*/ 179 w 322"/>
                <a:gd name="T59" fmla="*/ 0 h 43"/>
                <a:gd name="T60" fmla="*/ 111 w 322"/>
                <a:gd name="T61" fmla="*/ 43 h 43"/>
                <a:gd name="T62" fmla="*/ 189 w 322"/>
                <a:gd name="T63" fmla="*/ 0 h 43"/>
                <a:gd name="T64" fmla="*/ 119 w 322"/>
                <a:gd name="T65" fmla="*/ 43 h 43"/>
                <a:gd name="T66" fmla="*/ 195 w 322"/>
                <a:gd name="T67" fmla="*/ 0 h 43"/>
                <a:gd name="T68" fmla="*/ 135 w 322"/>
                <a:gd name="T69" fmla="*/ 43 h 43"/>
                <a:gd name="T70" fmla="*/ 211 w 322"/>
                <a:gd name="T71" fmla="*/ 0 h 43"/>
                <a:gd name="T72" fmla="*/ 144 w 322"/>
                <a:gd name="T73" fmla="*/ 43 h 43"/>
                <a:gd name="T74" fmla="*/ 222 w 322"/>
                <a:gd name="T75" fmla="*/ 0 h 43"/>
                <a:gd name="T76" fmla="*/ 160 w 322"/>
                <a:gd name="T77" fmla="*/ 43 h 43"/>
                <a:gd name="T78" fmla="*/ 235 w 322"/>
                <a:gd name="T79" fmla="*/ 0 h 43"/>
                <a:gd name="T80" fmla="*/ 168 w 322"/>
                <a:gd name="T81" fmla="*/ 43 h 43"/>
                <a:gd name="T82" fmla="*/ 243 w 322"/>
                <a:gd name="T83" fmla="*/ 0 h 43"/>
                <a:gd name="T84" fmla="*/ 184 w 322"/>
                <a:gd name="T85" fmla="*/ 43 h 43"/>
                <a:gd name="T86" fmla="*/ 262 w 322"/>
                <a:gd name="T87" fmla="*/ 0 h 43"/>
                <a:gd name="T88" fmla="*/ 208 w 322"/>
                <a:gd name="T89" fmla="*/ 43 h 43"/>
                <a:gd name="T90" fmla="*/ 284 w 322"/>
                <a:gd name="T91" fmla="*/ 0 h 43"/>
                <a:gd name="T92" fmla="*/ 216 w 322"/>
                <a:gd name="T93" fmla="*/ 43 h 43"/>
                <a:gd name="T94" fmla="*/ 295 w 322"/>
                <a:gd name="T95" fmla="*/ 0 h 43"/>
                <a:gd name="T96" fmla="*/ 233 w 322"/>
                <a:gd name="T97" fmla="*/ 43 h 43"/>
                <a:gd name="T98" fmla="*/ 311 w 322"/>
                <a:gd name="T99" fmla="*/ 0 h 43"/>
                <a:gd name="T100" fmla="*/ 243 w 322"/>
                <a:gd name="T101" fmla="*/ 43 h 43"/>
                <a:gd name="T102" fmla="*/ 322 w 322"/>
                <a:gd name="T103" fmla="*/ 0 h 43"/>
                <a:gd name="T104" fmla="*/ 265 w 322"/>
                <a:gd name="T105" fmla="*/ 43 h 43"/>
                <a:gd name="T106" fmla="*/ 316 w 322"/>
                <a:gd name="T107" fmla="*/ 13 h 43"/>
                <a:gd name="T108" fmla="*/ 265 w 322"/>
                <a:gd name="T109" fmla="*/ 43 h 43"/>
                <a:gd name="T110" fmla="*/ 316 w 322"/>
                <a:gd name="T111" fmla="*/ 16 h 43"/>
                <a:gd name="T112" fmla="*/ 270 w 322"/>
                <a:gd name="T113" fmla="*/ 43 h 43"/>
                <a:gd name="T114" fmla="*/ 308 w 322"/>
                <a:gd name="T115" fmla="*/ 24 h 43"/>
                <a:gd name="T116" fmla="*/ 284 w 322"/>
                <a:gd name="T117" fmla="*/ 43 h 43"/>
                <a:gd name="T118" fmla="*/ 289 w 322"/>
                <a:gd name="T1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2" h="43">
                  <a:moveTo>
                    <a:pt x="0" y="0"/>
                  </a:moveTo>
                  <a:lnTo>
                    <a:pt x="0" y="0"/>
                  </a:lnTo>
                  <a:lnTo>
                    <a:pt x="9" y="5"/>
                  </a:lnTo>
                  <a:lnTo>
                    <a:pt x="17" y="0"/>
                  </a:lnTo>
                  <a:lnTo>
                    <a:pt x="14" y="10"/>
                  </a:lnTo>
                  <a:lnTo>
                    <a:pt x="33" y="0"/>
                  </a:lnTo>
                  <a:lnTo>
                    <a:pt x="22" y="19"/>
                  </a:lnTo>
                  <a:lnTo>
                    <a:pt x="54" y="0"/>
                  </a:lnTo>
                  <a:lnTo>
                    <a:pt x="25" y="21"/>
                  </a:lnTo>
                  <a:lnTo>
                    <a:pt x="63" y="0"/>
                  </a:lnTo>
                  <a:lnTo>
                    <a:pt x="25" y="21"/>
                  </a:lnTo>
                  <a:lnTo>
                    <a:pt x="65" y="0"/>
                  </a:lnTo>
                  <a:lnTo>
                    <a:pt x="33" y="27"/>
                  </a:lnTo>
                  <a:lnTo>
                    <a:pt x="84" y="0"/>
                  </a:lnTo>
                  <a:lnTo>
                    <a:pt x="36" y="29"/>
                  </a:lnTo>
                  <a:lnTo>
                    <a:pt x="90" y="0"/>
                  </a:lnTo>
                  <a:lnTo>
                    <a:pt x="41" y="32"/>
                  </a:lnTo>
                  <a:lnTo>
                    <a:pt x="98" y="0"/>
                  </a:lnTo>
                  <a:lnTo>
                    <a:pt x="44" y="35"/>
                  </a:lnTo>
                  <a:lnTo>
                    <a:pt x="106" y="0"/>
                  </a:lnTo>
                  <a:lnTo>
                    <a:pt x="52" y="40"/>
                  </a:lnTo>
                  <a:lnTo>
                    <a:pt x="125" y="0"/>
                  </a:lnTo>
                  <a:lnTo>
                    <a:pt x="60" y="43"/>
                  </a:lnTo>
                  <a:lnTo>
                    <a:pt x="135" y="0"/>
                  </a:lnTo>
                  <a:lnTo>
                    <a:pt x="76" y="43"/>
                  </a:lnTo>
                  <a:lnTo>
                    <a:pt x="152" y="0"/>
                  </a:lnTo>
                  <a:lnTo>
                    <a:pt x="98" y="43"/>
                  </a:lnTo>
                  <a:lnTo>
                    <a:pt x="176" y="0"/>
                  </a:lnTo>
                  <a:lnTo>
                    <a:pt x="103" y="43"/>
                  </a:lnTo>
                  <a:lnTo>
                    <a:pt x="179" y="0"/>
                  </a:lnTo>
                  <a:lnTo>
                    <a:pt x="111" y="43"/>
                  </a:lnTo>
                  <a:lnTo>
                    <a:pt x="189" y="0"/>
                  </a:lnTo>
                  <a:lnTo>
                    <a:pt x="119" y="43"/>
                  </a:lnTo>
                  <a:lnTo>
                    <a:pt x="195" y="0"/>
                  </a:lnTo>
                  <a:lnTo>
                    <a:pt x="135" y="43"/>
                  </a:lnTo>
                  <a:lnTo>
                    <a:pt x="211" y="0"/>
                  </a:lnTo>
                  <a:lnTo>
                    <a:pt x="144" y="43"/>
                  </a:lnTo>
                  <a:lnTo>
                    <a:pt x="222" y="0"/>
                  </a:lnTo>
                  <a:lnTo>
                    <a:pt x="160" y="43"/>
                  </a:lnTo>
                  <a:lnTo>
                    <a:pt x="235" y="0"/>
                  </a:lnTo>
                  <a:lnTo>
                    <a:pt x="168" y="43"/>
                  </a:lnTo>
                  <a:lnTo>
                    <a:pt x="243" y="0"/>
                  </a:lnTo>
                  <a:lnTo>
                    <a:pt x="184" y="43"/>
                  </a:lnTo>
                  <a:lnTo>
                    <a:pt x="262" y="0"/>
                  </a:lnTo>
                  <a:lnTo>
                    <a:pt x="208" y="43"/>
                  </a:lnTo>
                  <a:lnTo>
                    <a:pt x="284" y="0"/>
                  </a:lnTo>
                  <a:lnTo>
                    <a:pt x="216" y="43"/>
                  </a:lnTo>
                  <a:lnTo>
                    <a:pt x="295" y="0"/>
                  </a:lnTo>
                  <a:lnTo>
                    <a:pt x="233" y="43"/>
                  </a:lnTo>
                  <a:lnTo>
                    <a:pt x="311" y="0"/>
                  </a:lnTo>
                  <a:lnTo>
                    <a:pt x="243" y="43"/>
                  </a:lnTo>
                  <a:lnTo>
                    <a:pt x="322" y="0"/>
                  </a:lnTo>
                  <a:lnTo>
                    <a:pt x="265" y="43"/>
                  </a:lnTo>
                  <a:lnTo>
                    <a:pt x="316" y="13"/>
                  </a:lnTo>
                  <a:lnTo>
                    <a:pt x="265" y="43"/>
                  </a:lnTo>
                  <a:lnTo>
                    <a:pt x="316" y="16"/>
                  </a:lnTo>
                  <a:lnTo>
                    <a:pt x="270" y="43"/>
                  </a:lnTo>
                  <a:lnTo>
                    <a:pt x="308" y="24"/>
                  </a:lnTo>
                  <a:lnTo>
                    <a:pt x="284" y="43"/>
                  </a:lnTo>
                  <a:lnTo>
                    <a:pt x="289" y="37"/>
                  </a:lnTo>
                </a:path>
              </a:pathLst>
            </a:custGeom>
            <a:noFill/>
            <a:ln w="0" cap="rnd">
              <a:solidFill>
                <a:schemeClr val="tx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PA_椭圆 45"/>
            <p:cNvSpPr/>
            <p:nvPr>
              <p:custDataLst>
                <p:tags r:id="rId12"/>
              </p:custDataLst>
            </p:nvPr>
          </p:nvSpPr>
          <p:spPr>
            <a:xfrm>
              <a:off x="4369" y="9370"/>
              <a:ext cx="2320" cy="551"/>
            </a:xfrm>
            <a:prstGeom prst="ellipse">
              <a:avLst/>
            </a:prstGeom>
            <a:solidFill>
              <a:schemeClr val="tx1">
                <a:alpha val="84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PA_任意多边形 62"/>
            <p:cNvSpPr/>
            <p:nvPr>
              <p:custDataLst>
                <p:tags r:id="rId13"/>
              </p:custDataLst>
            </p:nvPr>
          </p:nvSpPr>
          <p:spPr bwMode="auto">
            <a:xfrm>
              <a:off x="4606" y="6339"/>
              <a:ext cx="664" cy="632"/>
            </a:xfrm>
            <a:custGeom>
              <a:avLst/>
              <a:gdLst>
                <a:gd name="connsiteX0" fmla="*/ 344488 w 500063"/>
                <a:gd name="connsiteY0" fmla="*/ 464005 h 476251"/>
                <a:gd name="connsiteX1" fmla="*/ 338138 w 500063"/>
                <a:gd name="connsiteY1" fmla="*/ 473076 h 476251"/>
                <a:gd name="connsiteX2" fmla="*/ 349251 w 500063"/>
                <a:gd name="connsiteY2" fmla="*/ 465139 h 476251"/>
                <a:gd name="connsiteX3" fmla="*/ 349251 w 500063"/>
                <a:gd name="connsiteY3" fmla="*/ 468314 h 476251"/>
                <a:gd name="connsiteX4" fmla="*/ 334963 w 500063"/>
                <a:gd name="connsiteY4" fmla="*/ 476251 h 476251"/>
                <a:gd name="connsiteX5" fmla="*/ 346076 w 500063"/>
                <a:gd name="connsiteY5" fmla="*/ 461964 h 476251"/>
                <a:gd name="connsiteX6" fmla="*/ 344488 w 500063"/>
                <a:gd name="connsiteY6" fmla="*/ 464005 h 476251"/>
                <a:gd name="connsiteX7" fmla="*/ 345824 w 500063"/>
                <a:gd name="connsiteY7" fmla="*/ 462097 h 476251"/>
                <a:gd name="connsiteX8" fmla="*/ 248787 w 500063"/>
                <a:gd name="connsiteY8" fmla="*/ 446619 h 476251"/>
                <a:gd name="connsiteX9" fmla="*/ 242585 w 500063"/>
                <a:gd name="connsiteY9" fmla="*/ 450651 h 476251"/>
                <a:gd name="connsiteX10" fmla="*/ 236538 w 500063"/>
                <a:gd name="connsiteY10" fmla="*/ 454026 h 476251"/>
                <a:gd name="connsiteX11" fmla="*/ 148908 w 500063"/>
                <a:gd name="connsiteY11" fmla="*/ 446088 h 476251"/>
                <a:gd name="connsiteX12" fmla="*/ 150813 w 500063"/>
                <a:gd name="connsiteY12" fmla="*/ 446088 h 476251"/>
                <a:gd name="connsiteX13" fmla="*/ 150813 w 500063"/>
                <a:gd name="connsiteY13" fmla="*/ 450851 h 476251"/>
                <a:gd name="connsiteX14" fmla="*/ 146050 w 500063"/>
                <a:gd name="connsiteY14" fmla="*/ 450851 h 476251"/>
                <a:gd name="connsiteX15" fmla="*/ 146050 w 500063"/>
                <a:gd name="connsiteY15" fmla="*/ 442913 h 476251"/>
                <a:gd name="connsiteX16" fmla="*/ 150813 w 500063"/>
                <a:gd name="connsiteY16" fmla="*/ 442913 h 476251"/>
                <a:gd name="connsiteX17" fmla="*/ 148908 w 500063"/>
                <a:gd name="connsiteY17" fmla="*/ 446088 h 476251"/>
                <a:gd name="connsiteX18" fmla="*/ 146050 w 500063"/>
                <a:gd name="connsiteY18" fmla="*/ 446088 h 476251"/>
                <a:gd name="connsiteX19" fmla="*/ 165100 w 500063"/>
                <a:gd name="connsiteY19" fmla="*/ 438151 h 476251"/>
                <a:gd name="connsiteX20" fmla="*/ 165100 w 500063"/>
                <a:gd name="connsiteY20" fmla="*/ 442471 h 476251"/>
                <a:gd name="connsiteX21" fmla="*/ 158750 w 500063"/>
                <a:gd name="connsiteY21" fmla="*/ 446088 h 476251"/>
                <a:gd name="connsiteX22" fmla="*/ 150813 w 500063"/>
                <a:gd name="connsiteY22" fmla="*/ 450851 h 476251"/>
                <a:gd name="connsiteX23" fmla="*/ 304801 w 500063"/>
                <a:gd name="connsiteY23" fmla="*/ 415926 h 476251"/>
                <a:gd name="connsiteX24" fmla="*/ 255588 w 500063"/>
                <a:gd name="connsiteY24" fmla="*/ 473076 h 476251"/>
                <a:gd name="connsiteX25" fmla="*/ 319088 w 500063"/>
                <a:gd name="connsiteY25" fmla="*/ 434976 h 476251"/>
                <a:gd name="connsiteX26" fmla="*/ 323851 w 500063"/>
                <a:gd name="connsiteY26" fmla="*/ 434976 h 476251"/>
                <a:gd name="connsiteX27" fmla="*/ 288925 w 500063"/>
                <a:gd name="connsiteY27" fmla="*/ 473076 h 476251"/>
                <a:gd name="connsiteX28" fmla="*/ 341313 w 500063"/>
                <a:gd name="connsiteY28" fmla="*/ 442913 h 476251"/>
                <a:gd name="connsiteX29" fmla="*/ 346076 w 500063"/>
                <a:gd name="connsiteY29" fmla="*/ 442913 h 476251"/>
                <a:gd name="connsiteX30" fmla="*/ 323851 w 500063"/>
                <a:gd name="connsiteY30" fmla="*/ 473076 h 476251"/>
                <a:gd name="connsiteX31" fmla="*/ 349251 w 500063"/>
                <a:gd name="connsiteY31" fmla="*/ 457201 h 476251"/>
                <a:gd name="connsiteX32" fmla="*/ 345824 w 500063"/>
                <a:gd name="connsiteY32" fmla="*/ 462097 h 476251"/>
                <a:gd name="connsiteX33" fmla="*/ 319088 w 500063"/>
                <a:gd name="connsiteY33" fmla="*/ 476251 h 476251"/>
                <a:gd name="connsiteX34" fmla="*/ 315913 w 500063"/>
                <a:gd name="connsiteY34" fmla="*/ 476251 h 476251"/>
                <a:gd name="connsiteX35" fmla="*/ 341313 w 500063"/>
                <a:gd name="connsiteY35" fmla="*/ 446088 h 476251"/>
                <a:gd name="connsiteX36" fmla="*/ 285750 w 500063"/>
                <a:gd name="connsiteY36" fmla="*/ 476251 h 476251"/>
                <a:gd name="connsiteX37" fmla="*/ 315913 w 500063"/>
                <a:gd name="connsiteY37" fmla="*/ 438151 h 476251"/>
                <a:gd name="connsiteX38" fmla="*/ 252413 w 500063"/>
                <a:gd name="connsiteY38" fmla="*/ 476251 h 476251"/>
                <a:gd name="connsiteX39" fmla="*/ 300038 w 500063"/>
                <a:gd name="connsiteY39" fmla="*/ 420688 h 476251"/>
                <a:gd name="connsiteX40" fmla="*/ 203200 w 500063"/>
                <a:gd name="connsiteY40" fmla="*/ 476251 h 476251"/>
                <a:gd name="connsiteX41" fmla="*/ 242585 w 500063"/>
                <a:gd name="connsiteY41" fmla="*/ 450651 h 476251"/>
                <a:gd name="connsiteX42" fmla="*/ 484188 w 500063"/>
                <a:gd name="connsiteY42" fmla="*/ 368301 h 476251"/>
                <a:gd name="connsiteX43" fmla="*/ 484188 w 500063"/>
                <a:gd name="connsiteY43" fmla="*/ 371476 h 476251"/>
                <a:gd name="connsiteX44" fmla="*/ 477838 w 500063"/>
                <a:gd name="connsiteY44" fmla="*/ 374651 h 476251"/>
                <a:gd name="connsiteX45" fmla="*/ 477838 w 500063"/>
                <a:gd name="connsiteY45" fmla="*/ 371476 h 476251"/>
                <a:gd name="connsiteX46" fmla="*/ 404707 w 500063"/>
                <a:gd name="connsiteY46" fmla="*/ 362878 h 476251"/>
                <a:gd name="connsiteX47" fmla="*/ 395288 w 500063"/>
                <a:gd name="connsiteY47" fmla="*/ 368301 h 476251"/>
                <a:gd name="connsiteX48" fmla="*/ 396891 w 500063"/>
                <a:gd name="connsiteY48" fmla="*/ 367038 h 476251"/>
                <a:gd name="connsiteX49" fmla="*/ 176215 w 500063"/>
                <a:gd name="connsiteY49" fmla="*/ 355933 h 476251"/>
                <a:gd name="connsiteX50" fmla="*/ 167898 w 500063"/>
                <a:gd name="connsiteY50" fmla="*/ 362061 h 476251"/>
                <a:gd name="connsiteX51" fmla="*/ 165100 w 500063"/>
                <a:gd name="connsiteY51" fmla="*/ 363538 h 476251"/>
                <a:gd name="connsiteX52" fmla="*/ 258764 w 500063"/>
                <a:gd name="connsiteY52" fmla="*/ 349251 h 476251"/>
                <a:gd name="connsiteX53" fmla="*/ 263526 w 500063"/>
                <a:gd name="connsiteY53" fmla="*/ 349251 h 476251"/>
                <a:gd name="connsiteX54" fmla="*/ 258764 w 500063"/>
                <a:gd name="connsiteY54" fmla="*/ 352426 h 476251"/>
                <a:gd name="connsiteX55" fmla="*/ 222251 w 500063"/>
                <a:gd name="connsiteY55" fmla="*/ 333375 h 476251"/>
                <a:gd name="connsiteX56" fmla="*/ 195263 w 500063"/>
                <a:gd name="connsiteY56" fmla="*/ 371475 h 476251"/>
                <a:gd name="connsiteX57" fmla="*/ 228601 w 500063"/>
                <a:gd name="connsiteY57" fmla="*/ 352425 h 476251"/>
                <a:gd name="connsiteX58" fmla="*/ 203200 w 500063"/>
                <a:gd name="connsiteY58" fmla="*/ 393700 h 476251"/>
                <a:gd name="connsiteX59" fmla="*/ 229394 w 500063"/>
                <a:gd name="connsiteY59" fmla="*/ 378619 h 476251"/>
                <a:gd name="connsiteX60" fmla="*/ 200025 w 500063"/>
                <a:gd name="connsiteY60" fmla="*/ 396875 h 476251"/>
                <a:gd name="connsiteX61" fmla="*/ 225426 w 500063"/>
                <a:gd name="connsiteY61" fmla="*/ 355600 h 476251"/>
                <a:gd name="connsiteX62" fmla="*/ 192088 w 500063"/>
                <a:gd name="connsiteY62" fmla="*/ 374650 h 476251"/>
                <a:gd name="connsiteX63" fmla="*/ 217488 w 500063"/>
                <a:gd name="connsiteY63" fmla="*/ 338138 h 476251"/>
                <a:gd name="connsiteX64" fmla="*/ 150813 w 500063"/>
                <a:gd name="connsiteY64" fmla="*/ 374650 h 476251"/>
                <a:gd name="connsiteX65" fmla="*/ 167898 w 500063"/>
                <a:gd name="connsiteY65" fmla="*/ 362061 h 476251"/>
                <a:gd name="connsiteX66" fmla="*/ 211138 w 500063"/>
                <a:gd name="connsiteY66" fmla="*/ 330200 h 476251"/>
                <a:gd name="connsiteX67" fmla="*/ 209513 w 500063"/>
                <a:gd name="connsiteY67" fmla="*/ 331398 h 476251"/>
                <a:gd name="connsiteX68" fmla="*/ 182567 w 500063"/>
                <a:gd name="connsiteY68" fmla="*/ 346866 h 476251"/>
                <a:gd name="connsiteX69" fmla="*/ 263526 w 500063"/>
                <a:gd name="connsiteY69" fmla="*/ 322263 h 476251"/>
                <a:gd name="connsiteX70" fmla="*/ 266701 w 500063"/>
                <a:gd name="connsiteY70" fmla="*/ 322263 h 476251"/>
                <a:gd name="connsiteX71" fmla="*/ 258764 w 500063"/>
                <a:gd name="connsiteY71" fmla="*/ 349251 h 476251"/>
                <a:gd name="connsiteX72" fmla="*/ 263526 w 500063"/>
                <a:gd name="connsiteY72" fmla="*/ 327026 h 476251"/>
                <a:gd name="connsiteX73" fmla="*/ 236538 w 500063"/>
                <a:gd name="connsiteY73" fmla="*/ 341313 h 476251"/>
                <a:gd name="connsiteX74" fmla="*/ 238291 w 500063"/>
                <a:gd name="connsiteY74" fmla="*/ 337107 h 476251"/>
                <a:gd name="connsiteX75" fmla="*/ 243153 w 500063"/>
                <a:gd name="connsiteY75" fmla="*/ 322263 h 476251"/>
                <a:gd name="connsiteX76" fmla="*/ 244476 w 500063"/>
                <a:gd name="connsiteY76" fmla="*/ 322263 h 476251"/>
                <a:gd name="connsiteX77" fmla="*/ 238291 w 500063"/>
                <a:gd name="connsiteY77" fmla="*/ 337107 h 476251"/>
                <a:gd name="connsiteX78" fmla="*/ 236538 w 500063"/>
                <a:gd name="connsiteY78" fmla="*/ 338138 h 476251"/>
                <a:gd name="connsiteX79" fmla="*/ 225426 w 500063"/>
                <a:gd name="connsiteY79" fmla="*/ 322263 h 476251"/>
                <a:gd name="connsiteX80" fmla="*/ 176215 w 500063"/>
                <a:gd name="connsiteY80" fmla="*/ 355933 h 476251"/>
                <a:gd name="connsiteX81" fmla="*/ 209513 w 500063"/>
                <a:gd name="connsiteY81" fmla="*/ 331398 h 476251"/>
                <a:gd name="connsiteX82" fmla="*/ 241301 w 500063"/>
                <a:gd name="connsiteY82" fmla="*/ 319088 h 476251"/>
                <a:gd name="connsiteX83" fmla="*/ 244476 w 500063"/>
                <a:gd name="connsiteY83" fmla="*/ 319088 h 476251"/>
                <a:gd name="connsiteX84" fmla="*/ 243153 w 500063"/>
                <a:gd name="connsiteY84" fmla="*/ 322263 h 476251"/>
                <a:gd name="connsiteX85" fmla="*/ 241301 w 500063"/>
                <a:gd name="connsiteY85" fmla="*/ 322263 h 476251"/>
                <a:gd name="connsiteX86" fmla="*/ 163513 w 500063"/>
                <a:gd name="connsiteY86" fmla="*/ 311150 h 476251"/>
                <a:gd name="connsiteX87" fmla="*/ 97473 w 500063"/>
                <a:gd name="connsiteY87" fmla="*/ 366183 h 476251"/>
                <a:gd name="connsiteX88" fmla="*/ 93663 w 500063"/>
                <a:gd name="connsiteY88" fmla="*/ 368300 h 476251"/>
                <a:gd name="connsiteX89" fmla="*/ 500063 w 500063"/>
                <a:gd name="connsiteY89" fmla="*/ 307976 h 476251"/>
                <a:gd name="connsiteX90" fmla="*/ 500063 w 500063"/>
                <a:gd name="connsiteY90" fmla="*/ 311151 h 476251"/>
                <a:gd name="connsiteX91" fmla="*/ 420688 w 500063"/>
                <a:gd name="connsiteY91" fmla="*/ 363539 h 476251"/>
                <a:gd name="connsiteX92" fmla="*/ 500063 w 500063"/>
                <a:gd name="connsiteY92" fmla="*/ 319088 h 476251"/>
                <a:gd name="connsiteX93" fmla="*/ 442913 w 500063"/>
                <a:gd name="connsiteY93" fmla="*/ 352426 h 476251"/>
                <a:gd name="connsiteX94" fmla="*/ 500063 w 500063"/>
                <a:gd name="connsiteY94" fmla="*/ 322263 h 476251"/>
                <a:gd name="connsiteX95" fmla="*/ 500063 w 500063"/>
                <a:gd name="connsiteY95" fmla="*/ 327026 h 476251"/>
                <a:gd name="connsiteX96" fmla="*/ 461963 w 500063"/>
                <a:gd name="connsiteY96" fmla="*/ 371476 h 476251"/>
                <a:gd name="connsiteX97" fmla="*/ 495301 w 500063"/>
                <a:gd name="connsiteY97" fmla="*/ 352426 h 476251"/>
                <a:gd name="connsiteX98" fmla="*/ 484188 w 500063"/>
                <a:gd name="connsiteY98" fmla="*/ 360363 h 476251"/>
                <a:gd name="connsiteX99" fmla="*/ 495301 w 500063"/>
                <a:gd name="connsiteY99" fmla="*/ 355601 h 476251"/>
                <a:gd name="connsiteX100" fmla="*/ 477838 w 500063"/>
                <a:gd name="connsiteY100" fmla="*/ 371476 h 476251"/>
                <a:gd name="connsiteX101" fmla="*/ 488951 w 500063"/>
                <a:gd name="connsiteY101" fmla="*/ 360363 h 476251"/>
                <a:gd name="connsiteX102" fmla="*/ 461963 w 500063"/>
                <a:gd name="connsiteY102" fmla="*/ 374651 h 476251"/>
                <a:gd name="connsiteX103" fmla="*/ 477838 w 500063"/>
                <a:gd name="connsiteY103" fmla="*/ 363539 h 476251"/>
                <a:gd name="connsiteX104" fmla="*/ 458788 w 500063"/>
                <a:gd name="connsiteY104" fmla="*/ 374651 h 476251"/>
                <a:gd name="connsiteX105" fmla="*/ 495301 w 500063"/>
                <a:gd name="connsiteY105" fmla="*/ 327026 h 476251"/>
                <a:gd name="connsiteX106" fmla="*/ 409576 w 500063"/>
                <a:gd name="connsiteY106" fmla="*/ 374651 h 476251"/>
                <a:gd name="connsiteX107" fmla="*/ 465138 w 500063"/>
                <a:gd name="connsiteY107" fmla="*/ 341313 h 476251"/>
                <a:gd name="connsiteX108" fmla="*/ 401638 w 500063"/>
                <a:gd name="connsiteY108" fmla="*/ 374651 h 476251"/>
                <a:gd name="connsiteX109" fmla="*/ 481013 w 500063"/>
                <a:gd name="connsiteY109" fmla="*/ 322263 h 476251"/>
                <a:gd name="connsiteX110" fmla="*/ 404707 w 500063"/>
                <a:gd name="connsiteY110" fmla="*/ 362878 h 476251"/>
                <a:gd name="connsiteX111" fmla="*/ 98425 w 500063"/>
                <a:gd name="connsiteY111" fmla="*/ 303213 h 476251"/>
                <a:gd name="connsiteX112" fmla="*/ 98137 w 500063"/>
                <a:gd name="connsiteY112" fmla="*/ 303440 h 476251"/>
                <a:gd name="connsiteX113" fmla="*/ 26987 w 500063"/>
                <a:gd name="connsiteY113" fmla="*/ 344488 h 476251"/>
                <a:gd name="connsiteX114" fmla="*/ 35495 w 500063"/>
                <a:gd name="connsiteY114" fmla="*/ 338410 h 476251"/>
                <a:gd name="connsiteX115" fmla="*/ 60325 w 500063"/>
                <a:gd name="connsiteY115" fmla="*/ 303213 h 476251"/>
                <a:gd name="connsiteX116" fmla="*/ 56653 w 500063"/>
                <a:gd name="connsiteY116" fmla="*/ 306015 h 476251"/>
                <a:gd name="connsiteX117" fmla="*/ 18098 w 500063"/>
                <a:gd name="connsiteY117" fmla="*/ 329882 h 476251"/>
                <a:gd name="connsiteX118" fmla="*/ 263525 w 500063"/>
                <a:gd name="connsiteY118" fmla="*/ 296863 h 476251"/>
                <a:gd name="connsiteX119" fmla="*/ 247650 w 500063"/>
                <a:gd name="connsiteY119" fmla="*/ 307976 h 476251"/>
                <a:gd name="connsiteX120" fmla="*/ 255588 w 500063"/>
                <a:gd name="connsiteY120" fmla="*/ 300038 h 476251"/>
                <a:gd name="connsiteX121" fmla="*/ 263525 w 500063"/>
                <a:gd name="connsiteY121" fmla="*/ 296863 h 476251"/>
                <a:gd name="connsiteX122" fmla="*/ 271463 w 500063"/>
                <a:gd name="connsiteY122" fmla="*/ 311151 h 476251"/>
                <a:gd name="connsiteX123" fmla="*/ 296863 w 500063"/>
                <a:gd name="connsiteY123" fmla="*/ 296863 h 476251"/>
                <a:gd name="connsiteX124" fmla="*/ 300038 w 500063"/>
                <a:gd name="connsiteY124" fmla="*/ 296863 h 476251"/>
                <a:gd name="connsiteX125" fmla="*/ 282575 w 500063"/>
                <a:gd name="connsiteY125" fmla="*/ 327026 h 476251"/>
                <a:gd name="connsiteX126" fmla="*/ 330201 w 500063"/>
                <a:gd name="connsiteY126" fmla="*/ 296863 h 476251"/>
                <a:gd name="connsiteX127" fmla="*/ 334963 w 500063"/>
                <a:gd name="connsiteY127" fmla="*/ 296863 h 476251"/>
                <a:gd name="connsiteX128" fmla="*/ 274638 w 500063"/>
                <a:gd name="connsiteY128" fmla="*/ 355601 h 476251"/>
                <a:gd name="connsiteX129" fmla="*/ 376238 w 500063"/>
                <a:gd name="connsiteY129" fmla="*/ 296863 h 476251"/>
                <a:gd name="connsiteX130" fmla="*/ 266700 w 500063"/>
                <a:gd name="connsiteY130" fmla="*/ 360363 h 476251"/>
                <a:gd name="connsiteX131" fmla="*/ 327026 w 500063"/>
                <a:gd name="connsiteY131" fmla="*/ 300038 h 476251"/>
                <a:gd name="connsiteX132" fmla="*/ 277813 w 500063"/>
                <a:gd name="connsiteY132" fmla="*/ 330201 h 476251"/>
                <a:gd name="connsiteX133" fmla="*/ 277813 w 500063"/>
                <a:gd name="connsiteY133" fmla="*/ 327026 h 476251"/>
                <a:gd name="connsiteX134" fmla="*/ 296863 w 500063"/>
                <a:gd name="connsiteY134" fmla="*/ 300038 h 476251"/>
                <a:gd name="connsiteX135" fmla="*/ 271463 w 500063"/>
                <a:gd name="connsiteY135" fmla="*/ 314326 h 476251"/>
                <a:gd name="connsiteX136" fmla="*/ 258763 w 500063"/>
                <a:gd name="connsiteY136" fmla="*/ 296863 h 476251"/>
                <a:gd name="connsiteX137" fmla="*/ 255588 w 500063"/>
                <a:gd name="connsiteY137" fmla="*/ 300038 h 476251"/>
                <a:gd name="connsiteX138" fmla="*/ 250703 w 500063"/>
                <a:gd name="connsiteY138" fmla="*/ 301992 h 476251"/>
                <a:gd name="connsiteX139" fmla="*/ 247650 w 500063"/>
                <a:gd name="connsiteY139" fmla="*/ 303213 h 476251"/>
                <a:gd name="connsiteX140" fmla="*/ 222251 w 500063"/>
                <a:gd name="connsiteY140" fmla="*/ 296863 h 476251"/>
                <a:gd name="connsiteX141" fmla="*/ 139700 w 500063"/>
                <a:gd name="connsiteY141" fmla="*/ 371475 h 476251"/>
                <a:gd name="connsiteX142" fmla="*/ 182567 w 500063"/>
                <a:gd name="connsiteY142" fmla="*/ 346866 h 476251"/>
                <a:gd name="connsiteX143" fmla="*/ 134938 w 500063"/>
                <a:gd name="connsiteY143" fmla="*/ 374650 h 476251"/>
                <a:gd name="connsiteX144" fmla="*/ 131763 w 500063"/>
                <a:gd name="connsiteY144" fmla="*/ 374650 h 476251"/>
                <a:gd name="connsiteX145" fmla="*/ 214313 w 500063"/>
                <a:gd name="connsiteY145" fmla="*/ 303213 h 476251"/>
                <a:gd name="connsiteX146" fmla="*/ 87313 w 500063"/>
                <a:gd name="connsiteY146" fmla="*/ 374650 h 476251"/>
                <a:gd name="connsiteX147" fmla="*/ 97473 w 500063"/>
                <a:gd name="connsiteY147" fmla="*/ 366183 h 476251"/>
                <a:gd name="connsiteX148" fmla="*/ 142875 w 500063"/>
                <a:gd name="connsiteY148" fmla="*/ 296863 h 476251"/>
                <a:gd name="connsiteX149" fmla="*/ 137422 w 500063"/>
                <a:gd name="connsiteY149" fmla="*/ 300000 h 476251"/>
                <a:gd name="connsiteX150" fmla="*/ 128588 w 500063"/>
                <a:gd name="connsiteY150" fmla="*/ 303213 h 476251"/>
                <a:gd name="connsiteX151" fmla="*/ 109538 w 500063"/>
                <a:gd name="connsiteY151" fmla="*/ 296863 h 476251"/>
                <a:gd name="connsiteX152" fmla="*/ 26987 w 500063"/>
                <a:gd name="connsiteY152" fmla="*/ 363538 h 476251"/>
                <a:gd name="connsiteX153" fmla="*/ 137422 w 500063"/>
                <a:gd name="connsiteY153" fmla="*/ 300000 h 476251"/>
                <a:gd name="connsiteX154" fmla="*/ 146050 w 500063"/>
                <a:gd name="connsiteY154" fmla="*/ 296863 h 476251"/>
                <a:gd name="connsiteX155" fmla="*/ 57150 w 500063"/>
                <a:gd name="connsiteY155" fmla="*/ 368300 h 476251"/>
                <a:gd name="connsiteX156" fmla="*/ 180975 w 500063"/>
                <a:gd name="connsiteY156" fmla="*/ 296863 h 476251"/>
                <a:gd name="connsiteX157" fmla="*/ 163513 w 500063"/>
                <a:gd name="connsiteY157" fmla="*/ 311150 h 476251"/>
                <a:gd name="connsiteX158" fmla="*/ 173038 w 500063"/>
                <a:gd name="connsiteY158" fmla="*/ 303213 h 476251"/>
                <a:gd name="connsiteX159" fmla="*/ 46038 w 500063"/>
                <a:gd name="connsiteY159" fmla="*/ 374650 h 476251"/>
                <a:gd name="connsiteX160" fmla="*/ 134938 w 500063"/>
                <a:gd name="connsiteY160" fmla="*/ 303213 h 476251"/>
                <a:gd name="connsiteX161" fmla="*/ 19050 w 500063"/>
                <a:gd name="connsiteY161" fmla="*/ 371475 h 476251"/>
                <a:gd name="connsiteX162" fmla="*/ 15875 w 500063"/>
                <a:gd name="connsiteY162" fmla="*/ 371475 h 476251"/>
                <a:gd name="connsiteX163" fmla="*/ 15875 w 500063"/>
                <a:gd name="connsiteY163" fmla="*/ 368300 h 476251"/>
                <a:gd name="connsiteX164" fmla="*/ 98137 w 500063"/>
                <a:gd name="connsiteY164" fmla="*/ 303440 h 476251"/>
                <a:gd name="connsiteX165" fmla="*/ 71438 w 500063"/>
                <a:gd name="connsiteY165" fmla="*/ 296863 h 476251"/>
                <a:gd name="connsiteX166" fmla="*/ 11112 w 500063"/>
                <a:gd name="connsiteY166" fmla="*/ 341313 h 476251"/>
                <a:gd name="connsiteX167" fmla="*/ 93663 w 500063"/>
                <a:gd name="connsiteY167" fmla="*/ 296863 h 476251"/>
                <a:gd name="connsiteX168" fmla="*/ 35495 w 500063"/>
                <a:gd name="connsiteY168" fmla="*/ 338410 h 476251"/>
                <a:gd name="connsiteX169" fmla="*/ 4762 w 500063"/>
                <a:gd name="connsiteY169" fmla="*/ 355600 h 476251"/>
                <a:gd name="connsiteX170" fmla="*/ 71438 w 500063"/>
                <a:gd name="connsiteY170" fmla="*/ 311150 h 476251"/>
                <a:gd name="connsiteX171" fmla="*/ 0 w 500063"/>
                <a:gd name="connsiteY171" fmla="*/ 352425 h 476251"/>
                <a:gd name="connsiteX172" fmla="*/ 0 w 500063"/>
                <a:gd name="connsiteY172" fmla="*/ 349250 h 476251"/>
                <a:gd name="connsiteX173" fmla="*/ 56653 w 500063"/>
                <a:gd name="connsiteY173" fmla="*/ 306015 h 476251"/>
                <a:gd name="connsiteX174" fmla="*/ 500063 w 500063"/>
                <a:gd name="connsiteY174" fmla="*/ 277813 h 476251"/>
                <a:gd name="connsiteX175" fmla="*/ 465138 w 500063"/>
                <a:gd name="connsiteY175" fmla="*/ 296863 h 476251"/>
                <a:gd name="connsiteX176" fmla="*/ 473076 w 500063"/>
                <a:gd name="connsiteY176" fmla="*/ 288926 h 476251"/>
                <a:gd name="connsiteX177" fmla="*/ 500063 w 500063"/>
                <a:gd name="connsiteY177" fmla="*/ 277813 h 476251"/>
                <a:gd name="connsiteX178" fmla="*/ 500063 w 500063"/>
                <a:gd name="connsiteY178" fmla="*/ 280988 h 476251"/>
                <a:gd name="connsiteX179" fmla="*/ 500063 w 500063"/>
                <a:gd name="connsiteY179" fmla="*/ 285751 h 476251"/>
                <a:gd name="connsiteX180" fmla="*/ 396891 w 500063"/>
                <a:gd name="connsiteY180" fmla="*/ 367038 h 476251"/>
                <a:gd name="connsiteX181" fmla="*/ 382588 w 500063"/>
                <a:gd name="connsiteY181" fmla="*/ 374651 h 476251"/>
                <a:gd name="connsiteX182" fmla="*/ 488951 w 500063"/>
                <a:gd name="connsiteY182" fmla="*/ 288926 h 476251"/>
                <a:gd name="connsiteX183" fmla="*/ 338138 w 500063"/>
                <a:gd name="connsiteY183" fmla="*/ 374651 h 476251"/>
                <a:gd name="connsiteX184" fmla="*/ 334963 w 500063"/>
                <a:gd name="connsiteY184" fmla="*/ 374651 h 476251"/>
                <a:gd name="connsiteX185" fmla="*/ 376238 w 500063"/>
                <a:gd name="connsiteY185" fmla="*/ 352426 h 476251"/>
                <a:gd name="connsiteX186" fmla="*/ 330201 w 500063"/>
                <a:gd name="connsiteY186" fmla="*/ 374651 h 476251"/>
                <a:gd name="connsiteX187" fmla="*/ 417513 w 500063"/>
                <a:gd name="connsiteY187" fmla="*/ 322263 h 476251"/>
                <a:gd name="connsiteX188" fmla="*/ 323851 w 500063"/>
                <a:gd name="connsiteY188" fmla="*/ 374651 h 476251"/>
                <a:gd name="connsiteX189" fmla="*/ 417513 w 500063"/>
                <a:gd name="connsiteY189" fmla="*/ 307976 h 476251"/>
                <a:gd name="connsiteX190" fmla="*/ 356773 w 500063"/>
                <a:gd name="connsiteY190" fmla="*/ 342450 h 476251"/>
                <a:gd name="connsiteX191" fmla="*/ 176213 w 500063"/>
                <a:gd name="connsiteY191" fmla="*/ 465139 h 476251"/>
                <a:gd name="connsiteX192" fmla="*/ 296863 w 500063"/>
                <a:gd name="connsiteY192" fmla="*/ 393701 h 476251"/>
                <a:gd name="connsiteX193" fmla="*/ 300038 w 500063"/>
                <a:gd name="connsiteY193" fmla="*/ 393701 h 476251"/>
                <a:gd name="connsiteX194" fmla="*/ 200025 w 500063"/>
                <a:gd name="connsiteY194" fmla="*/ 461964 h 476251"/>
                <a:gd name="connsiteX195" fmla="*/ 300038 w 500063"/>
                <a:gd name="connsiteY195" fmla="*/ 401638 h 476251"/>
                <a:gd name="connsiteX196" fmla="*/ 300038 w 500063"/>
                <a:gd name="connsiteY196" fmla="*/ 404813 h 476251"/>
                <a:gd name="connsiteX197" fmla="*/ 214313 w 500063"/>
                <a:gd name="connsiteY197" fmla="*/ 461964 h 476251"/>
                <a:gd name="connsiteX198" fmla="*/ 304801 w 500063"/>
                <a:gd name="connsiteY198" fmla="*/ 412751 h 476251"/>
                <a:gd name="connsiteX199" fmla="*/ 248787 w 500063"/>
                <a:gd name="connsiteY199" fmla="*/ 446619 h 476251"/>
                <a:gd name="connsiteX200" fmla="*/ 266700 w 500063"/>
                <a:gd name="connsiteY200" fmla="*/ 434976 h 476251"/>
                <a:gd name="connsiteX201" fmla="*/ 195263 w 500063"/>
                <a:gd name="connsiteY201" fmla="*/ 476251 h 476251"/>
                <a:gd name="connsiteX202" fmla="*/ 192088 w 500063"/>
                <a:gd name="connsiteY202" fmla="*/ 476251 h 476251"/>
                <a:gd name="connsiteX203" fmla="*/ 277813 w 500063"/>
                <a:gd name="connsiteY203" fmla="*/ 415926 h 476251"/>
                <a:gd name="connsiteX204" fmla="*/ 176213 w 500063"/>
                <a:gd name="connsiteY204" fmla="*/ 476251 h 476251"/>
                <a:gd name="connsiteX205" fmla="*/ 173038 w 500063"/>
                <a:gd name="connsiteY205" fmla="*/ 476251 h 476251"/>
                <a:gd name="connsiteX206" fmla="*/ 274638 w 500063"/>
                <a:gd name="connsiteY206" fmla="*/ 409576 h 476251"/>
                <a:gd name="connsiteX207" fmla="*/ 158750 w 500063"/>
                <a:gd name="connsiteY207" fmla="*/ 476251 h 476251"/>
                <a:gd name="connsiteX208" fmla="*/ 153988 w 500063"/>
                <a:gd name="connsiteY208" fmla="*/ 476251 h 476251"/>
                <a:gd name="connsiteX209" fmla="*/ 321129 w 500063"/>
                <a:gd name="connsiteY209" fmla="*/ 362680 h 476251"/>
                <a:gd name="connsiteX210" fmla="*/ 300038 w 500063"/>
                <a:gd name="connsiteY210" fmla="*/ 374651 h 476251"/>
                <a:gd name="connsiteX211" fmla="*/ 321552 w 500063"/>
                <a:gd name="connsiteY211" fmla="*/ 362393 h 476251"/>
                <a:gd name="connsiteX212" fmla="*/ 401638 w 500063"/>
                <a:gd name="connsiteY212" fmla="*/ 307976 h 476251"/>
                <a:gd name="connsiteX213" fmla="*/ 150813 w 500063"/>
                <a:gd name="connsiteY213" fmla="*/ 454026 h 476251"/>
                <a:gd name="connsiteX214" fmla="*/ 146050 w 500063"/>
                <a:gd name="connsiteY214" fmla="*/ 454026 h 476251"/>
                <a:gd name="connsiteX215" fmla="*/ 158750 w 500063"/>
                <a:gd name="connsiteY215" fmla="*/ 446088 h 476251"/>
                <a:gd name="connsiteX216" fmla="*/ 165100 w 500063"/>
                <a:gd name="connsiteY216" fmla="*/ 442913 h 476251"/>
                <a:gd name="connsiteX217" fmla="*/ 165100 w 500063"/>
                <a:gd name="connsiteY217" fmla="*/ 442471 h 476251"/>
                <a:gd name="connsiteX218" fmla="*/ 173038 w 500063"/>
                <a:gd name="connsiteY218" fmla="*/ 437949 h 476251"/>
                <a:gd name="connsiteX219" fmla="*/ 173038 w 500063"/>
                <a:gd name="connsiteY219" fmla="*/ 434975 h 476251"/>
                <a:gd name="connsiteX220" fmla="*/ 252413 w 500063"/>
                <a:gd name="connsiteY220" fmla="*/ 368300 h 476251"/>
                <a:gd name="connsiteX221" fmla="*/ 200025 w 500063"/>
                <a:gd name="connsiteY221" fmla="*/ 396875 h 476251"/>
                <a:gd name="connsiteX222" fmla="*/ 255588 w 500063"/>
                <a:gd name="connsiteY222" fmla="*/ 363538 h 476251"/>
                <a:gd name="connsiteX223" fmla="*/ 229394 w 500063"/>
                <a:gd name="connsiteY223" fmla="*/ 378619 h 476251"/>
                <a:gd name="connsiteX224" fmla="*/ 258763 w 500063"/>
                <a:gd name="connsiteY224" fmla="*/ 360363 h 476251"/>
                <a:gd name="connsiteX225" fmla="*/ 263526 w 500063"/>
                <a:gd name="connsiteY225" fmla="*/ 360363 h 476251"/>
                <a:gd name="connsiteX226" fmla="*/ 263526 w 500063"/>
                <a:gd name="connsiteY226" fmla="*/ 363538 h 476251"/>
                <a:gd name="connsiteX227" fmla="*/ 180975 w 500063"/>
                <a:gd name="connsiteY227" fmla="*/ 431800 h 476251"/>
                <a:gd name="connsiteX228" fmla="*/ 417513 w 500063"/>
                <a:gd name="connsiteY228" fmla="*/ 296863 h 476251"/>
                <a:gd name="connsiteX229" fmla="*/ 303204 w 500063"/>
                <a:gd name="connsiteY229" fmla="*/ 363794 h 476251"/>
                <a:gd name="connsiteX230" fmla="*/ 420688 w 500063"/>
                <a:gd name="connsiteY230" fmla="*/ 296863 h 476251"/>
                <a:gd name="connsiteX231" fmla="*/ 423863 w 500063"/>
                <a:gd name="connsiteY231" fmla="*/ 296863 h 476251"/>
                <a:gd name="connsiteX232" fmla="*/ 357910 w 500063"/>
                <a:gd name="connsiteY232" fmla="*/ 341677 h 476251"/>
                <a:gd name="connsiteX233" fmla="*/ 436563 w 500063"/>
                <a:gd name="connsiteY233" fmla="*/ 296863 h 476251"/>
                <a:gd name="connsiteX234" fmla="*/ 341313 w 500063"/>
                <a:gd name="connsiteY234" fmla="*/ 363539 h 476251"/>
                <a:gd name="connsiteX235" fmla="*/ 458788 w 500063"/>
                <a:gd name="connsiteY235" fmla="*/ 296863 h 476251"/>
                <a:gd name="connsiteX236" fmla="*/ 376238 w 500063"/>
                <a:gd name="connsiteY236" fmla="*/ 349251 h 476251"/>
                <a:gd name="connsiteX237" fmla="*/ 488951 w 500063"/>
                <a:gd name="connsiteY237" fmla="*/ 273051 h 476251"/>
                <a:gd name="connsiteX238" fmla="*/ 487136 w 500063"/>
                <a:gd name="connsiteY238" fmla="*/ 274865 h 476251"/>
                <a:gd name="connsiteX239" fmla="*/ 469901 w 500063"/>
                <a:gd name="connsiteY239" fmla="*/ 285751 h 476251"/>
                <a:gd name="connsiteX240" fmla="*/ 500063 w 500063"/>
                <a:gd name="connsiteY240" fmla="*/ 266701 h 476251"/>
                <a:gd name="connsiteX241" fmla="*/ 500063 w 500063"/>
                <a:gd name="connsiteY241" fmla="*/ 269876 h 476251"/>
                <a:gd name="connsiteX242" fmla="*/ 473076 w 500063"/>
                <a:gd name="connsiteY242" fmla="*/ 288926 h 476251"/>
                <a:gd name="connsiteX243" fmla="*/ 487136 w 500063"/>
                <a:gd name="connsiteY243" fmla="*/ 274865 h 476251"/>
                <a:gd name="connsiteX244" fmla="*/ 27842 w 500063"/>
                <a:gd name="connsiteY244" fmla="*/ 239713 h 476251"/>
                <a:gd name="connsiteX245" fmla="*/ 4762 w 500063"/>
                <a:gd name="connsiteY245" fmla="*/ 273050 h 476251"/>
                <a:gd name="connsiteX246" fmla="*/ 33337 w 500063"/>
                <a:gd name="connsiteY246" fmla="*/ 255588 h 476251"/>
                <a:gd name="connsiteX247" fmla="*/ 33337 w 500063"/>
                <a:gd name="connsiteY247" fmla="*/ 258763 h 476251"/>
                <a:gd name="connsiteX248" fmla="*/ 4762 w 500063"/>
                <a:gd name="connsiteY248" fmla="*/ 300038 h 476251"/>
                <a:gd name="connsiteX249" fmla="*/ 33337 w 500063"/>
                <a:gd name="connsiteY249" fmla="*/ 285750 h 476251"/>
                <a:gd name="connsiteX250" fmla="*/ 15875 w 500063"/>
                <a:gd name="connsiteY250" fmla="*/ 300038 h 476251"/>
                <a:gd name="connsiteX251" fmla="*/ 33337 w 500063"/>
                <a:gd name="connsiteY251" fmla="*/ 288925 h 476251"/>
                <a:gd name="connsiteX252" fmla="*/ 4762 w 500063"/>
                <a:gd name="connsiteY252" fmla="*/ 338138 h 476251"/>
                <a:gd name="connsiteX253" fmla="*/ 18098 w 500063"/>
                <a:gd name="connsiteY253" fmla="*/ 329882 h 476251"/>
                <a:gd name="connsiteX254" fmla="*/ 0 w 500063"/>
                <a:gd name="connsiteY254" fmla="*/ 341313 h 476251"/>
                <a:gd name="connsiteX255" fmla="*/ 0 w 500063"/>
                <a:gd name="connsiteY255" fmla="*/ 338138 h 476251"/>
                <a:gd name="connsiteX256" fmla="*/ 30162 w 500063"/>
                <a:gd name="connsiteY256" fmla="*/ 292100 h 476251"/>
                <a:gd name="connsiteX257" fmla="*/ 0 w 500063"/>
                <a:gd name="connsiteY257" fmla="*/ 311150 h 476251"/>
                <a:gd name="connsiteX258" fmla="*/ 0 w 500063"/>
                <a:gd name="connsiteY258" fmla="*/ 307975 h 476251"/>
                <a:gd name="connsiteX259" fmla="*/ 22225 w 500063"/>
                <a:gd name="connsiteY259" fmla="*/ 292100 h 476251"/>
                <a:gd name="connsiteX260" fmla="*/ 0 w 500063"/>
                <a:gd name="connsiteY260" fmla="*/ 303213 h 476251"/>
                <a:gd name="connsiteX261" fmla="*/ 30162 w 500063"/>
                <a:gd name="connsiteY261" fmla="*/ 261938 h 476251"/>
                <a:gd name="connsiteX262" fmla="*/ 0 w 500063"/>
                <a:gd name="connsiteY262" fmla="*/ 280988 h 476251"/>
                <a:gd name="connsiteX263" fmla="*/ 0 w 500063"/>
                <a:gd name="connsiteY263" fmla="*/ 277813 h 476251"/>
                <a:gd name="connsiteX264" fmla="*/ 30162 w 500063"/>
                <a:gd name="connsiteY264" fmla="*/ 236538 h 476251"/>
                <a:gd name="connsiteX265" fmla="*/ 27842 w 500063"/>
                <a:gd name="connsiteY265" fmla="*/ 239713 h 476251"/>
                <a:gd name="connsiteX266" fmla="*/ 29945 w 500063"/>
                <a:gd name="connsiteY266" fmla="*/ 236675 h 476251"/>
                <a:gd name="connsiteX267" fmla="*/ 11730 w 500063"/>
                <a:gd name="connsiteY267" fmla="*/ 213872 h 476251"/>
                <a:gd name="connsiteX268" fmla="*/ 11112 w 500063"/>
                <a:gd name="connsiteY268" fmla="*/ 214313 h 476251"/>
                <a:gd name="connsiteX269" fmla="*/ 11413 w 500063"/>
                <a:gd name="connsiteY269" fmla="*/ 214055 h 476251"/>
                <a:gd name="connsiteX270" fmla="*/ 488951 w 500063"/>
                <a:gd name="connsiteY270" fmla="*/ 206375 h 476251"/>
                <a:gd name="connsiteX271" fmla="*/ 478943 w 500063"/>
                <a:gd name="connsiteY271" fmla="*/ 214382 h 476251"/>
                <a:gd name="connsiteX272" fmla="*/ 473076 w 500063"/>
                <a:gd name="connsiteY272" fmla="*/ 217488 h 476251"/>
                <a:gd name="connsiteX273" fmla="*/ 488560 w 500063"/>
                <a:gd name="connsiteY273" fmla="*/ 206558 h 476251"/>
                <a:gd name="connsiteX274" fmla="*/ 500063 w 500063"/>
                <a:gd name="connsiteY274" fmla="*/ 203200 h 476251"/>
                <a:gd name="connsiteX275" fmla="*/ 500063 w 500063"/>
                <a:gd name="connsiteY275" fmla="*/ 206375 h 476251"/>
                <a:gd name="connsiteX276" fmla="*/ 465138 w 500063"/>
                <a:gd name="connsiteY276" fmla="*/ 250825 h 476251"/>
                <a:gd name="connsiteX277" fmla="*/ 500063 w 500063"/>
                <a:gd name="connsiteY277" fmla="*/ 231775 h 476251"/>
                <a:gd name="connsiteX278" fmla="*/ 473076 w 500063"/>
                <a:gd name="connsiteY278" fmla="*/ 258763 h 476251"/>
                <a:gd name="connsiteX279" fmla="*/ 500063 w 500063"/>
                <a:gd name="connsiteY279" fmla="*/ 244475 h 476251"/>
                <a:gd name="connsiteX280" fmla="*/ 473076 w 500063"/>
                <a:gd name="connsiteY280" fmla="*/ 266701 h 476251"/>
                <a:gd name="connsiteX281" fmla="*/ 500063 w 500063"/>
                <a:gd name="connsiteY281" fmla="*/ 250825 h 476251"/>
                <a:gd name="connsiteX282" fmla="*/ 500063 w 500063"/>
                <a:gd name="connsiteY282" fmla="*/ 255588 h 476251"/>
                <a:gd name="connsiteX283" fmla="*/ 469901 w 500063"/>
                <a:gd name="connsiteY283" fmla="*/ 285751 h 476251"/>
                <a:gd name="connsiteX284" fmla="*/ 465138 w 500063"/>
                <a:gd name="connsiteY284" fmla="*/ 288926 h 476251"/>
                <a:gd name="connsiteX285" fmla="*/ 492126 w 500063"/>
                <a:gd name="connsiteY285" fmla="*/ 258763 h 476251"/>
                <a:gd name="connsiteX286" fmla="*/ 465138 w 500063"/>
                <a:gd name="connsiteY286" fmla="*/ 273051 h 476251"/>
                <a:gd name="connsiteX287" fmla="*/ 492126 w 500063"/>
                <a:gd name="connsiteY287" fmla="*/ 250825 h 476251"/>
                <a:gd name="connsiteX288" fmla="*/ 465138 w 500063"/>
                <a:gd name="connsiteY288" fmla="*/ 266701 h 476251"/>
                <a:gd name="connsiteX289" fmla="*/ 461963 w 500063"/>
                <a:gd name="connsiteY289" fmla="*/ 261938 h 476251"/>
                <a:gd name="connsiteX290" fmla="*/ 465138 w 500063"/>
                <a:gd name="connsiteY290" fmla="*/ 261938 h 476251"/>
                <a:gd name="connsiteX291" fmla="*/ 492126 w 500063"/>
                <a:gd name="connsiteY291" fmla="*/ 239713 h 476251"/>
                <a:gd name="connsiteX292" fmla="*/ 465138 w 500063"/>
                <a:gd name="connsiteY292" fmla="*/ 255588 h 476251"/>
                <a:gd name="connsiteX293" fmla="*/ 461963 w 500063"/>
                <a:gd name="connsiteY293" fmla="*/ 250825 h 476251"/>
                <a:gd name="connsiteX294" fmla="*/ 495301 w 500063"/>
                <a:gd name="connsiteY294" fmla="*/ 206375 h 476251"/>
                <a:gd name="connsiteX295" fmla="*/ 465138 w 500063"/>
                <a:gd name="connsiteY295" fmla="*/ 225425 h 476251"/>
                <a:gd name="connsiteX296" fmla="*/ 478943 w 500063"/>
                <a:gd name="connsiteY296" fmla="*/ 214382 h 476251"/>
                <a:gd name="connsiteX297" fmla="*/ 33337 w 500063"/>
                <a:gd name="connsiteY297" fmla="*/ 198438 h 476251"/>
                <a:gd name="connsiteX298" fmla="*/ 33337 w 500063"/>
                <a:gd name="connsiteY298" fmla="*/ 203200 h 476251"/>
                <a:gd name="connsiteX299" fmla="*/ 4762 w 500063"/>
                <a:gd name="connsiteY299" fmla="*/ 244475 h 476251"/>
                <a:gd name="connsiteX300" fmla="*/ 33337 w 500063"/>
                <a:gd name="connsiteY300" fmla="*/ 225425 h 476251"/>
                <a:gd name="connsiteX301" fmla="*/ 33337 w 500063"/>
                <a:gd name="connsiteY301" fmla="*/ 228600 h 476251"/>
                <a:gd name="connsiteX302" fmla="*/ 11112 w 500063"/>
                <a:gd name="connsiteY302" fmla="*/ 247650 h 476251"/>
                <a:gd name="connsiteX303" fmla="*/ 33337 w 500063"/>
                <a:gd name="connsiteY303" fmla="*/ 231775 h 476251"/>
                <a:gd name="connsiteX304" fmla="*/ 29945 w 500063"/>
                <a:gd name="connsiteY304" fmla="*/ 236675 h 476251"/>
                <a:gd name="connsiteX305" fmla="*/ 0 w 500063"/>
                <a:gd name="connsiteY305" fmla="*/ 255588 h 476251"/>
                <a:gd name="connsiteX306" fmla="*/ 0 w 500063"/>
                <a:gd name="connsiteY306" fmla="*/ 250825 h 476251"/>
                <a:gd name="connsiteX307" fmla="*/ 22225 w 500063"/>
                <a:gd name="connsiteY307" fmla="*/ 236538 h 476251"/>
                <a:gd name="connsiteX308" fmla="*/ 0 w 500063"/>
                <a:gd name="connsiteY308" fmla="*/ 247650 h 476251"/>
                <a:gd name="connsiteX309" fmla="*/ 30162 w 500063"/>
                <a:gd name="connsiteY309" fmla="*/ 203200 h 476251"/>
                <a:gd name="connsiteX310" fmla="*/ 11730 w 500063"/>
                <a:gd name="connsiteY310" fmla="*/ 213872 h 476251"/>
                <a:gd name="connsiteX311" fmla="*/ 488951 w 500063"/>
                <a:gd name="connsiteY311" fmla="*/ 195263 h 476251"/>
                <a:gd name="connsiteX312" fmla="*/ 485296 w 500063"/>
                <a:gd name="connsiteY312" fmla="*/ 198273 h 476251"/>
                <a:gd name="connsiteX313" fmla="*/ 474210 w 500063"/>
                <a:gd name="connsiteY313" fmla="*/ 204108 h 476251"/>
                <a:gd name="connsiteX314" fmla="*/ 500063 w 500063"/>
                <a:gd name="connsiteY314" fmla="*/ 190500 h 476251"/>
                <a:gd name="connsiteX315" fmla="*/ 473076 w 500063"/>
                <a:gd name="connsiteY315" fmla="*/ 209550 h 476251"/>
                <a:gd name="connsiteX316" fmla="*/ 500063 w 500063"/>
                <a:gd name="connsiteY316" fmla="*/ 195263 h 476251"/>
                <a:gd name="connsiteX317" fmla="*/ 500063 w 500063"/>
                <a:gd name="connsiteY317" fmla="*/ 198438 h 476251"/>
                <a:gd name="connsiteX318" fmla="*/ 488560 w 500063"/>
                <a:gd name="connsiteY318" fmla="*/ 206558 h 476251"/>
                <a:gd name="connsiteX319" fmla="*/ 465138 w 500063"/>
                <a:gd name="connsiteY319" fmla="*/ 217488 h 476251"/>
                <a:gd name="connsiteX320" fmla="*/ 461963 w 500063"/>
                <a:gd name="connsiteY320" fmla="*/ 217488 h 476251"/>
                <a:gd name="connsiteX321" fmla="*/ 485296 w 500063"/>
                <a:gd name="connsiteY321" fmla="*/ 198273 h 476251"/>
                <a:gd name="connsiteX322" fmla="*/ 492126 w 500063"/>
                <a:gd name="connsiteY322" fmla="*/ 179388 h 476251"/>
                <a:gd name="connsiteX323" fmla="*/ 490538 w 500063"/>
                <a:gd name="connsiteY323" fmla="*/ 180975 h 476251"/>
                <a:gd name="connsiteX324" fmla="*/ 484188 w 500063"/>
                <a:gd name="connsiteY324" fmla="*/ 184150 h 476251"/>
                <a:gd name="connsiteX325" fmla="*/ 485023 w 500063"/>
                <a:gd name="connsiteY325" fmla="*/ 183566 h 476251"/>
                <a:gd name="connsiteX326" fmla="*/ 500063 w 500063"/>
                <a:gd name="connsiteY326" fmla="*/ 176213 h 476251"/>
                <a:gd name="connsiteX327" fmla="*/ 469901 w 500063"/>
                <a:gd name="connsiteY327" fmla="*/ 206375 h 476251"/>
                <a:gd name="connsiteX328" fmla="*/ 474210 w 500063"/>
                <a:gd name="connsiteY328" fmla="*/ 204108 h 476251"/>
                <a:gd name="connsiteX329" fmla="*/ 465138 w 500063"/>
                <a:gd name="connsiteY329" fmla="*/ 209550 h 476251"/>
                <a:gd name="connsiteX330" fmla="*/ 461963 w 500063"/>
                <a:gd name="connsiteY330" fmla="*/ 209550 h 476251"/>
                <a:gd name="connsiteX331" fmla="*/ 490538 w 500063"/>
                <a:gd name="connsiteY331" fmla="*/ 180975 h 476251"/>
                <a:gd name="connsiteX332" fmla="*/ 15875 w 500063"/>
                <a:gd name="connsiteY332" fmla="*/ 176213 h 476251"/>
                <a:gd name="connsiteX333" fmla="*/ 15434 w 500063"/>
                <a:gd name="connsiteY333" fmla="*/ 176609 h 476251"/>
                <a:gd name="connsiteX334" fmla="*/ 13890 w 500063"/>
                <a:gd name="connsiteY334" fmla="*/ 177602 h 476251"/>
                <a:gd name="connsiteX335" fmla="*/ 33337 w 500063"/>
                <a:gd name="connsiteY335" fmla="*/ 165100 h 476251"/>
                <a:gd name="connsiteX336" fmla="*/ 33337 w 500063"/>
                <a:gd name="connsiteY336" fmla="*/ 168275 h 476251"/>
                <a:gd name="connsiteX337" fmla="*/ 33337 w 500063"/>
                <a:gd name="connsiteY337" fmla="*/ 173038 h 476251"/>
                <a:gd name="connsiteX338" fmla="*/ 4762 w 500063"/>
                <a:gd name="connsiteY338" fmla="*/ 214313 h 476251"/>
                <a:gd name="connsiteX339" fmla="*/ 33337 w 500063"/>
                <a:gd name="connsiteY339" fmla="*/ 195263 h 476251"/>
                <a:gd name="connsiteX340" fmla="*/ 11413 w 500063"/>
                <a:gd name="connsiteY340" fmla="*/ 214055 h 476251"/>
                <a:gd name="connsiteX341" fmla="*/ 0 w 500063"/>
                <a:gd name="connsiteY341" fmla="*/ 220663 h 476251"/>
                <a:gd name="connsiteX342" fmla="*/ 22225 w 500063"/>
                <a:gd name="connsiteY342" fmla="*/ 203200 h 476251"/>
                <a:gd name="connsiteX343" fmla="*/ 0 w 500063"/>
                <a:gd name="connsiteY343" fmla="*/ 217488 h 476251"/>
                <a:gd name="connsiteX344" fmla="*/ 0 w 500063"/>
                <a:gd name="connsiteY344" fmla="*/ 214313 h 476251"/>
                <a:gd name="connsiteX345" fmla="*/ 30162 w 500063"/>
                <a:gd name="connsiteY345" fmla="*/ 173038 h 476251"/>
                <a:gd name="connsiteX346" fmla="*/ 0 w 500063"/>
                <a:gd name="connsiteY346" fmla="*/ 190500 h 476251"/>
                <a:gd name="connsiteX347" fmla="*/ 15434 w 500063"/>
                <a:gd name="connsiteY347" fmla="*/ 176609 h 476251"/>
                <a:gd name="connsiteX348" fmla="*/ 33337 w 500063"/>
                <a:gd name="connsiteY348" fmla="*/ 157163 h 476251"/>
                <a:gd name="connsiteX349" fmla="*/ 33337 w 500063"/>
                <a:gd name="connsiteY349" fmla="*/ 161925 h 476251"/>
                <a:gd name="connsiteX350" fmla="*/ 11112 w 500063"/>
                <a:gd name="connsiteY350" fmla="*/ 179388 h 476251"/>
                <a:gd name="connsiteX351" fmla="*/ 13890 w 500063"/>
                <a:gd name="connsiteY351" fmla="*/ 177602 h 476251"/>
                <a:gd name="connsiteX352" fmla="*/ 0 w 500063"/>
                <a:gd name="connsiteY352" fmla="*/ 187325 h 476251"/>
                <a:gd name="connsiteX353" fmla="*/ 22225 w 500063"/>
                <a:gd name="connsiteY353" fmla="*/ 165100 h 476251"/>
                <a:gd name="connsiteX354" fmla="*/ 0 w 500063"/>
                <a:gd name="connsiteY354" fmla="*/ 179388 h 476251"/>
                <a:gd name="connsiteX355" fmla="*/ 9576 w 500063"/>
                <a:gd name="connsiteY355" fmla="*/ 171501 h 476251"/>
                <a:gd name="connsiteX356" fmla="*/ 7937 w 500063"/>
                <a:gd name="connsiteY356" fmla="*/ 173038 h 476251"/>
                <a:gd name="connsiteX357" fmla="*/ 26987 w 500063"/>
                <a:gd name="connsiteY357" fmla="*/ 157163 h 476251"/>
                <a:gd name="connsiteX358" fmla="*/ 9576 w 500063"/>
                <a:gd name="connsiteY358" fmla="*/ 171501 h 476251"/>
                <a:gd name="connsiteX359" fmla="*/ 21306 w 500063"/>
                <a:gd name="connsiteY359" fmla="*/ 160505 h 476251"/>
                <a:gd name="connsiteX360" fmla="*/ 492126 w 500063"/>
                <a:gd name="connsiteY360" fmla="*/ 127000 h 476251"/>
                <a:gd name="connsiteX361" fmla="*/ 490241 w 500063"/>
                <a:gd name="connsiteY361" fmla="*/ 129183 h 476251"/>
                <a:gd name="connsiteX362" fmla="*/ 484929 w 500063"/>
                <a:gd name="connsiteY362" fmla="*/ 132080 h 476251"/>
                <a:gd name="connsiteX363" fmla="*/ 33337 w 500063"/>
                <a:gd name="connsiteY363" fmla="*/ 127000 h 476251"/>
                <a:gd name="connsiteX364" fmla="*/ 33337 w 500063"/>
                <a:gd name="connsiteY364" fmla="*/ 131763 h 476251"/>
                <a:gd name="connsiteX365" fmla="*/ 33337 w 500063"/>
                <a:gd name="connsiteY365" fmla="*/ 134938 h 476251"/>
                <a:gd name="connsiteX366" fmla="*/ 4762 w 500063"/>
                <a:gd name="connsiteY366" fmla="*/ 165100 h 476251"/>
                <a:gd name="connsiteX367" fmla="*/ 33337 w 500063"/>
                <a:gd name="connsiteY367" fmla="*/ 149225 h 476251"/>
                <a:gd name="connsiteX368" fmla="*/ 21306 w 500063"/>
                <a:gd name="connsiteY368" fmla="*/ 160505 h 476251"/>
                <a:gd name="connsiteX369" fmla="*/ 0 w 500063"/>
                <a:gd name="connsiteY369" fmla="*/ 173038 h 476251"/>
                <a:gd name="connsiteX370" fmla="*/ 0 w 500063"/>
                <a:gd name="connsiteY370" fmla="*/ 168275 h 476251"/>
                <a:gd name="connsiteX371" fmla="*/ 30162 w 500063"/>
                <a:gd name="connsiteY371" fmla="*/ 138113 h 476251"/>
                <a:gd name="connsiteX372" fmla="*/ 0 w 500063"/>
                <a:gd name="connsiteY372" fmla="*/ 153988 h 476251"/>
                <a:gd name="connsiteX373" fmla="*/ 19050 w 500063"/>
                <a:gd name="connsiteY373" fmla="*/ 138113 h 476251"/>
                <a:gd name="connsiteX374" fmla="*/ 0 w 500063"/>
                <a:gd name="connsiteY374" fmla="*/ 149225 h 476251"/>
                <a:gd name="connsiteX375" fmla="*/ 17119 w 500063"/>
                <a:gd name="connsiteY375" fmla="*/ 133007 h 476251"/>
                <a:gd name="connsiteX376" fmla="*/ 4762 w 500063"/>
                <a:gd name="connsiteY376" fmla="*/ 146050 h 476251"/>
                <a:gd name="connsiteX377" fmla="*/ 500063 w 500063"/>
                <a:gd name="connsiteY377" fmla="*/ 123825 h 476251"/>
                <a:gd name="connsiteX378" fmla="*/ 500063 w 500063"/>
                <a:gd name="connsiteY378" fmla="*/ 127000 h 476251"/>
                <a:gd name="connsiteX379" fmla="*/ 469901 w 500063"/>
                <a:gd name="connsiteY379" fmla="*/ 157163 h 476251"/>
                <a:gd name="connsiteX380" fmla="*/ 500063 w 500063"/>
                <a:gd name="connsiteY380" fmla="*/ 138113 h 476251"/>
                <a:gd name="connsiteX381" fmla="*/ 500063 w 500063"/>
                <a:gd name="connsiteY381" fmla="*/ 142875 h 476251"/>
                <a:gd name="connsiteX382" fmla="*/ 469901 w 500063"/>
                <a:gd name="connsiteY382" fmla="*/ 173038 h 476251"/>
                <a:gd name="connsiteX383" fmla="*/ 500063 w 500063"/>
                <a:gd name="connsiteY383" fmla="*/ 157163 h 476251"/>
                <a:gd name="connsiteX384" fmla="*/ 469901 w 500063"/>
                <a:gd name="connsiteY384" fmla="*/ 187325 h 476251"/>
                <a:gd name="connsiteX385" fmla="*/ 500063 w 500063"/>
                <a:gd name="connsiteY385" fmla="*/ 173038 h 476251"/>
                <a:gd name="connsiteX386" fmla="*/ 485023 w 500063"/>
                <a:gd name="connsiteY386" fmla="*/ 183566 h 476251"/>
                <a:gd name="connsiteX387" fmla="*/ 465138 w 500063"/>
                <a:gd name="connsiteY387" fmla="*/ 195263 h 476251"/>
                <a:gd name="connsiteX388" fmla="*/ 477838 w 500063"/>
                <a:gd name="connsiteY388" fmla="*/ 187325 h 476251"/>
                <a:gd name="connsiteX389" fmla="*/ 461963 w 500063"/>
                <a:gd name="connsiteY389" fmla="*/ 195263 h 476251"/>
                <a:gd name="connsiteX390" fmla="*/ 461963 w 500063"/>
                <a:gd name="connsiteY390" fmla="*/ 190500 h 476251"/>
                <a:gd name="connsiteX391" fmla="*/ 492126 w 500063"/>
                <a:gd name="connsiteY391" fmla="*/ 161925 h 476251"/>
                <a:gd name="connsiteX392" fmla="*/ 465138 w 500063"/>
                <a:gd name="connsiteY392" fmla="*/ 176213 h 476251"/>
                <a:gd name="connsiteX393" fmla="*/ 461963 w 500063"/>
                <a:gd name="connsiteY393" fmla="*/ 176213 h 476251"/>
                <a:gd name="connsiteX394" fmla="*/ 495301 w 500063"/>
                <a:gd name="connsiteY394" fmla="*/ 142875 h 476251"/>
                <a:gd name="connsiteX395" fmla="*/ 465138 w 500063"/>
                <a:gd name="connsiteY395" fmla="*/ 161925 h 476251"/>
                <a:gd name="connsiteX396" fmla="*/ 461963 w 500063"/>
                <a:gd name="connsiteY396" fmla="*/ 161925 h 476251"/>
                <a:gd name="connsiteX397" fmla="*/ 490241 w 500063"/>
                <a:gd name="connsiteY397" fmla="*/ 129183 h 476251"/>
                <a:gd name="connsiteX398" fmla="*/ 30162 w 500063"/>
                <a:gd name="connsiteY398" fmla="*/ 120650 h 476251"/>
                <a:gd name="connsiteX399" fmla="*/ 17119 w 500063"/>
                <a:gd name="connsiteY399" fmla="*/ 133007 h 476251"/>
                <a:gd name="connsiteX400" fmla="*/ 27737 w 500063"/>
                <a:gd name="connsiteY400" fmla="*/ 121799 h 476251"/>
                <a:gd name="connsiteX401" fmla="*/ 22225 w 500063"/>
                <a:gd name="connsiteY401" fmla="*/ 107950 h 476251"/>
                <a:gd name="connsiteX402" fmla="*/ 16669 w 500063"/>
                <a:gd name="connsiteY402" fmla="*/ 112713 h 476251"/>
                <a:gd name="connsiteX403" fmla="*/ 4762 w 500063"/>
                <a:gd name="connsiteY403" fmla="*/ 120650 h 476251"/>
                <a:gd name="connsiteX404" fmla="*/ 5129 w 500063"/>
                <a:gd name="connsiteY404" fmla="*/ 120162 h 476251"/>
                <a:gd name="connsiteX405" fmla="*/ 33337 w 500063"/>
                <a:gd name="connsiteY405" fmla="*/ 101600 h 476251"/>
                <a:gd name="connsiteX406" fmla="*/ 7937 w 500063"/>
                <a:gd name="connsiteY406" fmla="*/ 123825 h 476251"/>
                <a:gd name="connsiteX407" fmla="*/ 33337 w 500063"/>
                <a:gd name="connsiteY407" fmla="*/ 107950 h 476251"/>
                <a:gd name="connsiteX408" fmla="*/ 33337 w 500063"/>
                <a:gd name="connsiteY408" fmla="*/ 112713 h 476251"/>
                <a:gd name="connsiteX409" fmla="*/ 15875 w 500063"/>
                <a:gd name="connsiteY409" fmla="*/ 127000 h 476251"/>
                <a:gd name="connsiteX410" fmla="*/ 33337 w 500063"/>
                <a:gd name="connsiteY410" fmla="*/ 115888 h 476251"/>
                <a:gd name="connsiteX411" fmla="*/ 27737 w 500063"/>
                <a:gd name="connsiteY411" fmla="*/ 121799 h 476251"/>
                <a:gd name="connsiteX412" fmla="*/ 0 w 500063"/>
                <a:gd name="connsiteY412" fmla="*/ 134938 h 476251"/>
                <a:gd name="connsiteX413" fmla="*/ 19050 w 500063"/>
                <a:gd name="connsiteY413" fmla="*/ 120650 h 476251"/>
                <a:gd name="connsiteX414" fmla="*/ 0 w 500063"/>
                <a:gd name="connsiteY414" fmla="*/ 131763 h 476251"/>
                <a:gd name="connsiteX415" fmla="*/ 0 w 500063"/>
                <a:gd name="connsiteY415" fmla="*/ 127000 h 476251"/>
                <a:gd name="connsiteX416" fmla="*/ 16669 w 500063"/>
                <a:gd name="connsiteY416" fmla="*/ 112713 h 476251"/>
                <a:gd name="connsiteX417" fmla="*/ 469455 w 500063"/>
                <a:gd name="connsiteY417" fmla="*/ 92325 h 476251"/>
                <a:gd name="connsiteX418" fmla="*/ 466265 w 500063"/>
                <a:gd name="connsiteY418" fmla="*/ 96274 h 476251"/>
                <a:gd name="connsiteX419" fmla="*/ 465138 w 500063"/>
                <a:gd name="connsiteY419" fmla="*/ 96838 h 476251"/>
                <a:gd name="connsiteX420" fmla="*/ 500063 w 500063"/>
                <a:gd name="connsiteY420" fmla="*/ 79375 h 476251"/>
                <a:gd name="connsiteX421" fmla="*/ 500063 w 500063"/>
                <a:gd name="connsiteY421" fmla="*/ 82550 h 476251"/>
                <a:gd name="connsiteX422" fmla="*/ 469901 w 500063"/>
                <a:gd name="connsiteY422" fmla="*/ 115888 h 476251"/>
                <a:gd name="connsiteX423" fmla="*/ 500063 w 500063"/>
                <a:gd name="connsiteY423" fmla="*/ 96838 h 476251"/>
                <a:gd name="connsiteX424" fmla="*/ 465138 w 500063"/>
                <a:gd name="connsiteY424" fmla="*/ 142875 h 476251"/>
                <a:gd name="connsiteX425" fmla="*/ 484929 w 500063"/>
                <a:gd name="connsiteY425" fmla="*/ 132080 h 476251"/>
                <a:gd name="connsiteX426" fmla="*/ 465138 w 500063"/>
                <a:gd name="connsiteY426" fmla="*/ 146050 h 476251"/>
                <a:gd name="connsiteX427" fmla="*/ 461963 w 500063"/>
                <a:gd name="connsiteY427" fmla="*/ 146050 h 476251"/>
                <a:gd name="connsiteX428" fmla="*/ 495301 w 500063"/>
                <a:gd name="connsiteY428" fmla="*/ 101600 h 476251"/>
                <a:gd name="connsiteX429" fmla="*/ 465138 w 500063"/>
                <a:gd name="connsiteY429" fmla="*/ 120650 h 476251"/>
                <a:gd name="connsiteX430" fmla="*/ 461963 w 500063"/>
                <a:gd name="connsiteY430" fmla="*/ 120650 h 476251"/>
                <a:gd name="connsiteX431" fmla="*/ 461963 w 500063"/>
                <a:gd name="connsiteY431" fmla="*/ 115888 h 476251"/>
                <a:gd name="connsiteX432" fmla="*/ 495301 w 500063"/>
                <a:gd name="connsiteY432" fmla="*/ 82550 h 476251"/>
                <a:gd name="connsiteX433" fmla="*/ 465138 w 500063"/>
                <a:gd name="connsiteY433" fmla="*/ 101600 h 476251"/>
                <a:gd name="connsiteX434" fmla="*/ 461963 w 500063"/>
                <a:gd name="connsiteY434" fmla="*/ 101600 h 476251"/>
                <a:gd name="connsiteX435" fmla="*/ 466265 w 500063"/>
                <a:gd name="connsiteY435" fmla="*/ 96274 h 476251"/>
                <a:gd name="connsiteX436" fmla="*/ 27842 w 500063"/>
                <a:gd name="connsiteY436" fmla="*/ 63500 h 476251"/>
                <a:gd name="connsiteX437" fmla="*/ 4762 w 500063"/>
                <a:gd name="connsiteY437" fmla="*/ 96838 h 476251"/>
                <a:gd name="connsiteX438" fmla="*/ 33337 w 500063"/>
                <a:gd name="connsiteY438" fmla="*/ 82550 h 476251"/>
                <a:gd name="connsiteX439" fmla="*/ 5129 w 500063"/>
                <a:gd name="connsiteY439" fmla="*/ 120162 h 476251"/>
                <a:gd name="connsiteX440" fmla="*/ 0 w 500063"/>
                <a:gd name="connsiteY440" fmla="*/ 123825 h 476251"/>
                <a:gd name="connsiteX441" fmla="*/ 0 w 500063"/>
                <a:gd name="connsiteY441" fmla="*/ 120650 h 476251"/>
                <a:gd name="connsiteX442" fmla="*/ 30162 w 500063"/>
                <a:gd name="connsiteY442" fmla="*/ 85725 h 476251"/>
                <a:gd name="connsiteX443" fmla="*/ 0 w 500063"/>
                <a:gd name="connsiteY443" fmla="*/ 101600 h 476251"/>
                <a:gd name="connsiteX444" fmla="*/ 30162 w 500063"/>
                <a:gd name="connsiteY444" fmla="*/ 60325 h 476251"/>
                <a:gd name="connsiteX445" fmla="*/ 27842 w 500063"/>
                <a:gd name="connsiteY445" fmla="*/ 63500 h 476251"/>
                <a:gd name="connsiteX446" fmla="*/ 29945 w 500063"/>
                <a:gd name="connsiteY446" fmla="*/ 60462 h 476251"/>
                <a:gd name="connsiteX447" fmla="*/ 33337 w 500063"/>
                <a:gd name="connsiteY447" fmla="*/ 55563 h 476251"/>
                <a:gd name="connsiteX448" fmla="*/ 29945 w 500063"/>
                <a:gd name="connsiteY448" fmla="*/ 60462 h 476251"/>
                <a:gd name="connsiteX449" fmla="*/ 0 w 500063"/>
                <a:gd name="connsiteY449" fmla="*/ 79375 h 476251"/>
                <a:gd name="connsiteX450" fmla="*/ 0 w 500063"/>
                <a:gd name="connsiteY450" fmla="*/ 74613 h 476251"/>
                <a:gd name="connsiteX451" fmla="*/ 22294 w 500063"/>
                <a:gd name="connsiteY451" fmla="*/ 58876 h 476251"/>
                <a:gd name="connsiteX452" fmla="*/ 7937 w 500063"/>
                <a:gd name="connsiteY452" fmla="*/ 71438 h 476251"/>
                <a:gd name="connsiteX453" fmla="*/ 26987 w 500063"/>
                <a:gd name="connsiteY453" fmla="*/ 55563 h 476251"/>
                <a:gd name="connsiteX454" fmla="*/ 22294 w 500063"/>
                <a:gd name="connsiteY454" fmla="*/ 58876 h 476251"/>
                <a:gd name="connsiteX455" fmla="*/ 24219 w 500063"/>
                <a:gd name="connsiteY455" fmla="*/ 57191 h 476251"/>
                <a:gd name="connsiteX456" fmla="*/ 357188 w 500063"/>
                <a:gd name="connsiteY456" fmla="*/ 0 h 476251"/>
                <a:gd name="connsiteX457" fmla="*/ 357188 w 500063"/>
                <a:gd name="connsiteY457" fmla="*/ 3175 h 476251"/>
                <a:gd name="connsiteX458" fmla="*/ 330201 w 500063"/>
                <a:gd name="connsiteY458" fmla="*/ 33338 h 476251"/>
                <a:gd name="connsiteX459" fmla="*/ 382588 w 500063"/>
                <a:gd name="connsiteY459" fmla="*/ 0 h 476251"/>
                <a:gd name="connsiteX460" fmla="*/ 387351 w 500063"/>
                <a:gd name="connsiteY460" fmla="*/ 0 h 476251"/>
                <a:gd name="connsiteX461" fmla="*/ 387351 w 500063"/>
                <a:gd name="connsiteY461" fmla="*/ 3175 h 476251"/>
                <a:gd name="connsiteX462" fmla="*/ 365126 w 500063"/>
                <a:gd name="connsiteY462" fmla="*/ 33338 h 476251"/>
                <a:gd name="connsiteX463" fmla="*/ 420688 w 500063"/>
                <a:gd name="connsiteY463" fmla="*/ 0 h 476251"/>
                <a:gd name="connsiteX464" fmla="*/ 420688 w 500063"/>
                <a:gd name="connsiteY464" fmla="*/ 3175 h 476251"/>
                <a:gd name="connsiteX465" fmla="*/ 390526 w 500063"/>
                <a:gd name="connsiteY465" fmla="*/ 26988 h 476251"/>
                <a:gd name="connsiteX466" fmla="*/ 431801 w 500063"/>
                <a:gd name="connsiteY466" fmla="*/ 0 h 476251"/>
                <a:gd name="connsiteX467" fmla="*/ 431801 w 500063"/>
                <a:gd name="connsiteY467" fmla="*/ 3175 h 476251"/>
                <a:gd name="connsiteX468" fmla="*/ 402950 w 500063"/>
                <a:gd name="connsiteY468" fmla="*/ 28989 h 476251"/>
                <a:gd name="connsiteX469" fmla="*/ 401638 w 500063"/>
                <a:gd name="connsiteY469" fmla="*/ 30163 h 476251"/>
                <a:gd name="connsiteX470" fmla="*/ 454026 w 500063"/>
                <a:gd name="connsiteY470" fmla="*/ 0 h 476251"/>
                <a:gd name="connsiteX471" fmla="*/ 454026 w 500063"/>
                <a:gd name="connsiteY471" fmla="*/ 3175 h 476251"/>
                <a:gd name="connsiteX472" fmla="*/ 442913 w 500063"/>
                <a:gd name="connsiteY472" fmla="*/ 33338 h 476251"/>
                <a:gd name="connsiteX473" fmla="*/ 484188 w 500063"/>
                <a:gd name="connsiteY473" fmla="*/ 7938 h 476251"/>
                <a:gd name="connsiteX474" fmla="*/ 488951 w 500063"/>
                <a:gd name="connsiteY474" fmla="*/ 7938 h 476251"/>
                <a:gd name="connsiteX475" fmla="*/ 488951 w 500063"/>
                <a:gd name="connsiteY475" fmla="*/ 11113 h 476251"/>
                <a:gd name="connsiteX476" fmla="*/ 465138 w 500063"/>
                <a:gd name="connsiteY476" fmla="*/ 41275 h 476251"/>
                <a:gd name="connsiteX477" fmla="*/ 495301 w 500063"/>
                <a:gd name="connsiteY477" fmla="*/ 22225 h 476251"/>
                <a:gd name="connsiteX478" fmla="*/ 495301 w 500063"/>
                <a:gd name="connsiteY478" fmla="*/ 26988 h 476251"/>
                <a:gd name="connsiteX479" fmla="*/ 473076 w 500063"/>
                <a:gd name="connsiteY479" fmla="*/ 41275 h 476251"/>
                <a:gd name="connsiteX480" fmla="*/ 495301 w 500063"/>
                <a:gd name="connsiteY480" fmla="*/ 30163 h 476251"/>
                <a:gd name="connsiteX481" fmla="*/ 500063 w 500063"/>
                <a:gd name="connsiteY481" fmla="*/ 30163 h 476251"/>
                <a:gd name="connsiteX482" fmla="*/ 469901 w 500063"/>
                <a:gd name="connsiteY482" fmla="*/ 60325 h 476251"/>
                <a:gd name="connsiteX483" fmla="*/ 500063 w 500063"/>
                <a:gd name="connsiteY483" fmla="*/ 44450 h 476251"/>
                <a:gd name="connsiteX484" fmla="*/ 500063 w 500063"/>
                <a:gd name="connsiteY484" fmla="*/ 49213 h 476251"/>
                <a:gd name="connsiteX485" fmla="*/ 469901 w 500063"/>
                <a:gd name="connsiteY485" fmla="*/ 74613 h 476251"/>
                <a:gd name="connsiteX486" fmla="*/ 500063 w 500063"/>
                <a:gd name="connsiteY486" fmla="*/ 55563 h 476251"/>
                <a:gd name="connsiteX487" fmla="*/ 500063 w 500063"/>
                <a:gd name="connsiteY487" fmla="*/ 60325 h 476251"/>
                <a:gd name="connsiteX488" fmla="*/ 469455 w 500063"/>
                <a:gd name="connsiteY488" fmla="*/ 92325 h 476251"/>
                <a:gd name="connsiteX489" fmla="*/ 495301 w 500063"/>
                <a:gd name="connsiteY489" fmla="*/ 60325 h 476251"/>
                <a:gd name="connsiteX490" fmla="*/ 465138 w 500063"/>
                <a:gd name="connsiteY490" fmla="*/ 79375 h 476251"/>
                <a:gd name="connsiteX491" fmla="*/ 461963 w 500063"/>
                <a:gd name="connsiteY491" fmla="*/ 79375 h 476251"/>
                <a:gd name="connsiteX492" fmla="*/ 492126 w 500063"/>
                <a:gd name="connsiteY492" fmla="*/ 52388 h 476251"/>
                <a:gd name="connsiteX493" fmla="*/ 465138 w 500063"/>
                <a:gd name="connsiteY493" fmla="*/ 68263 h 476251"/>
                <a:gd name="connsiteX494" fmla="*/ 461963 w 500063"/>
                <a:gd name="connsiteY494" fmla="*/ 68263 h 476251"/>
                <a:gd name="connsiteX495" fmla="*/ 469901 w 500063"/>
                <a:gd name="connsiteY495" fmla="*/ 63500 h 476251"/>
                <a:gd name="connsiteX496" fmla="*/ 465138 w 500063"/>
                <a:gd name="connsiteY496" fmla="*/ 63500 h 476251"/>
                <a:gd name="connsiteX497" fmla="*/ 461963 w 500063"/>
                <a:gd name="connsiteY497" fmla="*/ 63500 h 476251"/>
                <a:gd name="connsiteX498" fmla="*/ 492126 w 500063"/>
                <a:gd name="connsiteY498" fmla="*/ 33338 h 476251"/>
                <a:gd name="connsiteX499" fmla="*/ 465138 w 500063"/>
                <a:gd name="connsiteY499" fmla="*/ 49213 h 476251"/>
                <a:gd name="connsiteX500" fmla="*/ 461963 w 500063"/>
                <a:gd name="connsiteY500" fmla="*/ 49213 h 476251"/>
                <a:gd name="connsiteX501" fmla="*/ 484188 w 500063"/>
                <a:gd name="connsiteY501" fmla="*/ 30163 h 476251"/>
                <a:gd name="connsiteX502" fmla="*/ 465138 w 500063"/>
                <a:gd name="connsiteY502" fmla="*/ 44450 h 476251"/>
                <a:gd name="connsiteX503" fmla="*/ 461963 w 500063"/>
                <a:gd name="connsiteY503" fmla="*/ 44450 h 476251"/>
                <a:gd name="connsiteX504" fmla="*/ 461963 w 500063"/>
                <a:gd name="connsiteY504" fmla="*/ 41275 h 476251"/>
                <a:gd name="connsiteX505" fmla="*/ 484188 w 500063"/>
                <a:gd name="connsiteY505" fmla="*/ 11113 h 476251"/>
                <a:gd name="connsiteX506" fmla="*/ 439738 w 500063"/>
                <a:gd name="connsiteY506" fmla="*/ 38100 h 476251"/>
                <a:gd name="connsiteX507" fmla="*/ 439738 w 500063"/>
                <a:gd name="connsiteY507" fmla="*/ 33338 h 476251"/>
                <a:gd name="connsiteX508" fmla="*/ 449960 w 500063"/>
                <a:gd name="connsiteY508" fmla="*/ 5592 h 476251"/>
                <a:gd name="connsiteX509" fmla="*/ 450851 w 500063"/>
                <a:gd name="connsiteY509" fmla="*/ 3175 h 476251"/>
                <a:gd name="connsiteX510" fmla="*/ 395288 w 500063"/>
                <a:gd name="connsiteY510" fmla="*/ 38100 h 476251"/>
                <a:gd name="connsiteX511" fmla="*/ 395288 w 500063"/>
                <a:gd name="connsiteY511" fmla="*/ 33338 h 476251"/>
                <a:gd name="connsiteX512" fmla="*/ 423863 w 500063"/>
                <a:gd name="connsiteY512" fmla="*/ 7938 h 476251"/>
                <a:gd name="connsiteX513" fmla="*/ 376238 w 500063"/>
                <a:gd name="connsiteY513" fmla="*/ 38100 h 476251"/>
                <a:gd name="connsiteX514" fmla="*/ 371476 w 500063"/>
                <a:gd name="connsiteY514" fmla="*/ 38100 h 476251"/>
                <a:gd name="connsiteX515" fmla="*/ 371476 w 500063"/>
                <a:gd name="connsiteY515" fmla="*/ 33948 h 476251"/>
                <a:gd name="connsiteX516" fmla="*/ 406401 w 500063"/>
                <a:gd name="connsiteY516" fmla="*/ 11113 h 476251"/>
                <a:gd name="connsiteX517" fmla="*/ 371476 w 500063"/>
                <a:gd name="connsiteY517" fmla="*/ 33338 h 476251"/>
                <a:gd name="connsiteX518" fmla="*/ 371476 w 500063"/>
                <a:gd name="connsiteY518" fmla="*/ 33948 h 476251"/>
                <a:gd name="connsiteX519" fmla="*/ 365126 w 500063"/>
                <a:gd name="connsiteY519" fmla="*/ 38100 h 476251"/>
                <a:gd name="connsiteX520" fmla="*/ 360363 w 500063"/>
                <a:gd name="connsiteY520" fmla="*/ 38100 h 476251"/>
                <a:gd name="connsiteX521" fmla="*/ 360363 w 500063"/>
                <a:gd name="connsiteY521" fmla="*/ 33338 h 476251"/>
                <a:gd name="connsiteX522" fmla="*/ 382588 w 500063"/>
                <a:gd name="connsiteY522" fmla="*/ 3175 h 476251"/>
                <a:gd name="connsiteX523" fmla="*/ 327026 w 500063"/>
                <a:gd name="connsiteY523" fmla="*/ 38100 h 476251"/>
                <a:gd name="connsiteX524" fmla="*/ 327026 w 500063"/>
                <a:gd name="connsiteY524" fmla="*/ 33338 h 476251"/>
                <a:gd name="connsiteX525" fmla="*/ 354013 w 500063"/>
                <a:gd name="connsiteY525" fmla="*/ 3175 h 476251"/>
                <a:gd name="connsiteX526" fmla="*/ 296863 w 500063"/>
                <a:gd name="connsiteY526" fmla="*/ 38100 h 476251"/>
                <a:gd name="connsiteX527" fmla="*/ 296863 w 500063"/>
                <a:gd name="connsiteY527" fmla="*/ 33338 h 476251"/>
                <a:gd name="connsiteX528" fmla="*/ 307976 w 500063"/>
                <a:gd name="connsiteY528" fmla="*/ 3175 h 476251"/>
                <a:gd name="connsiteX529" fmla="*/ 300038 w 500063"/>
                <a:gd name="connsiteY529" fmla="*/ 33338 h 476251"/>
                <a:gd name="connsiteX530" fmla="*/ 266700 w 500063"/>
                <a:gd name="connsiteY530" fmla="*/ 0 h 476251"/>
                <a:gd name="connsiteX531" fmla="*/ 266700 w 500063"/>
                <a:gd name="connsiteY531" fmla="*/ 3175 h 476251"/>
                <a:gd name="connsiteX532" fmla="*/ 241300 w 500063"/>
                <a:gd name="connsiteY532" fmla="*/ 33338 h 476251"/>
                <a:gd name="connsiteX533" fmla="*/ 296863 w 500063"/>
                <a:gd name="connsiteY533" fmla="*/ 0 h 476251"/>
                <a:gd name="connsiteX534" fmla="*/ 296863 w 500063"/>
                <a:gd name="connsiteY534" fmla="*/ 3175 h 476251"/>
                <a:gd name="connsiteX535" fmla="*/ 263525 w 500063"/>
                <a:gd name="connsiteY535" fmla="*/ 26988 h 476251"/>
                <a:gd name="connsiteX536" fmla="*/ 307976 w 500063"/>
                <a:gd name="connsiteY536" fmla="*/ 0 h 476251"/>
                <a:gd name="connsiteX537" fmla="*/ 307976 w 500063"/>
                <a:gd name="connsiteY537" fmla="*/ 3175 h 476251"/>
                <a:gd name="connsiteX538" fmla="*/ 252413 w 500063"/>
                <a:gd name="connsiteY538" fmla="*/ 38100 h 476251"/>
                <a:gd name="connsiteX539" fmla="*/ 247650 w 500063"/>
                <a:gd name="connsiteY539" fmla="*/ 38100 h 476251"/>
                <a:gd name="connsiteX540" fmla="*/ 247650 w 500063"/>
                <a:gd name="connsiteY540" fmla="*/ 33948 h 476251"/>
                <a:gd name="connsiteX541" fmla="*/ 282576 w 500063"/>
                <a:gd name="connsiteY541" fmla="*/ 11113 h 476251"/>
                <a:gd name="connsiteX542" fmla="*/ 247650 w 500063"/>
                <a:gd name="connsiteY542" fmla="*/ 33338 h 476251"/>
                <a:gd name="connsiteX543" fmla="*/ 247650 w 500063"/>
                <a:gd name="connsiteY543" fmla="*/ 33948 h 476251"/>
                <a:gd name="connsiteX544" fmla="*/ 241300 w 500063"/>
                <a:gd name="connsiteY544" fmla="*/ 38100 h 476251"/>
                <a:gd name="connsiteX545" fmla="*/ 236538 w 500063"/>
                <a:gd name="connsiteY545" fmla="*/ 38100 h 476251"/>
                <a:gd name="connsiteX546" fmla="*/ 236538 w 500063"/>
                <a:gd name="connsiteY546" fmla="*/ 33338 h 476251"/>
                <a:gd name="connsiteX547" fmla="*/ 263525 w 500063"/>
                <a:gd name="connsiteY547" fmla="*/ 3175 h 476251"/>
                <a:gd name="connsiteX548" fmla="*/ 263525 w 500063"/>
                <a:gd name="connsiteY548" fmla="*/ 2005 h 476251"/>
                <a:gd name="connsiteX549" fmla="*/ 93663 w 500063"/>
                <a:gd name="connsiteY549" fmla="*/ 0 h 476251"/>
                <a:gd name="connsiteX550" fmla="*/ 98425 w 500063"/>
                <a:gd name="connsiteY550" fmla="*/ 0 h 476251"/>
                <a:gd name="connsiteX551" fmla="*/ 98425 w 500063"/>
                <a:gd name="connsiteY551" fmla="*/ 3175 h 476251"/>
                <a:gd name="connsiteX552" fmla="*/ 71438 w 500063"/>
                <a:gd name="connsiteY552" fmla="*/ 33338 h 476251"/>
                <a:gd name="connsiteX553" fmla="*/ 128588 w 500063"/>
                <a:gd name="connsiteY553" fmla="*/ 0 h 476251"/>
                <a:gd name="connsiteX554" fmla="*/ 128588 w 500063"/>
                <a:gd name="connsiteY554" fmla="*/ 3175 h 476251"/>
                <a:gd name="connsiteX555" fmla="*/ 93663 w 500063"/>
                <a:gd name="connsiteY555" fmla="*/ 30163 h 476251"/>
                <a:gd name="connsiteX556" fmla="*/ 142875 w 500063"/>
                <a:gd name="connsiteY556" fmla="*/ 0 h 476251"/>
                <a:gd name="connsiteX557" fmla="*/ 142875 w 500063"/>
                <a:gd name="connsiteY557" fmla="*/ 3175 h 476251"/>
                <a:gd name="connsiteX558" fmla="*/ 109538 w 500063"/>
                <a:gd name="connsiteY558" fmla="*/ 30163 h 476251"/>
                <a:gd name="connsiteX559" fmla="*/ 158750 w 500063"/>
                <a:gd name="connsiteY559" fmla="*/ 0 h 476251"/>
                <a:gd name="connsiteX560" fmla="*/ 158750 w 500063"/>
                <a:gd name="connsiteY560" fmla="*/ 3175 h 476251"/>
                <a:gd name="connsiteX561" fmla="*/ 139700 w 500063"/>
                <a:gd name="connsiteY561" fmla="*/ 33338 h 476251"/>
                <a:gd name="connsiteX562" fmla="*/ 195263 w 500063"/>
                <a:gd name="connsiteY562" fmla="*/ 0 h 476251"/>
                <a:gd name="connsiteX563" fmla="*/ 195263 w 500063"/>
                <a:gd name="connsiteY563" fmla="*/ 3175 h 476251"/>
                <a:gd name="connsiteX564" fmla="*/ 161925 w 500063"/>
                <a:gd name="connsiteY564" fmla="*/ 30163 h 476251"/>
                <a:gd name="connsiteX565" fmla="*/ 214313 w 500063"/>
                <a:gd name="connsiteY565" fmla="*/ 0 h 476251"/>
                <a:gd name="connsiteX566" fmla="*/ 214313 w 500063"/>
                <a:gd name="connsiteY566" fmla="*/ 3175 h 476251"/>
                <a:gd name="connsiteX567" fmla="*/ 187325 w 500063"/>
                <a:gd name="connsiteY567" fmla="*/ 33338 h 476251"/>
                <a:gd name="connsiteX568" fmla="*/ 241300 w 500063"/>
                <a:gd name="connsiteY568" fmla="*/ 0 h 476251"/>
                <a:gd name="connsiteX569" fmla="*/ 241300 w 500063"/>
                <a:gd name="connsiteY569" fmla="*/ 3175 h 476251"/>
                <a:gd name="connsiteX570" fmla="*/ 211138 w 500063"/>
                <a:gd name="connsiteY570" fmla="*/ 30163 h 476251"/>
                <a:gd name="connsiteX571" fmla="*/ 258763 w 500063"/>
                <a:gd name="connsiteY571" fmla="*/ 0 h 476251"/>
                <a:gd name="connsiteX572" fmla="*/ 263525 w 500063"/>
                <a:gd name="connsiteY572" fmla="*/ 0 h 476251"/>
                <a:gd name="connsiteX573" fmla="*/ 263525 w 500063"/>
                <a:gd name="connsiteY573" fmla="*/ 2005 h 476251"/>
                <a:gd name="connsiteX574" fmla="*/ 236538 w 500063"/>
                <a:gd name="connsiteY574" fmla="*/ 19050 h 476251"/>
                <a:gd name="connsiteX575" fmla="*/ 263525 w 500063"/>
                <a:gd name="connsiteY575" fmla="*/ 3175 h 476251"/>
                <a:gd name="connsiteX576" fmla="*/ 206375 w 500063"/>
                <a:gd name="connsiteY576" fmla="*/ 38100 h 476251"/>
                <a:gd name="connsiteX577" fmla="*/ 206375 w 500063"/>
                <a:gd name="connsiteY577" fmla="*/ 36095 h 476251"/>
                <a:gd name="connsiteX578" fmla="*/ 233363 w 500063"/>
                <a:gd name="connsiteY578" fmla="*/ 19050 h 476251"/>
                <a:gd name="connsiteX579" fmla="*/ 206375 w 500063"/>
                <a:gd name="connsiteY579" fmla="*/ 33338 h 476251"/>
                <a:gd name="connsiteX580" fmla="*/ 206375 w 500063"/>
                <a:gd name="connsiteY580" fmla="*/ 36095 h 476251"/>
                <a:gd name="connsiteX581" fmla="*/ 203200 w 500063"/>
                <a:gd name="connsiteY581" fmla="*/ 38100 h 476251"/>
                <a:gd name="connsiteX582" fmla="*/ 203200 w 500063"/>
                <a:gd name="connsiteY582" fmla="*/ 33338 h 476251"/>
                <a:gd name="connsiteX583" fmla="*/ 233363 w 500063"/>
                <a:gd name="connsiteY583" fmla="*/ 7938 h 476251"/>
                <a:gd name="connsiteX584" fmla="*/ 180975 w 500063"/>
                <a:gd name="connsiteY584" fmla="*/ 38100 h 476251"/>
                <a:gd name="connsiteX585" fmla="*/ 180975 w 500063"/>
                <a:gd name="connsiteY585" fmla="*/ 33338 h 476251"/>
                <a:gd name="connsiteX586" fmla="*/ 211138 w 500063"/>
                <a:gd name="connsiteY586" fmla="*/ 3175 h 476251"/>
                <a:gd name="connsiteX587" fmla="*/ 153988 w 500063"/>
                <a:gd name="connsiteY587" fmla="*/ 38100 h 476251"/>
                <a:gd name="connsiteX588" fmla="*/ 153988 w 500063"/>
                <a:gd name="connsiteY588" fmla="*/ 33338 h 476251"/>
                <a:gd name="connsiteX589" fmla="*/ 187325 w 500063"/>
                <a:gd name="connsiteY589" fmla="*/ 7938 h 476251"/>
                <a:gd name="connsiteX590" fmla="*/ 134938 w 500063"/>
                <a:gd name="connsiteY590" fmla="*/ 38100 h 476251"/>
                <a:gd name="connsiteX591" fmla="*/ 134938 w 500063"/>
                <a:gd name="connsiteY591" fmla="*/ 33338 h 476251"/>
                <a:gd name="connsiteX592" fmla="*/ 153988 w 500063"/>
                <a:gd name="connsiteY592" fmla="*/ 3175 h 476251"/>
                <a:gd name="connsiteX593" fmla="*/ 98425 w 500063"/>
                <a:gd name="connsiteY593" fmla="*/ 38100 h 476251"/>
                <a:gd name="connsiteX594" fmla="*/ 98425 w 500063"/>
                <a:gd name="connsiteY594" fmla="*/ 33338 h 476251"/>
                <a:gd name="connsiteX595" fmla="*/ 131763 w 500063"/>
                <a:gd name="connsiteY595" fmla="*/ 7938 h 476251"/>
                <a:gd name="connsiteX596" fmla="*/ 82550 w 500063"/>
                <a:gd name="connsiteY596" fmla="*/ 38100 h 476251"/>
                <a:gd name="connsiteX597" fmla="*/ 82550 w 500063"/>
                <a:gd name="connsiteY597" fmla="*/ 33338 h 476251"/>
                <a:gd name="connsiteX598" fmla="*/ 117475 w 500063"/>
                <a:gd name="connsiteY598" fmla="*/ 11113 h 476251"/>
                <a:gd name="connsiteX599" fmla="*/ 71438 w 500063"/>
                <a:gd name="connsiteY599" fmla="*/ 38100 h 476251"/>
                <a:gd name="connsiteX600" fmla="*/ 68263 w 500063"/>
                <a:gd name="connsiteY600" fmla="*/ 38100 h 476251"/>
                <a:gd name="connsiteX601" fmla="*/ 68263 w 500063"/>
                <a:gd name="connsiteY601" fmla="*/ 33338 h 476251"/>
                <a:gd name="connsiteX602" fmla="*/ 93663 w 500063"/>
                <a:gd name="connsiteY602" fmla="*/ 3175 h 476251"/>
                <a:gd name="connsiteX603" fmla="*/ 38100 w 500063"/>
                <a:gd name="connsiteY603" fmla="*/ 38100 h 476251"/>
                <a:gd name="connsiteX604" fmla="*/ 38100 w 500063"/>
                <a:gd name="connsiteY604" fmla="*/ 33338 h 476251"/>
                <a:gd name="connsiteX605" fmla="*/ 52388 w 500063"/>
                <a:gd name="connsiteY605" fmla="*/ 0 h 476251"/>
                <a:gd name="connsiteX606" fmla="*/ 57150 w 500063"/>
                <a:gd name="connsiteY606" fmla="*/ 0 h 476251"/>
                <a:gd name="connsiteX607" fmla="*/ 57150 w 500063"/>
                <a:gd name="connsiteY607" fmla="*/ 3175 h 476251"/>
                <a:gd name="connsiteX608" fmla="*/ 4762 w 500063"/>
                <a:gd name="connsiteY608" fmla="*/ 55563 h 476251"/>
                <a:gd name="connsiteX609" fmla="*/ 33337 w 500063"/>
                <a:gd name="connsiteY609" fmla="*/ 41275 h 476251"/>
                <a:gd name="connsiteX610" fmla="*/ 7937 w 500063"/>
                <a:gd name="connsiteY610" fmla="*/ 63500 h 476251"/>
                <a:gd name="connsiteX611" fmla="*/ 33337 w 500063"/>
                <a:gd name="connsiteY611" fmla="*/ 49213 h 476251"/>
                <a:gd name="connsiteX612" fmla="*/ 24219 w 500063"/>
                <a:gd name="connsiteY612" fmla="*/ 57191 h 476251"/>
                <a:gd name="connsiteX613" fmla="*/ 0 w 500063"/>
                <a:gd name="connsiteY613" fmla="*/ 71438 h 476251"/>
                <a:gd name="connsiteX614" fmla="*/ 0 w 500063"/>
                <a:gd name="connsiteY614" fmla="*/ 68263 h 476251"/>
                <a:gd name="connsiteX615" fmla="*/ 26987 w 500063"/>
                <a:gd name="connsiteY615" fmla="*/ 44450 h 476251"/>
                <a:gd name="connsiteX616" fmla="*/ 0 w 500063"/>
                <a:gd name="connsiteY616" fmla="*/ 60325 h 476251"/>
                <a:gd name="connsiteX617" fmla="*/ 49213 w 500063"/>
                <a:gd name="connsiteY617" fmla="*/ 3175 h 476251"/>
                <a:gd name="connsiteX618" fmla="*/ 0 w 500063"/>
                <a:gd name="connsiteY618" fmla="*/ 33338 h 476251"/>
                <a:gd name="connsiteX619" fmla="*/ 19050 w 500063"/>
                <a:gd name="connsiteY619" fmla="*/ 7938 h 476251"/>
                <a:gd name="connsiteX620" fmla="*/ 15875 w 500063"/>
                <a:gd name="connsiteY620" fmla="*/ 7938 h 476251"/>
                <a:gd name="connsiteX621" fmla="*/ 19050 w 500063"/>
                <a:gd name="connsiteY621" fmla="*/ 3175 h 476251"/>
                <a:gd name="connsiteX622" fmla="*/ 22225 w 500063"/>
                <a:gd name="connsiteY622" fmla="*/ 3175 h 476251"/>
                <a:gd name="connsiteX623" fmla="*/ 4762 w 500063"/>
                <a:gd name="connsiteY623" fmla="*/ 30163 h 47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</a:cxnLst>
              <a:rect l="l" t="t" r="r" b="b"/>
              <a:pathLst>
                <a:path w="500063" h="476251">
                  <a:moveTo>
                    <a:pt x="344488" y="464005"/>
                  </a:moveTo>
                  <a:lnTo>
                    <a:pt x="338138" y="473076"/>
                  </a:lnTo>
                  <a:lnTo>
                    <a:pt x="349251" y="465139"/>
                  </a:lnTo>
                  <a:lnTo>
                    <a:pt x="349251" y="468314"/>
                  </a:lnTo>
                  <a:lnTo>
                    <a:pt x="334963" y="476251"/>
                  </a:lnTo>
                  <a:close/>
                  <a:moveTo>
                    <a:pt x="346076" y="461964"/>
                  </a:moveTo>
                  <a:lnTo>
                    <a:pt x="344488" y="464005"/>
                  </a:lnTo>
                  <a:lnTo>
                    <a:pt x="345824" y="462097"/>
                  </a:lnTo>
                  <a:close/>
                  <a:moveTo>
                    <a:pt x="248787" y="446619"/>
                  </a:moveTo>
                  <a:lnTo>
                    <a:pt x="242585" y="450651"/>
                  </a:lnTo>
                  <a:lnTo>
                    <a:pt x="236538" y="454026"/>
                  </a:lnTo>
                  <a:close/>
                  <a:moveTo>
                    <a:pt x="148908" y="446088"/>
                  </a:moveTo>
                  <a:lnTo>
                    <a:pt x="150813" y="446088"/>
                  </a:lnTo>
                  <a:lnTo>
                    <a:pt x="150813" y="450851"/>
                  </a:lnTo>
                  <a:lnTo>
                    <a:pt x="146050" y="450851"/>
                  </a:lnTo>
                  <a:close/>
                  <a:moveTo>
                    <a:pt x="146050" y="442913"/>
                  </a:moveTo>
                  <a:lnTo>
                    <a:pt x="150813" y="442913"/>
                  </a:lnTo>
                  <a:lnTo>
                    <a:pt x="148908" y="446088"/>
                  </a:lnTo>
                  <a:lnTo>
                    <a:pt x="146050" y="446088"/>
                  </a:lnTo>
                  <a:close/>
                  <a:moveTo>
                    <a:pt x="165100" y="438151"/>
                  </a:moveTo>
                  <a:lnTo>
                    <a:pt x="165100" y="442471"/>
                  </a:lnTo>
                  <a:lnTo>
                    <a:pt x="158750" y="446088"/>
                  </a:lnTo>
                  <a:lnTo>
                    <a:pt x="150813" y="450851"/>
                  </a:lnTo>
                  <a:close/>
                  <a:moveTo>
                    <a:pt x="304801" y="415926"/>
                  </a:moveTo>
                  <a:lnTo>
                    <a:pt x="255588" y="473076"/>
                  </a:lnTo>
                  <a:lnTo>
                    <a:pt x="319088" y="434976"/>
                  </a:lnTo>
                  <a:lnTo>
                    <a:pt x="323851" y="434976"/>
                  </a:lnTo>
                  <a:lnTo>
                    <a:pt x="288925" y="473076"/>
                  </a:lnTo>
                  <a:lnTo>
                    <a:pt x="341313" y="442913"/>
                  </a:lnTo>
                  <a:lnTo>
                    <a:pt x="346076" y="442913"/>
                  </a:lnTo>
                  <a:lnTo>
                    <a:pt x="323851" y="473076"/>
                  </a:lnTo>
                  <a:lnTo>
                    <a:pt x="349251" y="457201"/>
                  </a:lnTo>
                  <a:lnTo>
                    <a:pt x="345824" y="462097"/>
                  </a:lnTo>
                  <a:lnTo>
                    <a:pt x="319088" y="476251"/>
                  </a:lnTo>
                  <a:lnTo>
                    <a:pt x="315913" y="476251"/>
                  </a:lnTo>
                  <a:lnTo>
                    <a:pt x="341313" y="446088"/>
                  </a:lnTo>
                  <a:lnTo>
                    <a:pt x="285750" y="476251"/>
                  </a:lnTo>
                  <a:lnTo>
                    <a:pt x="315913" y="438151"/>
                  </a:lnTo>
                  <a:lnTo>
                    <a:pt x="252413" y="476251"/>
                  </a:lnTo>
                  <a:lnTo>
                    <a:pt x="300038" y="420688"/>
                  </a:lnTo>
                  <a:lnTo>
                    <a:pt x="203200" y="476251"/>
                  </a:lnTo>
                  <a:lnTo>
                    <a:pt x="242585" y="450651"/>
                  </a:lnTo>
                  <a:close/>
                  <a:moveTo>
                    <a:pt x="484188" y="368301"/>
                  </a:moveTo>
                  <a:lnTo>
                    <a:pt x="484188" y="371476"/>
                  </a:lnTo>
                  <a:lnTo>
                    <a:pt x="477838" y="374651"/>
                  </a:lnTo>
                  <a:lnTo>
                    <a:pt x="477838" y="371476"/>
                  </a:lnTo>
                  <a:close/>
                  <a:moveTo>
                    <a:pt x="404707" y="362878"/>
                  </a:moveTo>
                  <a:lnTo>
                    <a:pt x="395288" y="368301"/>
                  </a:lnTo>
                  <a:lnTo>
                    <a:pt x="396891" y="367038"/>
                  </a:lnTo>
                  <a:close/>
                  <a:moveTo>
                    <a:pt x="176215" y="355933"/>
                  </a:moveTo>
                  <a:lnTo>
                    <a:pt x="167898" y="362061"/>
                  </a:lnTo>
                  <a:lnTo>
                    <a:pt x="165100" y="363538"/>
                  </a:lnTo>
                  <a:close/>
                  <a:moveTo>
                    <a:pt x="258764" y="349251"/>
                  </a:moveTo>
                  <a:lnTo>
                    <a:pt x="263526" y="349251"/>
                  </a:lnTo>
                  <a:lnTo>
                    <a:pt x="258764" y="352426"/>
                  </a:lnTo>
                  <a:close/>
                  <a:moveTo>
                    <a:pt x="222251" y="333375"/>
                  </a:moveTo>
                  <a:lnTo>
                    <a:pt x="195263" y="371475"/>
                  </a:lnTo>
                  <a:lnTo>
                    <a:pt x="228601" y="352425"/>
                  </a:lnTo>
                  <a:lnTo>
                    <a:pt x="203200" y="393700"/>
                  </a:lnTo>
                  <a:lnTo>
                    <a:pt x="229394" y="378619"/>
                  </a:lnTo>
                  <a:lnTo>
                    <a:pt x="200025" y="396875"/>
                  </a:lnTo>
                  <a:lnTo>
                    <a:pt x="225426" y="355600"/>
                  </a:lnTo>
                  <a:lnTo>
                    <a:pt x="192088" y="374650"/>
                  </a:lnTo>
                  <a:lnTo>
                    <a:pt x="217488" y="338138"/>
                  </a:lnTo>
                  <a:lnTo>
                    <a:pt x="150813" y="374650"/>
                  </a:lnTo>
                  <a:lnTo>
                    <a:pt x="167898" y="362061"/>
                  </a:lnTo>
                  <a:close/>
                  <a:moveTo>
                    <a:pt x="211138" y="330200"/>
                  </a:moveTo>
                  <a:lnTo>
                    <a:pt x="209513" y="331398"/>
                  </a:lnTo>
                  <a:lnTo>
                    <a:pt x="182567" y="346866"/>
                  </a:lnTo>
                  <a:close/>
                  <a:moveTo>
                    <a:pt x="263526" y="322263"/>
                  </a:moveTo>
                  <a:lnTo>
                    <a:pt x="266701" y="322263"/>
                  </a:lnTo>
                  <a:lnTo>
                    <a:pt x="258764" y="349251"/>
                  </a:lnTo>
                  <a:lnTo>
                    <a:pt x="263526" y="327026"/>
                  </a:lnTo>
                  <a:lnTo>
                    <a:pt x="236538" y="341313"/>
                  </a:lnTo>
                  <a:lnTo>
                    <a:pt x="238291" y="337107"/>
                  </a:lnTo>
                  <a:close/>
                  <a:moveTo>
                    <a:pt x="243153" y="322263"/>
                  </a:moveTo>
                  <a:lnTo>
                    <a:pt x="244476" y="322263"/>
                  </a:lnTo>
                  <a:lnTo>
                    <a:pt x="238291" y="337107"/>
                  </a:lnTo>
                  <a:lnTo>
                    <a:pt x="236538" y="338138"/>
                  </a:lnTo>
                  <a:close/>
                  <a:moveTo>
                    <a:pt x="225426" y="322263"/>
                  </a:moveTo>
                  <a:lnTo>
                    <a:pt x="176215" y="355933"/>
                  </a:lnTo>
                  <a:lnTo>
                    <a:pt x="209513" y="331398"/>
                  </a:lnTo>
                  <a:close/>
                  <a:moveTo>
                    <a:pt x="241301" y="319088"/>
                  </a:moveTo>
                  <a:lnTo>
                    <a:pt x="244476" y="319088"/>
                  </a:lnTo>
                  <a:lnTo>
                    <a:pt x="243153" y="322263"/>
                  </a:lnTo>
                  <a:lnTo>
                    <a:pt x="241301" y="322263"/>
                  </a:lnTo>
                  <a:close/>
                  <a:moveTo>
                    <a:pt x="163513" y="311150"/>
                  </a:moveTo>
                  <a:lnTo>
                    <a:pt x="97473" y="366183"/>
                  </a:lnTo>
                  <a:lnTo>
                    <a:pt x="93663" y="368300"/>
                  </a:lnTo>
                  <a:close/>
                  <a:moveTo>
                    <a:pt x="500063" y="307976"/>
                  </a:moveTo>
                  <a:lnTo>
                    <a:pt x="500063" y="311151"/>
                  </a:lnTo>
                  <a:lnTo>
                    <a:pt x="420688" y="363539"/>
                  </a:lnTo>
                  <a:lnTo>
                    <a:pt x="500063" y="319088"/>
                  </a:lnTo>
                  <a:lnTo>
                    <a:pt x="442913" y="352426"/>
                  </a:lnTo>
                  <a:lnTo>
                    <a:pt x="500063" y="322263"/>
                  </a:lnTo>
                  <a:lnTo>
                    <a:pt x="500063" y="327026"/>
                  </a:lnTo>
                  <a:lnTo>
                    <a:pt x="461963" y="371476"/>
                  </a:lnTo>
                  <a:lnTo>
                    <a:pt x="495301" y="352426"/>
                  </a:lnTo>
                  <a:lnTo>
                    <a:pt x="484188" y="360363"/>
                  </a:lnTo>
                  <a:lnTo>
                    <a:pt x="495301" y="355601"/>
                  </a:lnTo>
                  <a:lnTo>
                    <a:pt x="477838" y="371476"/>
                  </a:lnTo>
                  <a:lnTo>
                    <a:pt x="488951" y="360363"/>
                  </a:lnTo>
                  <a:lnTo>
                    <a:pt x="461963" y="374651"/>
                  </a:lnTo>
                  <a:lnTo>
                    <a:pt x="477838" y="363539"/>
                  </a:lnTo>
                  <a:lnTo>
                    <a:pt x="458788" y="374651"/>
                  </a:lnTo>
                  <a:lnTo>
                    <a:pt x="495301" y="327026"/>
                  </a:lnTo>
                  <a:lnTo>
                    <a:pt x="409576" y="374651"/>
                  </a:lnTo>
                  <a:lnTo>
                    <a:pt x="465138" y="341313"/>
                  </a:lnTo>
                  <a:lnTo>
                    <a:pt x="401638" y="374651"/>
                  </a:lnTo>
                  <a:lnTo>
                    <a:pt x="481013" y="322263"/>
                  </a:lnTo>
                  <a:lnTo>
                    <a:pt x="404707" y="362878"/>
                  </a:lnTo>
                  <a:close/>
                  <a:moveTo>
                    <a:pt x="98425" y="303213"/>
                  </a:moveTo>
                  <a:lnTo>
                    <a:pt x="98137" y="303440"/>
                  </a:lnTo>
                  <a:lnTo>
                    <a:pt x="26987" y="344488"/>
                  </a:lnTo>
                  <a:lnTo>
                    <a:pt x="35495" y="338410"/>
                  </a:lnTo>
                  <a:close/>
                  <a:moveTo>
                    <a:pt x="60325" y="303213"/>
                  </a:moveTo>
                  <a:lnTo>
                    <a:pt x="56653" y="306015"/>
                  </a:lnTo>
                  <a:lnTo>
                    <a:pt x="18098" y="329882"/>
                  </a:lnTo>
                  <a:close/>
                  <a:moveTo>
                    <a:pt x="263525" y="296863"/>
                  </a:moveTo>
                  <a:lnTo>
                    <a:pt x="247650" y="307976"/>
                  </a:lnTo>
                  <a:lnTo>
                    <a:pt x="255588" y="300038"/>
                  </a:lnTo>
                  <a:close/>
                  <a:moveTo>
                    <a:pt x="263525" y="296863"/>
                  </a:moveTo>
                  <a:lnTo>
                    <a:pt x="271463" y="311151"/>
                  </a:lnTo>
                  <a:lnTo>
                    <a:pt x="296863" y="296863"/>
                  </a:lnTo>
                  <a:lnTo>
                    <a:pt x="300038" y="296863"/>
                  </a:lnTo>
                  <a:lnTo>
                    <a:pt x="282575" y="327026"/>
                  </a:lnTo>
                  <a:lnTo>
                    <a:pt x="330201" y="296863"/>
                  </a:lnTo>
                  <a:lnTo>
                    <a:pt x="334963" y="296863"/>
                  </a:lnTo>
                  <a:lnTo>
                    <a:pt x="274638" y="355601"/>
                  </a:lnTo>
                  <a:lnTo>
                    <a:pt x="376238" y="296863"/>
                  </a:lnTo>
                  <a:lnTo>
                    <a:pt x="266700" y="360363"/>
                  </a:lnTo>
                  <a:lnTo>
                    <a:pt x="327026" y="300038"/>
                  </a:lnTo>
                  <a:lnTo>
                    <a:pt x="277813" y="330201"/>
                  </a:lnTo>
                  <a:lnTo>
                    <a:pt x="277813" y="327026"/>
                  </a:lnTo>
                  <a:lnTo>
                    <a:pt x="296863" y="300038"/>
                  </a:lnTo>
                  <a:lnTo>
                    <a:pt x="271463" y="314326"/>
                  </a:lnTo>
                  <a:close/>
                  <a:moveTo>
                    <a:pt x="258763" y="296863"/>
                  </a:moveTo>
                  <a:lnTo>
                    <a:pt x="255588" y="300038"/>
                  </a:lnTo>
                  <a:lnTo>
                    <a:pt x="250703" y="301992"/>
                  </a:lnTo>
                  <a:lnTo>
                    <a:pt x="247650" y="303213"/>
                  </a:lnTo>
                  <a:close/>
                  <a:moveTo>
                    <a:pt x="222251" y="296863"/>
                  </a:moveTo>
                  <a:lnTo>
                    <a:pt x="139700" y="371475"/>
                  </a:lnTo>
                  <a:lnTo>
                    <a:pt x="182567" y="346866"/>
                  </a:lnTo>
                  <a:lnTo>
                    <a:pt x="134938" y="374650"/>
                  </a:lnTo>
                  <a:lnTo>
                    <a:pt x="131763" y="374650"/>
                  </a:lnTo>
                  <a:lnTo>
                    <a:pt x="214313" y="303213"/>
                  </a:lnTo>
                  <a:lnTo>
                    <a:pt x="87313" y="374650"/>
                  </a:lnTo>
                  <a:lnTo>
                    <a:pt x="97473" y="366183"/>
                  </a:lnTo>
                  <a:close/>
                  <a:moveTo>
                    <a:pt x="142875" y="296863"/>
                  </a:moveTo>
                  <a:lnTo>
                    <a:pt x="137422" y="300000"/>
                  </a:lnTo>
                  <a:lnTo>
                    <a:pt x="128588" y="303213"/>
                  </a:lnTo>
                  <a:close/>
                  <a:moveTo>
                    <a:pt x="109538" y="296863"/>
                  </a:moveTo>
                  <a:lnTo>
                    <a:pt x="26987" y="363538"/>
                  </a:lnTo>
                  <a:lnTo>
                    <a:pt x="137422" y="300000"/>
                  </a:lnTo>
                  <a:lnTo>
                    <a:pt x="146050" y="296863"/>
                  </a:lnTo>
                  <a:lnTo>
                    <a:pt x="57150" y="368300"/>
                  </a:lnTo>
                  <a:lnTo>
                    <a:pt x="180975" y="296863"/>
                  </a:lnTo>
                  <a:lnTo>
                    <a:pt x="163513" y="311150"/>
                  </a:lnTo>
                  <a:lnTo>
                    <a:pt x="173038" y="303213"/>
                  </a:lnTo>
                  <a:lnTo>
                    <a:pt x="46038" y="374650"/>
                  </a:lnTo>
                  <a:lnTo>
                    <a:pt x="134938" y="303213"/>
                  </a:lnTo>
                  <a:lnTo>
                    <a:pt x="19050" y="371475"/>
                  </a:lnTo>
                  <a:lnTo>
                    <a:pt x="15875" y="371475"/>
                  </a:lnTo>
                  <a:lnTo>
                    <a:pt x="15875" y="368300"/>
                  </a:lnTo>
                  <a:lnTo>
                    <a:pt x="98137" y="303440"/>
                  </a:lnTo>
                  <a:close/>
                  <a:moveTo>
                    <a:pt x="71438" y="296863"/>
                  </a:moveTo>
                  <a:lnTo>
                    <a:pt x="11112" y="341313"/>
                  </a:lnTo>
                  <a:lnTo>
                    <a:pt x="93663" y="296863"/>
                  </a:lnTo>
                  <a:lnTo>
                    <a:pt x="35495" y="338410"/>
                  </a:lnTo>
                  <a:lnTo>
                    <a:pt x="4762" y="355600"/>
                  </a:lnTo>
                  <a:lnTo>
                    <a:pt x="71438" y="311150"/>
                  </a:lnTo>
                  <a:lnTo>
                    <a:pt x="0" y="352425"/>
                  </a:lnTo>
                  <a:lnTo>
                    <a:pt x="0" y="349250"/>
                  </a:lnTo>
                  <a:lnTo>
                    <a:pt x="56653" y="306015"/>
                  </a:lnTo>
                  <a:close/>
                  <a:moveTo>
                    <a:pt x="500063" y="277813"/>
                  </a:moveTo>
                  <a:lnTo>
                    <a:pt x="465138" y="296863"/>
                  </a:lnTo>
                  <a:lnTo>
                    <a:pt x="473076" y="288926"/>
                  </a:lnTo>
                  <a:close/>
                  <a:moveTo>
                    <a:pt x="500063" y="277813"/>
                  </a:moveTo>
                  <a:lnTo>
                    <a:pt x="500063" y="280988"/>
                  </a:lnTo>
                  <a:lnTo>
                    <a:pt x="500063" y="285751"/>
                  </a:lnTo>
                  <a:lnTo>
                    <a:pt x="396891" y="367038"/>
                  </a:lnTo>
                  <a:lnTo>
                    <a:pt x="382588" y="374651"/>
                  </a:lnTo>
                  <a:lnTo>
                    <a:pt x="488951" y="288926"/>
                  </a:lnTo>
                  <a:lnTo>
                    <a:pt x="338138" y="374651"/>
                  </a:lnTo>
                  <a:lnTo>
                    <a:pt x="334963" y="374651"/>
                  </a:lnTo>
                  <a:lnTo>
                    <a:pt x="376238" y="352426"/>
                  </a:lnTo>
                  <a:lnTo>
                    <a:pt x="330201" y="374651"/>
                  </a:lnTo>
                  <a:lnTo>
                    <a:pt x="417513" y="322263"/>
                  </a:lnTo>
                  <a:lnTo>
                    <a:pt x="323851" y="374651"/>
                  </a:lnTo>
                  <a:lnTo>
                    <a:pt x="417513" y="307976"/>
                  </a:lnTo>
                  <a:lnTo>
                    <a:pt x="356773" y="342450"/>
                  </a:lnTo>
                  <a:lnTo>
                    <a:pt x="176213" y="465139"/>
                  </a:lnTo>
                  <a:lnTo>
                    <a:pt x="296863" y="393701"/>
                  </a:lnTo>
                  <a:lnTo>
                    <a:pt x="300038" y="393701"/>
                  </a:lnTo>
                  <a:lnTo>
                    <a:pt x="200025" y="461964"/>
                  </a:lnTo>
                  <a:lnTo>
                    <a:pt x="300038" y="401638"/>
                  </a:lnTo>
                  <a:lnTo>
                    <a:pt x="300038" y="404813"/>
                  </a:lnTo>
                  <a:lnTo>
                    <a:pt x="214313" y="461964"/>
                  </a:lnTo>
                  <a:lnTo>
                    <a:pt x="304801" y="412751"/>
                  </a:lnTo>
                  <a:lnTo>
                    <a:pt x="248787" y="446619"/>
                  </a:lnTo>
                  <a:lnTo>
                    <a:pt x="266700" y="434976"/>
                  </a:lnTo>
                  <a:lnTo>
                    <a:pt x="195263" y="476251"/>
                  </a:lnTo>
                  <a:lnTo>
                    <a:pt x="192088" y="476251"/>
                  </a:lnTo>
                  <a:lnTo>
                    <a:pt x="277813" y="415926"/>
                  </a:lnTo>
                  <a:lnTo>
                    <a:pt x="176213" y="476251"/>
                  </a:lnTo>
                  <a:lnTo>
                    <a:pt x="173038" y="476251"/>
                  </a:lnTo>
                  <a:lnTo>
                    <a:pt x="274638" y="409576"/>
                  </a:lnTo>
                  <a:lnTo>
                    <a:pt x="158750" y="476251"/>
                  </a:lnTo>
                  <a:lnTo>
                    <a:pt x="153988" y="476251"/>
                  </a:lnTo>
                  <a:lnTo>
                    <a:pt x="321129" y="362680"/>
                  </a:lnTo>
                  <a:lnTo>
                    <a:pt x="300038" y="374651"/>
                  </a:lnTo>
                  <a:lnTo>
                    <a:pt x="321552" y="362393"/>
                  </a:lnTo>
                  <a:lnTo>
                    <a:pt x="401638" y="307976"/>
                  </a:lnTo>
                  <a:lnTo>
                    <a:pt x="150813" y="454026"/>
                  </a:lnTo>
                  <a:lnTo>
                    <a:pt x="146050" y="454026"/>
                  </a:lnTo>
                  <a:lnTo>
                    <a:pt x="158750" y="446088"/>
                  </a:lnTo>
                  <a:lnTo>
                    <a:pt x="165100" y="442913"/>
                  </a:lnTo>
                  <a:lnTo>
                    <a:pt x="165100" y="442471"/>
                  </a:lnTo>
                  <a:lnTo>
                    <a:pt x="173038" y="437949"/>
                  </a:lnTo>
                  <a:lnTo>
                    <a:pt x="173038" y="434975"/>
                  </a:lnTo>
                  <a:lnTo>
                    <a:pt x="252413" y="368300"/>
                  </a:lnTo>
                  <a:lnTo>
                    <a:pt x="200025" y="396875"/>
                  </a:lnTo>
                  <a:lnTo>
                    <a:pt x="255588" y="363538"/>
                  </a:lnTo>
                  <a:lnTo>
                    <a:pt x="229394" y="378619"/>
                  </a:lnTo>
                  <a:lnTo>
                    <a:pt x="258763" y="360363"/>
                  </a:lnTo>
                  <a:lnTo>
                    <a:pt x="263526" y="360363"/>
                  </a:lnTo>
                  <a:lnTo>
                    <a:pt x="263526" y="363538"/>
                  </a:lnTo>
                  <a:lnTo>
                    <a:pt x="180975" y="431800"/>
                  </a:lnTo>
                  <a:lnTo>
                    <a:pt x="417513" y="296863"/>
                  </a:lnTo>
                  <a:lnTo>
                    <a:pt x="303204" y="363794"/>
                  </a:lnTo>
                  <a:lnTo>
                    <a:pt x="420688" y="296863"/>
                  </a:lnTo>
                  <a:lnTo>
                    <a:pt x="423863" y="296863"/>
                  </a:lnTo>
                  <a:lnTo>
                    <a:pt x="357910" y="341677"/>
                  </a:lnTo>
                  <a:lnTo>
                    <a:pt x="436563" y="296863"/>
                  </a:lnTo>
                  <a:lnTo>
                    <a:pt x="341313" y="363539"/>
                  </a:lnTo>
                  <a:lnTo>
                    <a:pt x="458788" y="296863"/>
                  </a:lnTo>
                  <a:lnTo>
                    <a:pt x="376238" y="349251"/>
                  </a:lnTo>
                  <a:close/>
                  <a:moveTo>
                    <a:pt x="488951" y="273051"/>
                  </a:moveTo>
                  <a:lnTo>
                    <a:pt x="487136" y="274865"/>
                  </a:lnTo>
                  <a:lnTo>
                    <a:pt x="469901" y="285751"/>
                  </a:lnTo>
                  <a:close/>
                  <a:moveTo>
                    <a:pt x="500063" y="266701"/>
                  </a:moveTo>
                  <a:lnTo>
                    <a:pt x="500063" y="269876"/>
                  </a:lnTo>
                  <a:lnTo>
                    <a:pt x="473076" y="288926"/>
                  </a:lnTo>
                  <a:lnTo>
                    <a:pt x="487136" y="274865"/>
                  </a:lnTo>
                  <a:close/>
                  <a:moveTo>
                    <a:pt x="27842" y="239713"/>
                  </a:moveTo>
                  <a:lnTo>
                    <a:pt x="4762" y="273050"/>
                  </a:lnTo>
                  <a:lnTo>
                    <a:pt x="33337" y="255588"/>
                  </a:lnTo>
                  <a:lnTo>
                    <a:pt x="33337" y="258763"/>
                  </a:lnTo>
                  <a:lnTo>
                    <a:pt x="4762" y="300038"/>
                  </a:lnTo>
                  <a:lnTo>
                    <a:pt x="33337" y="285750"/>
                  </a:lnTo>
                  <a:lnTo>
                    <a:pt x="15875" y="300038"/>
                  </a:lnTo>
                  <a:lnTo>
                    <a:pt x="33337" y="288925"/>
                  </a:lnTo>
                  <a:lnTo>
                    <a:pt x="4762" y="338138"/>
                  </a:lnTo>
                  <a:lnTo>
                    <a:pt x="18098" y="329882"/>
                  </a:lnTo>
                  <a:lnTo>
                    <a:pt x="0" y="341313"/>
                  </a:lnTo>
                  <a:lnTo>
                    <a:pt x="0" y="338138"/>
                  </a:lnTo>
                  <a:lnTo>
                    <a:pt x="30162" y="292100"/>
                  </a:lnTo>
                  <a:lnTo>
                    <a:pt x="0" y="311150"/>
                  </a:lnTo>
                  <a:lnTo>
                    <a:pt x="0" y="307975"/>
                  </a:lnTo>
                  <a:lnTo>
                    <a:pt x="22225" y="292100"/>
                  </a:lnTo>
                  <a:lnTo>
                    <a:pt x="0" y="303213"/>
                  </a:lnTo>
                  <a:lnTo>
                    <a:pt x="30162" y="261938"/>
                  </a:lnTo>
                  <a:lnTo>
                    <a:pt x="0" y="280988"/>
                  </a:lnTo>
                  <a:lnTo>
                    <a:pt x="0" y="277813"/>
                  </a:lnTo>
                  <a:close/>
                  <a:moveTo>
                    <a:pt x="30162" y="236538"/>
                  </a:moveTo>
                  <a:lnTo>
                    <a:pt x="27842" y="239713"/>
                  </a:lnTo>
                  <a:lnTo>
                    <a:pt x="29945" y="236675"/>
                  </a:lnTo>
                  <a:close/>
                  <a:moveTo>
                    <a:pt x="11730" y="213872"/>
                  </a:moveTo>
                  <a:lnTo>
                    <a:pt x="11112" y="214313"/>
                  </a:lnTo>
                  <a:lnTo>
                    <a:pt x="11413" y="214055"/>
                  </a:lnTo>
                  <a:close/>
                  <a:moveTo>
                    <a:pt x="488951" y="206375"/>
                  </a:moveTo>
                  <a:lnTo>
                    <a:pt x="478943" y="214382"/>
                  </a:lnTo>
                  <a:lnTo>
                    <a:pt x="473076" y="217488"/>
                  </a:lnTo>
                  <a:lnTo>
                    <a:pt x="488560" y="206558"/>
                  </a:lnTo>
                  <a:close/>
                  <a:moveTo>
                    <a:pt x="500063" y="203200"/>
                  </a:moveTo>
                  <a:lnTo>
                    <a:pt x="500063" y="206375"/>
                  </a:lnTo>
                  <a:lnTo>
                    <a:pt x="465138" y="250825"/>
                  </a:lnTo>
                  <a:lnTo>
                    <a:pt x="500063" y="231775"/>
                  </a:lnTo>
                  <a:lnTo>
                    <a:pt x="473076" y="258763"/>
                  </a:lnTo>
                  <a:lnTo>
                    <a:pt x="500063" y="244475"/>
                  </a:lnTo>
                  <a:lnTo>
                    <a:pt x="473076" y="266701"/>
                  </a:lnTo>
                  <a:lnTo>
                    <a:pt x="500063" y="250825"/>
                  </a:lnTo>
                  <a:lnTo>
                    <a:pt x="500063" y="255588"/>
                  </a:lnTo>
                  <a:lnTo>
                    <a:pt x="469901" y="285751"/>
                  </a:lnTo>
                  <a:lnTo>
                    <a:pt x="465138" y="288926"/>
                  </a:lnTo>
                  <a:lnTo>
                    <a:pt x="492126" y="258763"/>
                  </a:lnTo>
                  <a:lnTo>
                    <a:pt x="465138" y="273051"/>
                  </a:lnTo>
                  <a:lnTo>
                    <a:pt x="492126" y="250825"/>
                  </a:lnTo>
                  <a:lnTo>
                    <a:pt x="465138" y="266701"/>
                  </a:lnTo>
                  <a:lnTo>
                    <a:pt x="461963" y="261938"/>
                  </a:lnTo>
                  <a:lnTo>
                    <a:pt x="465138" y="261938"/>
                  </a:lnTo>
                  <a:lnTo>
                    <a:pt x="492126" y="239713"/>
                  </a:lnTo>
                  <a:lnTo>
                    <a:pt x="465138" y="255588"/>
                  </a:lnTo>
                  <a:lnTo>
                    <a:pt x="461963" y="250825"/>
                  </a:lnTo>
                  <a:lnTo>
                    <a:pt x="495301" y="206375"/>
                  </a:lnTo>
                  <a:lnTo>
                    <a:pt x="465138" y="225425"/>
                  </a:lnTo>
                  <a:lnTo>
                    <a:pt x="478943" y="214382"/>
                  </a:lnTo>
                  <a:close/>
                  <a:moveTo>
                    <a:pt x="33337" y="198438"/>
                  </a:moveTo>
                  <a:lnTo>
                    <a:pt x="33337" y="203200"/>
                  </a:lnTo>
                  <a:lnTo>
                    <a:pt x="4762" y="244475"/>
                  </a:lnTo>
                  <a:lnTo>
                    <a:pt x="33337" y="225425"/>
                  </a:lnTo>
                  <a:lnTo>
                    <a:pt x="33337" y="228600"/>
                  </a:lnTo>
                  <a:lnTo>
                    <a:pt x="11112" y="247650"/>
                  </a:lnTo>
                  <a:lnTo>
                    <a:pt x="33337" y="231775"/>
                  </a:lnTo>
                  <a:lnTo>
                    <a:pt x="29945" y="236675"/>
                  </a:lnTo>
                  <a:lnTo>
                    <a:pt x="0" y="255588"/>
                  </a:lnTo>
                  <a:lnTo>
                    <a:pt x="0" y="250825"/>
                  </a:lnTo>
                  <a:lnTo>
                    <a:pt x="22225" y="236538"/>
                  </a:lnTo>
                  <a:lnTo>
                    <a:pt x="0" y="247650"/>
                  </a:lnTo>
                  <a:lnTo>
                    <a:pt x="30162" y="203200"/>
                  </a:lnTo>
                  <a:lnTo>
                    <a:pt x="11730" y="213872"/>
                  </a:lnTo>
                  <a:close/>
                  <a:moveTo>
                    <a:pt x="488951" y="195263"/>
                  </a:moveTo>
                  <a:lnTo>
                    <a:pt x="485296" y="198273"/>
                  </a:lnTo>
                  <a:lnTo>
                    <a:pt x="474210" y="204108"/>
                  </a:lnTo>
                  <a:close/>
                  <a:moveTo>
                    <a:pt x="500063" y="190500"/>
                  </a:moveTo>
                  <a:lnTo>
                    <a:pt x="473076" y="209550"/>
                  </a:lnTo>
                  <a:lnTo>
                    <a:pt x="500063" y="195263"/>
                  </a:lnTo>
                  <a:lnTo>
                    <a:pt x="500063" y="198438"/>
                  </a:lnTo>
                  <a:lnTo>
                    <a:pt x="488560" y="206558"/>
                  </a:lnTo>
                  <a:lnTo>
                    <a:pt x="465138" y="217488"/>
                  </a:lnTo>
                  <a:lnTo>
                    <a:pt x="461963" y="217488"/>
                  </a:lnTo>
                  <a:lnTo>
                    <a:pt x="485296" y="198273"/>
                  </a:lnTo>
                  <a:close/>
                  <a:moveTo>
                    <a:pt x="492126" y="179388"/>
                  </a:moveTo>
                  <a:lnTo>
                    <a:pt x="490538" y="180975"/>
                  </a:lnTo>
                  <a:lnTo>
                    <a:pt x="484188" y="184150"/>
                  </a:lnTo>
                  <a:lnTo>
                    <a:pt x="485023" y="183566"/>
                  </a:lnTo>
                  <a:close/>
                  <a:moveTo>
                    <a:pt x="500063" y="176213"/>
                  </a:moveTo>
                  <a:lnTo>
                    <a:pt x="469901" y="206375"/>
                  </a:lnTo>
                  <a:lnTo>
                    <a:pt x="474210" y="204108"/>
                  </a:lnTo>
                  <a:lnTo>
                    <a:pt x="465138" y="209550"/>
                  </a:lnTo>
                  <a:lnTo>
                    <a:pt x="461963" y="209550"/>
                  </a:lnTo>
                  <a:lnTo>
                    <a:pt x="490538" y="180975"/>
                  </a:lnTo>
                  <a:close/>
                  <a:moveTo>
                    <a:pt x="15875" y="176213"/>
                  </a:moveTo>
                  <a:lnTo>
                    <a:pt x="15434" y="176609"/>
                  </a:lnTo>
                  <a:lnTo>
                    <a:pt x="13890" y="177602"/>
                  </a:lnTo>
                  <a:close/>
                  <a:moveTo>
                    <a:pt x="33337" y="165100"/>
                  </a:moveTo>
                  <a:lnTo>
                    <a:pt x="33337" y="168275"/>
                  </a:lnTo>
                  <a:lnTo>
                    <a:pt x="33337" y="173038"/>
                  </a:lnTo>
                  <a:lnTo>
                    <a:pt x="4762" y="214313"/>
                  </a:lnTo>
                  <a:lnTo>
                    <a:pt x="33337" y="195263"/>
                  </a:lnTo>
                  <a:lnTo>
                    <a:pt x="11413" y="214055"/>
                  </a:lnTo>
                  <a:lnTo>
                    <a:pt x="0" y="220663"/>
                  </a:lnTo>
                  <a:lnTo>
                    <a:pt x="22225" y="203200"/>
                  </a:lnTo>
                  <a:lnTo>
                    <a:pt x="0" y="217488"/>
                  </a:lnTo>
                  <a:lnTo>
                    <a:pt x="0" y="214313"/>
                  </a:lnTo>
                  <a:lnTo>
                    <a:pt x="30162" y="173038"/>
                  </a:lnTo>
                  <a:lnTo>
                    <a:pt x="0" y="190500"/>
                  </a:lnTo>
                  <a:lnTo>
                    <a:pt x="15434" y="176609"/>
                  </a:lnTo>
                  <a:close/>
                  <a:moveTo>
                    <a:pt x="33337" y="157163"/>
                  </a:moveTo>
                  <a:lnTo>
                    <a:pt x="33337" y="161925"/>
                  </a:lnTo>
                  <a:lnTo>
                    <a:pt x="11112" y="179388"/>
                  </a:lnTo>
                  <a:lnTo>
                    <a:pt x="13890" y="177602"/>
                  </a:lnTo>
                  <a:lnTo>
                    <a:pt x="0" y="187325"/>
                  </a:lnTo>
                  <a:lnTo>
                    <a:pt x="22225" y="165100"/>
                  </a:lnTo>
                  <a:lnTo>
                    <a:pt x="0" y="179388"/>
                  </a:lnTo>
                  <a:lnTo>
                    <a:pt x="9576" y="171501"/>
                  </a:lnTo>
                  <a:lnTo>
                    <a:pt x="7937" y="173038"/>
                  </a:lnTo>
                  <a:close/>
                  <a:moveTo>
                    <a:pt x="26987" y="157163"/>
                  </a:moveTo>
                  <a:lnTo>
                    <a:pt x="9576" y="171501"/>
                  </a:lnTo>
                  <a:lnTo>
                    <a:pt x="21306" y="160505"/>
                  </a:lnTo>
                  <a:close/>
                  <a:moveTo>
                    <a:pt x="492126" y="127000"/>
                  </a:moveTo>
                  <a:lnTo>
                    <a:pt x="490241" y="129183"/>
                  </a:lnTo>
                  <a:lnTo>
                    <a:pt x="484929" y="132080"/>
                  </a:lnTo>
                  <a:close/>
                  <a:moveTo>
                    <a:pt x="33337" y="127000"/>
                  </a:moveTo>
                  <a:lnTo>
                    <a:pt x="33337" y="131763"/>
                  </a:lnTo>
                  <a:lnTo>
                    <a:pt x="33337" y="134938"/>
                  </a:lnTo>
                  <a:lnTo>
                    <a:pt x="4762" y="165100"/>
                  </a:lnTo>
                  <a:lnTo>
                    <a:pt x="33337" y="149225"/>
                  </a:lnTo>
                  <a:lnTo>
                    <a:pt x="21306" y="160505"/>
                  </a:lnTo>
                  <a:lnTo>
                    <a:pt x="0" y="173038"/>
                  </a:lnTo>
                  <a:lnTo>
                    <a:pt x="0" y="168275"/>
                  </a:lnTo>
                  <a:lnTo>
                    <a:pt x="30162" y="138113"/>
                  </a:lnTo>
                  <a:lnTo>
                    <a:pt x="0" y="153988"/>
                  </a:lnTo>
                  <a:lnTo>
                    <a:pt x="19050" y="138113"/>
                  </a:lnTo>
                  <a:lnTo>
                    <a:pt x="0" y="149225"/>
                  </a:lnTo>
                  <a:lnTo>
                    <a:pt x="17119" y="133007"/>
                  </a:lnTo>
                  <a:lnTo>
                    <a:pt x="4762" y="146050"/>
                  </a:lnTo>
                  <a:close/>
                  <a:moveTo>
                    <a:pt x="500063" y="123825"/>
                  </a:moveTo>
                  <a:lnTo>
                    <a:pt x="500063" y="127000"/>
                  </a:lnTo>
                  <a:lnTo>
                    <a:pt x="469901" y="157163"/>
                  </a:lnTo>
                  <a:lnTo>
                    <a:pt x="500063" y="138113"/>
                  </a:lnTo>
                  <a:lnTo>
                    <a:pt x="500063" y="142875"/>
                  </a:lnTo>
                  <a:lnTo>
                    <a:pt x="469901" y="173038"/>
                  </a:lnTo>
                  <a:lnTo>
                    <a:pt x="500063" y="157163"/>
                  </a:lnTo>
                  <a:lnTo>
                    <a:pt x="469901" y="187325"/>
                  </a:lnTo>
                  <a:lnTo>
                    <a:pt x="500063" y="173038"/>
                  </a:lnTo>
                  <a:lnTo>
                    <a:pt x="485023" y="183566"/>
                  </a:lnTo>
                  <a:lnTo>
                    <a:pt x="465138" y="195263"/>
                  </a:lnTo>
                  <a:lnTo>
                    <a:pt x="477838" y="187325"/>
                  </a:lnTo>
                  <a:lnTo>
                    <a:pt x="461963" y="195263"/>
                  </a:lnTo>
                  <a:lnTo>
                    <a:pt x="461963" y="190500"/>
                  </a:lnTo>
                  <a:lnTo>
                    <a:pt x="492126" y="161925"/>
                  </a:lnTo>
                  <a:lnTo>
                    <a:pt x="465138" y="176213"/>
                  </a:lnTo>
                  <a:lnTo>
                    <a:pt x="461963" y="176213"/>
                  </a:lnTo>
                  <a:lnTo>
                    <a:pt x="495301" y="142875"/>
                  </a:lnTo>
                  <a:lnTo>
                    <a:pt x="465138" y="161925"/>
                  </a:lnTo>
                  <a:lnTo>
                    <a:pt x="461963" y="161925"/>
                  </a:lnTo>
                  <a:lnTo>
                    <a:pt x="490241" y="129183"/>
                  </a:lnTo>
                  <a:close/>
                  <a:moveTo>
                    <a:pt x="30162" y="120650"/>
                  </a:moveTo>
                  <a:lnTo>
                    <a:pt x="17119" y="133007"/>
                  </a:lnTo>
                  <a:lnTo>
                    <a:pt x="27737" y="121799"/>
                  </a:lnTo>
                  <a:close/>
                  <a:moveTo>
                    <a:pt x="22225" y="107950"/>
                  </a:moveTo>
                  <a:lnTo>
                    <a:pt x="16669" y="112713"/>
                  </a:lnTo>
                  <a:lnTo>
                    <a:pt x="4762" y="120650"/>
                  </a:lnTo>
                  <a:lnTo>
                    <a:pt x="5129" y="120162"/>
                  </a:lnTo>
                  <a:close/>
                  <a:moveTo>
                    <a:pt x="33337" y="101600"/>
                  </a:moveTo>
                  <a:lnTo>
                    <a:pt x="7937" y="123825"/>
                  </a:lnTo>
                  <a:lnTo>
                    <a:pt x="33337" y="107950"/>
                  </a:lnTo>
                  <a:lnTo>
                    <a:pt x="33337" y="112713"/>
                  </a:lnTo>
                  <a:lnTo>
                    <a:pt x="15875" y="127000"/>
                  </a:lnTo>
                  <a:lnTo>
                    <a:pt x="33337" y="115888"/>
                  </a:lnTo>
                  <a:lnTo>
                    <a:pt x="27737" y="121799"/>
                  </a:lnTo>
                  <a:lnTo>
                    <a:pt x="0" y="134938"/>
                  </a:lnTo>
                  <a:lnTo>
                    <a:pt x="19050" y="120650"/>
                  </a:lnTo>
                  <a:lnTo>
                    <a:pt x="0" y="131763"/>
                  </a:lnTo>
                  <a:lnTo>
                    <a:pt x="0" y="127000"/>
                  </a:lnTo>
                  <a:lnTo>
                    <a:pt x="16669" y="112713"/>
                  </a:lnTo>
                  <a:close/>
                  <a:moveTo>
                    <a:pt x="469455" y="92325"/>
                  </a:moveTo>
                  <a:lnTo>
                    <a:pt x="466265" y="96274"/>
                  </a:lnTo>
                  <a:lnTo>
                    <a:pt x="465138" y="96838"/>
                  </a:lnTo>
                  <a:close/>
                  <a:moveTo>
                    <a:pt x="500063" y="79375"/>
                  </a:moveTo>
                  <a:lnTo>
                    <a:pt x="500063" y="82550"/>
                  </a:lnTo>
                  <a:lnTo>
                    <a:pt x="469901" y="115888"/>
                  </a:lnTo>
                  <a:lnTo>
                    <a:pt x="500063" y="96838"/>
                  </a:lnTo>
                  <a:lnTo>
                    <a:pt x="465138" y="142875"/>
                  </a:lnTo>
                  <a:lnTo>
                    <a:pt x="484929" y="132080"/>
                  </a:lnTo>
                  <a:lnTo>
                    <a:pt x="465138" y="146050"/>
                  </a:lnTo>
                  <a:lnTo>
                    <a:pt x="461963" y="146050"/>
                  </a:lnTo>
                  <a:lnTo>
                    <a:pt x="495301" y="101600"/>
                  </a:lnTo>
                  <a:lnTo>
                    <a:pt x="465138" y="120650"/>
                  </a:lnTo>
                  <a:lnTo>
                    <a:pt x="461963" y="120650"/>
                  </a:lnTo>
                  <a:lnTo>
                    <a:pt x="461963" y="115888"/>
                  </a:lnTo>
                  <a:lnTo>
                    <a:pt x="495301" y="82550"/>
                  </a:lnTo>
                  <a:lnTo>
                    <a:pt x="465138" y="101600"/>
                  </a:lnTo>
                  <a:lnTo>
                    <a:pt x="461963" y="101600"/>
                  </a:lnTo>
                  <a:lnTo>
                    <a:pt x="466265" y="96274"/>
                  </a:lnTo>
                  <a:close/>
                  <a:moveTo>
                    <a:pt x="27842" y="63500"/>
                  </a:moveTo>
                  <a:lnTo>
                    <a:pt x="4762" y="96838"/>
                  </a:lnTo>
                  <a:lnTo>
                    <a:pt x="33337" y="82550"/>
                  </a:lnTo>
                  <a:lnTo>
                    <a:pt x="5129" y="120162"/>
                  </a:lnTo>
                  <a:lnTo>
                    <a:pt x="0" y="123825"/>
                  </a:lnTo>
                  <a:lnTo>
                    <a:pt x="0" y="120650"/>
                  </a:lnTo>
                  <a:lnTo>
                    <a:pt x="30162" y="85725"/>
                  </a:lnTo>
                  <a:lnTo>
                    <a:pt x="0" y="101600"/>
                  </a:lnTo>
                  <a:close/>
                  <a:moveTo>
                    <a:pt x="30162" y="60325"/>
                  </a:moveTo>
                  <a:lnTo>
                    <a:pt x="27842" y="63500"/>
                  </a:lnTo>
                  <a:lnTo>
                    <a:pt x="29945" y="60462"/>
                  </a:lnTo>
                  <a:close/>
                  <a:moveTo>
                    <a:pt x="33337" y="55563"/>
                  </a:moveTo>
                  <a:lnTo>
                    <a:pt x="29945" y="60462"/>
                  </a:lnTo>
                  <a:lnTo>
                    <a:pt x="0" y="79375"/>
                  </a:lnTo>
                  <a:lnTo>
                    <a:pt x="0" y="74613"/>
                  </a:lnTo>
                  <a:lnTo>
                    <a:pt x="22294" y="58876"/>
                  </a:lnTo>
                  <a:lnTo>
                    <a:pt x="7937" y="71438"/>
                  </a:lnTo>
                  <a:close/>
                  <a:moveTo>
                    <a:pt x="26987" y="55563"/>
                  </a:moveTo>
                  <a:lnTo>
                    <a:pt x="22294" y="58876"/>
                  </a:lnTo>
                  <a:lnTo>
                    <a:pt x="24219" y="57191"/>
                  </a:lnTo>
                  <a:close/>
                  <a:moveTo>
                    <a:pt x="357188" y="0"/>
                  </a:moveTo>
                  <a:lnTo>
                    <a:pt x="357188" y="3175"/>
                  </a:lnTo>
                  <a:lnTo>
                    <a:pt x="330201" y="33338"/>
                  </a:lnTo>
                  <a:lnTo>
                    <a:pt x="382588" y="0"/>
                  </a:lnTo>
                  <a:lnTo>
                    <a:pt x="387351" y="0"/>
                  </a:lnTo>
                  <a:lnTo>
                    <a:pt x="387351" y="3175"/>
                  </a:lnTo>
                  <a:lnTo>
                    <a:pt x="365126" y="33338"/>
                  </a:lnTo>
                  <a:lnTo>
                    <a:pt x="420688" y="0"/>
                  </a:lnTo>
                  <a:lnTo>
                    <a:pt x="420688" y="3175"/>
                  </a:lnTo>
                  <a:lnTo>
                    <a:pt x="390526" y="26988"/>
                  </a:lnTo>
                  <a:lnTo>
                    <a:pt x="431801" y="0"/>
                  </a:lnTo>
                  <a:lnTo>
                    <a:pt x="431801" y="3175"/>
                  </a:lnTo>
                  <a:lnTo>
                    <a:pt x="402950" y="28989"/>
                  </a:lnTo>
                  <a:lnTo>
                    <a:pt x="401638" y="30163"/>
                  </a:lnTo>
                  <a:lnTo>
                    <a:pt x="454026" y="0"/>
                  </a:lnTo>
                  <a:lnTo>
                    <a:pt x="454026" y="3175"/>
                  </a:lnTo>
                  <a:lnTo>
                    <a:pt x="442913" y="33338"/>
                  </a:lnTo>
                  <a:lnTo>
                    <a:pt x="484188" y="7938"/>
                  </a:lnTo>
                  <a:lnTo>
                    <a:pt x="488951" y="7938"/>
                  </a:lnTo>
                  <a:lnTo>
                    <a:pt x="488951" y="11113"/>
                  </a:lnTo>
                  <a:lnTo>
                    <a:pt x="465138" y="41275"/>
                  </a:lnTo>
                  <a:lnTo>
                    <a:pt x="495301" y="22225"/>
                  </a:lnTo>
                  <a:lnTo>
                    <a:pt x="495301" y="26988"/>
                  </a:lnTo>
                  <a:lnTo>
                    <a:pt x="473076" y="41275"/>
                  </a:lnTo>
                  <a:lnTo>
                    <a:pt x="495301" y="30163"/>
                  </a:lnTo>
                  <a:lnTo>
                    <a:pt x="500063" y="30163"/>
                  </a:lnTo>
                  <a:lnTo>
                    <a:pt x="469901" y="60325"/>
                  </a:lnTo>
                  <a:lnTo>
                    <a:pt x="500063" y="44450"/>
                  </a:lnTo>
                  <a:lnTo>
                    <a:pt x="500063" y="49213"/>
                  </a:lnTo>
                  <a:lnTo>
                    <a:pt x="469901" y="74613"/>
                  </a:lnTo>
                  <a:lnTo>
                    <a:pt x="500063" y="55563"/>
                  </a:lnTo>
                  <a:lnTo>
                    <a:pt x="500063" y="60325"/>
                  </a:lnTo>
                  <a:lnTo>
                    <a:pt x="469455" y="92325"/>
                  </a:lnTo>
                  <a:lnTo>
                    <a:pt x="495301" y="60325"/>
                  </a:lnTo>
                  <a:lnTo>
                    <a:pt x="465138" y="79375"/>
                  </a:lnTo>
                  <a:lnTo>
                    <a:pt x="461963" y="79375"/>
                  </a:lnTo>
                  <a:lnTo>
                    <a:pt x="492126" y="52388"/>
                  </a:lnTo>
                  <a:lnTo>
                    <a:pt x="465138" y="68263"/>
                  </a:lnTo>
                  <a:lnTo>
                    <a:pt x="461963" y="68263"/>
                  </a:lnTo>
                  <a:lnTo>
                    <a:pt x="469901" y="63500"/>
                  </a:lnTo>
                  <a:lnTo>
                    <a:pt x="465138" y="63500"/>
                  </a:lnTo>
                  <a:lnTo>
                    <a:pt x="461963" y="63500"/>
                  </a:lnTo>
                  <a:lnTo>
                    <a:pt x="492126" y="33338"/>
                  </a:lnTo>
                  <a:lnTo>
                    <a:pt x="465138" y="49213"/>
                  </a:lnTo>
                  <a:lnTo>
                    <a:pt x="461963" y="49213"/>
                  </a:lnTo>
                  <a:lnTo>
                    <a:pt x="484188" y="30163"/>
                  </a:lnTo>
                  <a:lnTo>
                    <a:pt x="465138" y="44450"/>
                  </a:lnTo>
                  <a:lnTo>
                    <a:pt x="461963" y="44450"/>
                  </a:lnTo>
                  <a:lnTo>
                    <a:pt x="461963" y="41275"/>
                  </a:lnTo>
                  <a:lnTo>
                    <a:pt x="484188" y="11113"/>
                  </a:lnTo>
                  <a:lnTo>
                    <a:pt x="439738" y="38100"/>
                  </a:lnTo>
                  <a:lnTo>
                    <a:pt x="439738" y="33338"/>
                  </a:lnTo>
                  <a:lnTo>
                    <a:pt x="449960" y="5592"/>
                  </a:lnTo>
                  <a:lnTo>
                    <a:pt x="450851" y="3175"/>
                  </a:lnTo>
                  <a:lnTo>
                    <a:pt x="395288" y="38100"/>
                  </a:lnTo>
                  <a:lnTo>
                    <a:pt x="395288" y="33338"/>
                  </a:lnTo>
                  <a:lnTo>
                    <a:pt x="423863" y="7938"/>
                  </a:lnTo>
                  <a:lnTo>
                    <a:pt x="376238" y="38100"/>
                  </a:lnTo>
                  <a:lnTo>
                    <a:pt x="371476" y="38100"/>
                  </a:lnTo>
                  <a:lnTo>
                    <a:pt x="371476" y="33948"/>
                  </a:lnTo>
                  <a:lnTo>
                    <a:pt x="406401" y="11113"/>
                  </a:lnTo>
                  <a:lnTo>
                    <a:pt x="371476" y="33338"/>
                  </a:lnTo>
                  <a:lnTo>
                    <a:pt x="371476" y="33948"/>
                  </a:lnTo>
                  <a:lnTo>
                    <a:pt x="365126" y="38100"/>
                  </a:lnTo>
                  <a:lnTo>
                    <a:pt x="360363" y="38100"/>
                  </a:lnTo>
                  <a:lnTo>
                    <a:pt x="360363" y="33338"/>
                  </a:lnTo>
                  <a:lnTo>
                    <a:pt x="382588" y="3175"/>
                  </a:lnTo>
                  <a:lnTo>
                    <a:pt x="327026" y="38100"/>
                  </a:lnTo>
                  <a:lnTo>
                    <a:pt x="327026" y="33338"/>
                  </a:lnTo>
                  <a:lnTo>
                    <a:pt x="354013" y="3175"/>
                  </a:lnTo>
                  <a:lnTo>
                    <a:pt x="296863" y="38100"/>
                  </a:lnTo>
                  <a:lnTo>
                    <a:pt x="296863" y="33338"/>
                  </a:lnTo>
                  <a:lnTo>
                    <a:pt x="307976" y="3175"/>
                  </a:lnTo>
                  <a:lnTo>
                    <a:pt x="300038" y="33338"/>
                  </a:lnTo>
                  <a:close/>
                  <a:moveTo>
                    <a:pt x="266700" y="0"/>
                  </a:moveTo>
                  <a:lnTo>
                    <a:pt x="266700" y="3175"/>
                  </a:lnTo>
                  <a:lnTo>
                    <a:pt x="241300" y="33338"/>
                  </a:lnTo>
                  <a:lnTo>
                    <a:pt x="296863" y="0"/>
                  </a:lnTo>
                  <a:lnTo>
                    <a:pt x="296863" y="3175"/>
                  </a:lnTo>
                  <a:lnTo>
                    <a:pt x="263525" y="26988"/>
                  </a:lnTo>
                  <a:lnTo>
                    <a:pt x="307976" y="0"/>
                  </a:lnTo>
                  <a:lnTo>
                    <a:pt x="307976" y="3175"/>
                  </a:lnTo>
                  <a:lnTo>
                    <a:pt x="252413" y="38100"/>
                  </a:lnTo>
                  <a:lnTo>
                    <a:pt x="247650" y="38100"/>
                  </a:lnTo>
                  <a:lnTo>
                    <a:pt x="247650" y="33948"/>
                  </a:lnTo>
                  <a:lnTo>
                    <a:pt x="282576" y="11113"/>
                  </a:lnTo>
                  <a:lnTo>
                    <a:pt x="247650" y="33338"/>
                  </a:lnTo>
                  <a:lnTo>
                    <a:pt x="247650" y="33948"/>
                  </a:lnTo>
                  <a:lnTo>
                    <a:pt x="241300" y="38100"/>
                  </a:lnTo>
                  <a:lnTo>
                    <a:pt x="236538" y="38100"/>
                  </a:lnTo>
                  <a:lnTo>
                    <a:pt x="236538" y="33338"/>
                  </a:lnTo>
                  <a:lnTo>
                    <a:pt x="263525" y="3175"/>
                  </a:lnTo>
                  <a:lnTo>
                    <a:pt x="263525" y="2005"/>
                  </a:lnTo>
                  <a:close/>
                  <a:moveTo>
                    <a:pt x="93663" y="0"/>
                  </a:moveTo>
                  <a:lnTo>
                    <a:pt x="98425" y="0"/>
                  </a:lnTo>
                  <a:lnTo>
                    <a:pt x="98425" y="3175"/>
                  </a:lnTo>
                  <a:lnTo>
                    <a:pt x="71438" y="33338"/>
                  </a:lnTo>
                  <a:lnTo>
                    <a:pt x="128588" y="0"/>
                  </a:lnTo>
                  <a:lnTo>
                    <a:pt x="128588" y="3175"/>
                  </a:lnTo>
                  <a:lnTo>
                    <a:pt x="93663" y="30163"/>
                  </a:lnTo>
                  <a:lnTo>
                    <a:pt x="142875" y="0"/>
                  </a:lnTo>
                  <a:lnTo>
                    <a:pt x="142875" y="3175"/>
                  </a:lnTo>
                  <a:lnTo>
                    <a:pt x="109538" y="30163"/>
                  </a:lnTo>
                  <a:lnTo>
                    <a:pt x="158750" y="0"/>
                  </a:lnTo>
                  <a:lnTo>
                    <a:pt x="158750" y="3175"/>
                  </a:lnTo>
                  <a:lnTo>
                    <a:pt x="139700" y="33338"/>
                  </a:lnTo>
                  <a:lnTo>
                    <a:pt x="195263" y="0"/>
                  </a:lnTo>
                  <a:lnTo>
                    <a:pt x="195263" y="3175"/>
                  </a:lnTo>
                  <a:lnTo>
                    <a:pt x="161925" y="30163"/>
                  </a:lnTo>
                  <a:lnTo>
                    <a:pt x="214313" y="0"/>
                  </a:lnTo>
                  <a:lnTo>
                    <a:pt x="214313" y="3175"/>
                  </a:lnTo>
                  <a:lnTo>
                    <a:pt x="187325" y="33338"/>
                  </a:lnTo>
                  <a:lnTo>
                    <a:pt x="241300" y="0"/>
                  </a:lnTo>
                  <a:lnTo>
                    <a:pt x="241300" y="3175"/>
                  </a:lnTo>
                  <a:lnTo>
                    <a:pt x="211138" y="30163"/>
                  </a:lnTo>
                  <a:lnTo>
                    <a:pt x="258763" y="0"/>
                  </a:lnTo>
                  <a:lnTo>
                    <a:pt x="263525" y="0"/>
                  </a:lnTo>
                  <a:lnTo>
                    <a:pt x="263525" y="2005"/>
                  </a:lnTo>
                  <a:lnTo>
                    <a:pt x="236538" y="19050"/>
                  </a:lnTo>
                  <a:lnTo>
                    <a:pt x="263525" y="3175"/>
                  </a:lnTo>
                  <a:lnTo>
                    <a:pt x="206375" y="38100"/>
                  </a:lnTo>
                  <a:lnTo>
                    <a:pt x="206375" y="36095"/>
                  </a:lnTo>
                  <a:lnTo>
                    <a:pt x="233363" y="19050"/>
                  </a:lnTo>
                  <a:lnTo>
                    <a:pt x="206375" y="33338"/>
                  </a:lnTo>
                  <a:lnTo>
                    <a:pt x="206375" y="36095"/>
                  </a:lnTo>
                  <a:lnTo>
                    <a:pt x="203200" y="38100"/>
                  </a:lnTo>
                  <a:lnTo>
                    <a:pt x="203200" y="33338"/>
                  </a:lnTo>
                  <a:lnTo>
                    <a:pt x="233363" y="7938"/>
                  </a:lnTo>
                  <a:lnTo>
                    <a:pt x="180975" y="38100"/>
                  </a:lnTo>
                  <a:lnTo>
                    <a:pt x="180975" y="33338"/>
                  </a:lnTo>
                  <a:lnTo>
                    <a:pt x="211138" y="3175"/>
                  </a:lnTo>
                  <a:lnTo>
                    <a:pt x="153988" y="38100"/>
                  </a:lnTo>
                  <a:lnTo>
                    <a:pt x="153988" y="33338"/>
                  </a:lnTo>
                  <a:lnTo>
                    <a:pt x="187325" y="7938"/>
                  </a:lnTo>
                  <a:lnTo>
                    <a:pt x="134938" y="38100"/>
                  </a:lnTo>
                  <a:lnTo>
                    <a:pt x="134938" y="33338"/>
                  </a:lnTo>
                  <a:lnTo>
                    <a:pt x="153988" y="3175"/>
                  </a:lnTo>
                  <a:lnTo>
                    <a:pt x="98425" y="38100"/>
                  </a:lnTo>
                  <a:lnTo>
                    <a:pt x="98425" y="33338"/>
                  </a:lnTo>
                  <a:lnTo>
                    <a:pt x="131763" y="7938"/>
                  </a:lnTo>
                  <a:lnTo>
                    <a:pt x="82550" y="38100"/>
                  </a:lnTo>
                  <a:lnTo>
                    <a:pt x="82550" y="33338"/>
                  </a:lnTo>
                  <a:lnTo>
                    <a:pt x="117475" y="11113"/>
                  </a:lnTo>
                  <a:lnTo>
                    <a:pt x="71438" y="38100"/>
                  </a:lnTo>
                  <a:lnTo>
                    <a:pt x="68263" y="38100"/>
                  </a:lnTo>
                  <a:lnTo>
                    <a:pt x="68263" y="33338"/>
                  </a:lnTo>
                  <a:lnTo>
                    <a:pt x="93663" y="3175"/>
                  </a:lnTo>
                  <a:lnTo>
                    <a:pt x="38100" y="38100"/>
                  </a:lnTo>
                  <a:lnTo>
                    <a:pt x="38100" y="33338"/>
                  </a:lnTo>
                  <a:close/>
                  <a:moveTo>
                    <a:pt x="52388" y="0"/>
                  </a:moveTo>
                  <a:lnTo>
                    <a:pt x="57150" y="0"/>
                  </a:lnTo>
                  <a:lnTo>
                    <a:pt x="57150" y="3175"/>
                  </a:lnTo>
                  <a:lnTo>
                    <a:pt x="4762" y="55563"/>
                  </a:lnTo>
                  <a:lnTo>
                    <a:pt x="33337" y="41275"/>
                  </a:lnTo>
                  <a:lnTo>
                    <a:pt x="7937" y="63500"/>
                  </a:lnTo>
                  <a:lnTo>
                    <a:pt x="33337" y="49213"/>
                  </a:lnTo>
                  <a:lnTo>
                    <a:pt x="24219" y="57191"/>
                  </a:lnTo>
                  <a:lnTo>
                    <a:pt x="0" y="71438"/>
                  </a:lnTo>
                  <a:lnTo>
                    <a:pt x="0" y="68263"/>
                  </a:lnTo>
                  <a:lnTo>
                    <a:pt x="26987" y="44450"/>
                  </a:lnTo>
                  <a:lnTo>
                    <a:pt x="0" y="60325"/>
                  </a:lnTo>
                  <a:lnTo>
                    <a:pt x="49213" y="3175"/>
                  </a:lnTo>
                  <a:lnTo>
                    <a:pt x="0" y="33338"/>
                  </a:lnTo>
                  <a:lnTo>
                    <a:pt x="19050" y="7938"/>
                  </a:lnTo>
                  <a:lnTo>
                    <a:pt x="15875" y="7938"/>
                  </a:lnTo>
                  <a:lnTo>
                    <a:pt x="19050" y="3175"/>
                  </a:lnTo>
                  <a:lnTo>
                    <a:pt x="22225" y="3175"/>
                  </a:lnTo>
                  <a:lnTo>
                    <a:pt x="4762" y="30163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70" name="PA_任意多边形 69"/>
            <p:cNvSpPr/>
            <p:nvPr>
              <p:custDataLst>
                <p:tags r:id="rId14"/>
              </p:custDataLst>
            </p:nvPr>
          </p:nvSpPr>
          <p:spPr bwMode="auto">
            <a:xfrm>
              <a:off x="5116" y="2106"/>
              <a:ext cx="740" cy="773"/>
            </a:xfrm>
            <a:custGeom>
              <a:avLst/>
              <a:gdLst>
                <a:gd name="connsiteX0" fmla="*/ 169863 w 469900"/>
                <a:gd name="connsiteY0" fmla="*/ 441325 h 490538"/>
                <a:gd name="connsiteX1" fmla="*/ 142875 w 469900"/>
                <a:gd name="connsiteY1" fmla="*/ 479425 h 490538"/>
                <a:gd name="connsiteX2" fmla="*/ 180975 w 469900"/>
                <a:gd name="connsiteY2" fmla="*/ 457200 h 490538"/>
                <a:gd name="connsiteX3" fmla="*/ 184150 w 469900"/>
                <a:gd name="connsiteY3" fmla="*/ 457200 h 490538"/>
                <a:gd name="connsiteX4" fmla="*/ 184150 w 469900"/>
                <a:gd name="connsiteY4" fmla="*/ 460375 h 490538"/>
                <a:gd name="connsiteX5" fmla="*/ 153988 w 469900"/>
                <a:gd name="connsiteY5" fmla="*/ 487363 h 490538"/>
                <a:gd name="connsiteX6" fmla="*/ 184150 w 469900"/>
                <a:gd name="connsiteY6" fmla="*/ 468313 h 490538"/>
                <a:gd name="connsiteX7" fmla="*/ 184150 w 469900"/>
                <a:gd name="connsiteY7" fmla="*/ 471488 h 490538"/>
                <a:gd name="connsiteX8" fmla="*/ 176213 w 469900"/>
                <a:gd name="connsiteY8" fmla="*/ 479425 h 490538"/>
                <a:gd name="connsiteX9" fmla="*/ 176213 w 469900"/>
                <a:gd name="connsiteY9" fmla="*/ 482600 h 490538"/>
                <a:gd name="connsiteX10" fmla="*/ 169863 w 469900"/>
                <a:gd name="connsiteY10" fmla="*/ 487363 h 490538"/>
                <a:gd name="connsiteX11" fmla="*/ 173568 w 469900"/>
                <a:gd name="connsiteY11" fmla="*/ 482070 h 490538"/>
                <a:gd name="connsiteX12" fmla="*/ 180975 w 469900"/>
                <a:gd name="connsiteY12" fmla="*/ 471488 h 490538"/>
                <a:gd name="connsiteX13" fmla="*/ 150813 w 469900"/>
                <a:gd name="connsiteY13" fmla="*/ 490538 h 490538"/>
                <a:gd name="connsiteX14" fmla="*/ 146050 w 469900"/>
                <a:gd name="connsiteY14" fmla="*/ 490538 h 490538"/>
                <a:gd name="connsiteX15" fmla="*/ 176213 w 469900"/>
                <a:gd name="connsiteY15" fmla="*/ 465138 h 490538"/>
                <a:gd name="connsiteX16" fmla="*/ 142875 w 469900"/>
                <a:gd name="connsiteY16" fmla="*/ 482600 h 490538"/>
                <a:gd name="connsiteX17" fmla="*/ 139700 w 469900"/>
                <a:gd name="connsiteY17" fmla="*/ 482600 h 490538"/>
                <a:gd name="connsiteX18" fmla="*/ 162819 w 469900"/>
                <a:gd name="connsiteY18" fmla="*/ 445032 h 490538"/>
                <a:gd name="connsiteX19" fmla="*/ 165100 w 469900"/>
                <a:gd name="connsiteY19" fmla="*/ 441325 h 490538"/>
                <a:gd name="connsiteX20" fmla="*/ 162819 w 469900"/>
                <a:gd name="connsiteY20" fmla="*/ 445032 h 490538"/>
                <a:gd name="connsiteX21" fmla="*/ 141288 w 469900"/>
                <a:gd name="connsiteY21" fmla="*/ 456364 h 490538"/>
                <a:gd name="connsiteX22" fmla="*/ 126669 w 469900"/>
                <a:gd name="connsiteY22" fmla="*/ 415587 h 490538"/>
                <a:gd name="connsiteX23" fmla="*/ 124320 w 469900"/>
                <a:gd name="connsiteY23" fmla="*/ 418817 h 490538"/>
                <a:gd name="connsiteX24" fmla="*/ 123825 w 469900"/>
                <a:gd name="connsiteY24" fmla="*/ 419100 h 490538"/>
                <a:gd name="connsiteX25" fmla="*/ 157163 w 469900"/>
                <a:gd name="connsiteY25" fmla="*/ 400050 h 490538"/>
                <a:gd name="connsiteX26" fmla="*/ 161925 w 469900"/>
                <a:gd name="connsiteY26" fmla="*/ 400050 h 490538"/>
                <a:gd name="connsiteX27" fmla="*/ 131763 w 469900"/>
                <a:gd name="connsiteY27" fmla="*/ 427038 h 490538"/>
                <a:gd name="connsiteX28" fmla="*/ 165100 w 469900"/>
                <a:gd name="connsiteY28" fmla="*/ 407988 h 490538"/>
                <a:gd name="connsiteX29" fmla="*/ 165100 w 469900"/>
                <a:gd name="connsiteY29" fmla="*/ 412750 h 490538"/>
                <a:gd name="connsiteX30" fmla="*/ 134938 w 469900"/>
                <a:gd name="connsiteY30" fmla="*/ 441325 h 490538"/>
                <a:gd name="connsiteX31" fmla="*/ 169863 w 469900"/>
                <a:gd name="connsiteY31" fmla="*/ 419100 h 490538"/>
                <a:gd name="connsiteX32" fmla="*/ 169863 w 469900"/>
                <a:gd name="connsiteY32" fmla="*/ 423863 h 490538"/>
                <a:gd name="connsiteX33" fmla="*/ 139700 w 469900"/>
                <a:gd name="connsiteY33" fmla="*/ 457200 h 490538"/>
                <a:gd name="connsiteX34" fmla="*/ 141288 w 469900"/>
                <a:gd name="connsiteY34" fmla="*/ 456364 h 490538"/>
                <a:gd name="connsiteX35" fmla="*/ 134938 w 469900"/>
                <a:gd name="connsiteY35" fmla="*/ 460375 h 490538"/>
                <a:gd name="connsiteX36" fmla="*/ 165100 w 469900"/>
                <a:gd name="connsiteY36" fmla="*/ 423863 h 490538"/>
                <a:gd name="connsiteX37" fmla="*/ 128588 w 469900"/>
                <a:gd name="connsiteY37" fmla="*/ 446088 h 490538"/>
                <a:gd name="connsiteX38" fmla="*/ 157163 w 469900"/>
                <a:gd name="connsiteY38" fmla="*/ 415925 h 490538"/>
                <a:gd name="connsiteX39" fmla="*/ 123825 w 469900"/>
                <a:gd name="connsiteY39" fmla="*/ 434975 h 490538"/>
                <a:gd name="connsiteX40" fmla="*/ 153988 w 469900"/>
                <a:gd name="connsiteY40" fmla="*/ 404813 h 490538"/>
                <a:gd name="connsiteX41" fmla="*/ 120650 w 469900"/>
                <a:gd name="connsiteY41" fmla="*/ 423863 h 490538"/>
                <a:gd name="connsiteX42" fmla="*/ 124320 w 469900"/>
                <a:gd name="connsiteY42" fmla="*/ 418817 h 490538"/>
                <a:gd name="connsiteX43" fmla="*/ 150813 w 469900"/>
                <a:gd name="connsiteY43" fmla="*/ 385763 h 490538"/>
                <a:gd name="connsiteX44" fmla="*/ 126669 w 469900"/>
                <a:gd name="connsiteY44" fmla="*/ 415587 h 490538"/>
                <a:gd name="connsiteX45" fmla="*/ 146050 w 469900"/>
                <a:gd name="connsiteY45" fmla="*/ 388938 h 490538"/>
                <a:gd name="connsiteX46" fmla="*/ 115888 w 469900"/>
                <a:gd name="connsiteY46" fmla="*/ 407988 h 490538"/>
                <a:gd name="connsiteX47" fmla="*/ 115888 w 469900"/>
                <a:gd name="connsiteY47" fmla="*/ 404813 h 490538"/>
                <a:gd name="connsiteX48" fmla="*/ 134938 w 469900"/>
                <a:gd name="connsiteY48" fmla="*/ 358775 h 490538"/>
                <a:gd name="connsiteX49" fmla="*/ 132647 w 469900"/>
                <a:gd name="connsiteY49" fmla="*/ 360583 h 490538"/>
                <a:gd name="connsiteX50" fmla="*/ 116840 w 469900"/>
                <a:gd name="connsiteY50" fmla="*/ 370205 h 490538"/>
                <a:gd name="connsiteX51" fmla="*/ 146050 w 469900"/>
                <a:gd name="connsiteY51" fmla="*/ 352425 h 490538"/>
                <a:gd name="connsiteX52" fmla="*/ 150813 w 469900"/>
                <a:gd name="connsiteY52" fmla="*/ 352425 h 490538"/>
                <a:gd name="connsiteX53" fmla="*/ 120650 w 469900"/>
                <a:gd name="connsiteY53" fmla="*/ 374650 h 490538"/>
                <a:gd name="connsiteX54" fmla="*/ 146050 w 469900"/>
                <a:gd name="connsiteY54" fmla="*/ 358775 h 490538"/>
                <a:gd name="connsiteX55" fmla="*/ 146050 w 469900"/>
                <a:gd name="connsiteY55" fmla="*/ 363538 h 490538"/>
                <a:gd name="connsiteX56" fmla="*/ 115888 w 469900"/>
                <a:gd name="connsiteY56" fmla="*/ 404813 h 490538"/>
                <a:gd name="connsiteX57" fmla="*/ 142875 w 469900"/>
                <a:gd name="connsiteY57" fmla="*/ 363538 h 490538"/>
                <a:gd name="connsiteX58" fmla="*/ 109538 w 469900"/>
                <a:gd name="connsiteY58" fmla="*/ 385763 h 490538"/>
                <a:gd name="connsiteX59" fmla="*/ 104775 w 469900"/>
                <a:gd name="connsiteY59" fmla="*/ 385763 h 490538"/>
                <a:gd name="connsiteX60" fmla="*/ 104775 w 469900"/>
                <a:gd name="connsiteY60" fmla="*/ 382588 h 490538"/>
                <a:gd name="connsiteX61" fmla="*/ 132647 w 469900"/>
                <a:gd name="connsiteY61" fmla="*/ 360583 h 490538"/>
                <a:gd name="connsiteX62" fmla="*/ 412751 w 469900"/>
                <a:gd name="connsiteY62" fmla="*/ 333376 h 490538"/>
                <a:gd name="connsiteX63" fmla="*/ 417513 w 469900"/>
                <a:gd name="connsiteY63" fmla="*/ 333376 h 490538"/>
                <a:gd name="connsiteX64" fmla="*/ 412751 w 469900"/>
                <a:gd name="connsiteY64" fmla="*/ 336551 h 490538"/>
                <a:gd name="connsiteX65" fmla="*/ 412751 w 469900"/>
                <a:gd name="connsiteY65" fmla="*/ 330201 h 490538"/>
                <a:gd name="connsiteX66" fmla="*/ 412751 w 469900"/>
                <a:gd name="connsiteY66" fmla="*/ 333376 h 490538"/>
                <a:gd name="connsiteX67" fmla="*/ 406401 w 469900"/>
                <a:gd name="connsiteY67" fmla="*/ 336551 h 490538"/>
                <a:gd name="connsiteX68" fmla="*/ 407194 w 469900"/>
                <a:gd name="connsiteY68" fmla="*/ 332979 h 490538"/>
                <a:gd name="connsiteX69" fmla="*/ 128062 w 469900"/>
                <a:gd name="connsiteY69" fmla="*/ 327816 h 490538"/>
                <a:gd name="connsiteX70" fmla="*/ 108060 w 469900"/>
                <a:gd name="connsiteY70" fmla="*/ 343972 h 490538"/>
                <a:gd name="connsiteX71" fmla="*/ 101600 w 469900"/>
                <a:gd name="connsiteY71" fmla="*/ 347663 h 490538"/>
                <a:gd name="connsiteX72" fmla="*/ 409576 w 469900"/>
                <a:gd name="connsiteY72" fmla="*/ 322263 h 490538"/>
                <a:gd name="connsiteX73" fmla="*/ 407194 w 469900"/>
                <a:gd name="connsiteY73" fmla="*/ 332979 h 490538"/>
                <a:gd name="connsiteX74" fmla="*/ 406401 w 469900"/>
                <a:gd name="connsiteY74" fmla="*/ 333376 h 490538"/>
                <a:gd name="connsiteX75" fmla="*/ 146050 w 469900"/>
                <a:gd name="connsiteY75" fmla="*/ 322263 h 490538"/>
                <a:gd name="connsiteX76" fmla="*/ 150813 w 469900"/>
                <a:gd name="connsiteY76" fmla="*/ 322263 h 490538"/>
                <a:gd name="connsiteX77" fmla="*/ 150813 w 469900"/>
                <a:gd name="connsiteY77" fmla="*/ 325438 h 490538"/>
                <a:gd name="connsiteX78" fmla="*/ 109538 w 469900"/>
                <a:gd name="connsiteY78" fmla="*/ 374650 h 490538"/>
                <a:gd name="connsiteX79" fmla="*/ 116840 w 469900"/>
                <a:gd name="connsiteY79" fmla="*/ 370205 h 490538"/>
                <a:gd name="connsiteX80" fmla="*/ 104775 w 469900"/>
                <a:gd name="connsiteY80" fmla="*/ 377825 h 490538"/>
                <a:gd name="connsiteX81" fmla="*/ 146050 w 469900"/>
                <a:gd name="connsiteY81" fmla="*/ 325438 h 490538"/>
                <a:gd name="connsiteX82" fmla="*/ 93663 w 469900"/>
                <a:gd name="connsiteY82" fmla="*/ 355600 h 490538"/>
                <a:gd name="connsiteX83" fmla="*/ 108060 w 469900"/>
                <a:gd name="connsiteY83" fmla="*/ 343972 h 490538"/>
                <a:gd name="connsiteX84" fmla="*/ 128588 w 469900"/>
                <a:gd name="connsiteY84" fmla="*/ 317500 h 490538"/>
                <a:gd name="connsiteX85" fmla="*/ 98662 w 469900"/>
                <a:gd name="connsiteY85" fmla="*/ 338737 h 490538"/>
                <a:gd name="connsiteX86" fmla="*/ 93663 w 469900"/>
                <a:gd name="connsiteY86" fmla="*/ 341313 h 490538"/>
                <a:gd name="connsiteX87" fmla="*/ 122170 w 469900"/>
                <a:gd name="connsiteY87" fmla="*/ 321082 h 490538"/>
                <a:gd name="connsiteX88" fmla="*/ 146050 w 469900"/>
                <a:gd name="connsiteY88" fmla="*/ 314325 h 490538"/>
                <a:gd name="connsiteX89" fmla="*/ 128062 w 469900"/>
                <a:gd name="connsiteY89" fmla="*/ 327816 h 490538"/>
                <a:gd name="connsiteX90" fmla="*/ 134938 w 469900"/>
                <a:gd name="connsiteY90" fmla="*/ 322263 h 490538"/>
                <a:gd name="connsiteX91" fmla="*/ 79375 w 469900"/>
                <a:gd name="connsiteY91" fmla="*/ 352425 h 490538"/>
                <a:gd name="connsiteX92" fmla="*/ 98662 w 469900"/>
                <a:gd name="connsiteY92" fmla="*/ 338737 h 490538"/>
                <a:gd name="connsiteX93" fmla="*/ 383647 w 469900"/>
                <a:gd name="connsiteY93" fmla="*/ 307623 h 490538"/>
                <a:gd name="connsiteX94" fmla="*/ 381066 w 469900"/>
                <a:gd name="connsiteY94" fmla="*/ 313646 h 490538"/>
                <a:gd name="connsiteX95" fmla="*/ 379413 w 469900"/>
                <a:gd name="connsiteY95" fmla="*/ 314326 h 490538"/>
                <a:gd name="connsiteX96" fmla="*/ 406401 w 469900"/>
                <a:gd name="connsiteY96" fmla="*/ 303213 h 490538"/>
                <a:gd name="connsiteX97" fmla="*/ 390526 w 469900"/>
                <a:gd name="connsiteY97" fmla="*/ 322263 h 490538"/>
                <a:gd name="connsiteX98" fmla="*/ 406401 w 469900"/>
                <a:gd name="connsiteY98" fmla="*/ 311151 h 490538"/>
                <a:gd name="connsiteX99" fmla="*/ 409576 w 469900"/>
                <a:gd name="connsiteY99" fmla="*/ 311151 h 490538"/>
                <a:gd name="connsiteX100" fmla="*/ 409576 w 469900"/>
                <a:gd name="connsiteY100" fmla="*/ 314326 h 490538"/>
                <a:gd name="connsiteX101" fmla="*/ 401638 w 469900"/>
                <a:gd name="connsiteY101" fmla="*/ 325438 h 490538"/>
                <a:gd name="connsiteX102" fmla="*/ 409576 w 469900"/>
                <a:gd name="connsiteY102" fmla="*/ 317501 h 490538"/>
                <a:gd name="connsiteX103" fmla="*/ 409576 w 469900"/>
                <a:gd name="connsiteY103" fmla="*/ 322263 h 490538"/>
                <a:gd name="connsiteX104" fmla="*/ 398463 w 469900"/>
                <a:gd name="connsiteY104" fmla="*/ 330201 h 490538"/>
                <a:gd name="connsiteX105" fmla="*/ 393701 w 469900"/>
                <a:gd name="connsiteY105" fmla="*/ 330201 h 490538"/>
                <a:gd name="connsiteX106" fmla="*/ 406401 w 469900"/>
                <a:gd name="connsiteY106" fmla="*/ 317501 h 490538"/>
                <a:gd name="connsiteX107" fmla="*/ 390526 w 469900"/>
                <a:gd name="connsiteY107" fmla="*/ 325438 h 490538"/>
                <a:gd name="connsiteX108" fmla="*/ 387351 w 469900"/>
                <a:gd name="connsiteY108" fmla="*/ 325438 h 490538"/>
                <a:gd name="connsiteX109" fmla="*/ 387351 w 469900"/>
                <a:gd name="connsiteY109" fmla="*/ 322263 h 490538"/>
                <a:gd name="connsiteX110" fmla="*/ 401638 w 469900"/>
                <a:gd name="connsiteY110" fmla="*/ 306388 h 490538"/>
                <a:gd name="connsiteX111" fmla="*/ 379413 w 469900"/>
                <a:gd name="connsiteY111" fmla="*/ 317501 h 490538"/>
                <a:gd name="connsiteX112" fmla="*/ 381066 w 469900"/>
                <a:gd name="connsiteY112" fmla="*/ 313646 h 490538"/>
                <a:gd name="connsiteX113" fmla="*/ 93663 w 469900"/>
                <a:gd name="connsiteY113" fmla="*/ 303213 h 490538"/>
                <a:gd name="connsiteX114" fmla="*/ 78014 w 469900"/>
                <a:gd name="connsiteY114" fmla="*/ 313943 h 490538"/>
                <a:gd name="connsiteX115" fmla="*/ 61920 w 469900"/>
                <a:gd name="connsiteY115" fmla="*/ 323261 h 490538"/>
                <a:gd name="connsiteX116" fmla="*/ 134938 w 469900"/>
                <a:gd name="connsiteY116" fmla="*/ 280988 h 490538"/>
                <a:gd name="connsiteX117" fmla="*/ 74613 w 469900"/>
                <a:gd name="connsiteY117" fmla="*/ 317500 h 490538"/>
                <a:gd name="connsiteX118" fmla="*/ 134938 w 469900"/>
                <a:gd name="connsiteY118" fmla="*/ 284163 h 490538"/>
                <a:gd name="connsiteX119" fmla="*/ 134938 w 469900"/>
                <a:gd name="connsiteY119" fmla="*/ 288925 h 490538"/>
                <a:gd name="connsiteX120" fmla="*/ 68263 w 469900"/>
                <a:gd name="connsiteY120" fmla="*/ 347663 h 490538"/>
                <a:gd name="connsiteX121" fmla="*/ 142875 w 469900"/>
                <a:gd name="connsiteY121" fmla="*/ 306388 h 490538"/>
                <a:gd name="connsiteX122" fmla="*/ 122170 w 469900"/>
                <a:gd name="connsiteY122" fmla="*/ 321082 h 490538"/>
                <a:gd name="connsiteX123" fmla="*/ 60325 w 469900"/>
                <a:gd name="connsiteY123" fmla="*/ 355600 h 490538"/>
                <a:gd name="connsiteX124" fmla="*/ 60325 w 469900"/>
                <a:gd name="connsiteY124" fmla="*/ 352425 h 490538"/>
                <a:gd name="connsiteX125" fmla="*/ 128588 w 469900"/>
                <a:gd name="connsiteY125" fmla="*/ 292100 h 490538"/>
                <a:gd name="connsiteX126" fmla="*/ 38100 w 469900"/>
                <a:gd name="connsiteY126" fmla="*/ 344488 h 490538"/>
                <a:gd name="connsiteX127" fmla="*/ 38100 w 469900"/>
                <a:gd name="connsiteY127" fmla="*/ 341313 h 490538"/>
                <a:gd name="connsiteX128" fmla="*/ 78014 w 469900"/>
                <a:gd name="connsiteY128" fmla="*/ 313943 h 490538"/>
                <a:gd name="connsiteX129" fmla="*/ 256290 w 469900"/>
                <a:gd name="connsiteY129" fmla="*/ 270856 h 490538"/>
                <a:gd name="connsiteX130" fmla="*/ 242664 w 469900"/>
                <a:gd name="connsiteY130" fmla="*/ 280632 h 490538"/>
                <a:gd name="connsiteX131" fmla="*/ 236538 w 469900"/>
                <a:gd name="connsiteY131" fmla="*/ 284163 h 490538"/>
                <a:gd name="connsiteX132" fmla="*/ 311151 w 469900"/>
                <a:gd name="connsiteY132" fmla="*/ 261938 h 490538"/>
                <a:gd name="connsiteX133" fmla="*/ 287550 w 469900"/>
                <a:gd name="connsiteY133" fmla="*/ 277953 h 490538"/>
                <a:gd name="connsiteX134" fmla="*/ 282576 w 469900"/>
                <a:gd name="connsiteY134" fmla="*/ 280988 h 490538"/>
                <a:gd name="connsiteX135" fmla="*/ 303916 w 469900"/>
                <a:gd name="connsiteY135" fmla="*/ 266520 h 490538"/>
                <a:gd name="connsiteX136" fmla="*/ 462870 w 469900"/>
                <a:gd name="connsiteY136" fmla="*/ 239713 h 490538"/>
                <a:gd name="connsiteX137" fmla="*/ 465138 w 469900"/>
                <a:gd name="connsiteY137" fmla="*/ 239713 h 490538"/>
                <a:gd name="connsiteX138" fmla="*/ 461963 w 469900"/>
                <a:gd name="connsiteY138" fmla="*/ 242888 h 490538"/>
                <a:gd name="connsiteX139" fmla="*/ 371476 w 469900"/>
                <a:gd name="connsiteY139" fmla="*/ 231776 h 490538"/>
                <a:gd name="connsiteX140" fmla="*/ 368668 w 469900"/>
                <a:gd name="connsiteY140" fmla="*/ 234147 h 490538"/>
                <a:gd name="connsiteX141" fmla="*/ 356016 w 469900"/>
                <a:gd name="connsiteY141" fmla="*/ 240677 h 490538"/>
                <a:gd name="connsiteX142" fmla="*/ 379413 w 469900"/>
                <a:gd name="connsiteY142" fmla="*/ 228601 h 490538"/>
                <a:gd name="connsiteX143" fmla="*/ 307976 w 469900"/>
                <a:gd name="connsiteY143" fmla="*/ 288926 h 490538"/>
                <a:gd name="connsiteX144" fmla="*/ 382588 w 469900"/>
                <a:gd name="connsiteY144" fmla="*/ 242888 h 490538"/>
                <a:gd name="connsiteX145" fmla="*/ 387351 w 469900"/>
                <a:gd name="connsiteY145" fmla="*/ 247651 h 490538"/>
                <a:gd name="connsiteX146" fmla="*/ 334963 w 469900"/>
                <a:gd name="connsiteY146" fmla="*/ 280988 h 490538"/>
                <a:gd name="connsiteX147" fmla="*/ 387351 w 469900"/>
                <a:gd name="connsiteY147" fmla="*/ 250826 h 490538"/>
                <a:gd name="connsiteX148" fmla="*/ 341313 w 469900"/>
                <a:gd name="connsiteY148" fmla="*/ 295276 h 490538"/>
                <a:gd name="connsiteX149" fmla="*/ 390526 w 469900"/>
                <a:gd name="connsiteY149" fmla="*/ 269876 h 490538"/>
                <a:gd name="connsiteX150" fmla="*/ 393701 w 469900"/>
                <a:gd name="connsiteY150" fmla="*/ 269876 h 490538"/>
                <a:gd name="connsiteX151" fmla="*/ 360363 w 469900"/>
                <a:gd name="connsiteY151" fmla="*/ 303213 h 490538"/>
                <a:gd name="connsiteX152" fmla="*/ 398463 w 469900"/>
                <a:gd name="connsiteY152" fmla="*/ 280988 h 490538"/>
                <a:gd name="connsiteX153" fmla="*/ 398463 w 469900"/>
                <a:gd name="connsiteY153" fmla="*/ 284163 h 490538"/>
                <a:gd name="connsiteX154" fmla="*/ 383647 w 469900"/>
                <a:gd name="connsiteY154" fmla="*/ 307623 h 490538"/>
                <a:gd name="connsiteX155" fmla="*/ 393701 w 469900"/>
                <a:gd name="connsiteY155" fmla="*/ 284163 h 490538"/>
                <a:gd name="connsiteX156" fmla="*/ 357188 w 469900"/>
                <a:gd name="connsiteY156" fmla="*/ 306388 h 490538"/>
                <a:gd name="connsiteX157" fmla="*/ 387351 w 469900"/>
                <a:gd name="connsiteY157" fmla="*/ 273051 h 490538"/>
                <a:gd name="connsiteX158" fmla="*/ 338138 w 469900"/>
                <a:gd name="connsiteY158" fmla="*/ 303213 h 490538"/>
                <a:gd name="connsiteX159" fmla="*/ 334963 w 469900"/>
                <a:gd name="connsiteY159" fmla="*/ 300038 h 490538"/>
                <a:gd name="connsiteX160" fmla="*/ 382588 w 469900"/>
                <a:gd name="connsiteY160" fmla="*/ 254001 h 490538"/>
                <a:gd name="connsiteX161" fmla="*/ 311151 w 469900"/>
                <a:gd name="connsiteY161" fmla="*/ 295276 h 490538"/>
                <a:gd name="connsiteX162" fmla="*/ 360363 w 469900"/>
                <a:gd name="connsiteY162" fmla="*/ 258763 h 490538"/>
                <a:gd name="connsiteX163" fmla="*/ 304801 w 469900"/>
                <a:gd name="connsiteY163" fmla="*/ 295276 h 490538"/>
                <a:gd name="connsiteX164" fmla="*/ 300038 w 469900"/>
                <a:gd name="connsiteY164" fmla="*/ 295276 h 490538"/>
                <a:gd name="connsiteX165" fmla="*/ 300038 w 469900"/>
                <a:gd name="connsiteY165" fmla="*/ 292101 h 490538"/>
                <a:gd name="connsiteX166" fmla="*/ 368668 w 469900"/>
                <a:gd name="connsiteY166" fmla="*/ 234147 h 490538"/>
                <a:gd name="connsiteX167" fmla="*/ 450851 w 469900"/>
                <a:gd name="connsiteY167" fmla="*/ 223838 h 490538"/>
                <a:gd name="connsiteX168" fmla="*/ 454026 w 469900"/>
                <a:gd name="connsiteY168" fmla="*/ 234950 h 490538"/>
                <a:gd name="connsiteX169" fmla="*/ 461963 w 469900"/>
                <a:gd name="connsiteY169" fmla="*/ 231776 h 490538"/>
                <a:gd name="connsiteX170" fmla="*/ 465138 w 469900"/>
                <a:gd name="connsiteY170" fmla="*/ 231776 h 490538"/>
                <a:gd name="connsiteX171" fmla="*/ 462870 w 469900"/>
                <a:gd name="connsiteY171" fmla="*/ 239713 h 490538"/>
                <a:gd name="connsiteX172" fmla="*/ 461963 w 469900"/>
                <a:gd name="connsiteY172" fmla="*/ 239713 h 490538"/>
                <a:gd name="connsiteX173" fmla="*/ 461963 w 469900"/>
                <a:gd name="connsiteY173" fmla="*/ 234950 h 490538"/>
                <a:gd name="connsiteX174" fmla="*/ 454026 w 469900"/>
                <a:gd name="connsiteY174" fmla="*/ 239713 h 490538"/>
                <a:gd name="connsiteX175" fmla="*/ 447676 w 469900"/>
                <a:gd name="connsiteY175" fmla="*/ 223838 h 490538"/>
                <a:gd name="connsiteX176" fmla="*/ 450851 w 469900"/>
                <a:gd name="connsiteY176" fmla="*/ 223838 h 490538"/>
                <a:gd name="connsiteX177" fmla="*/ 439738 w 469900"/>
                <a:gd name="connsiteY177" fmla="*/ 228600 h 490538"/>
                <a:gd name="connsiteX178" fmla="*/ 376238 w 469900"/>
                <a:gd name="connsiteY178" fmla="*/ 223838 h 490538"/>
                <a:gd name="connsiteX179" fmla="*/ 379413 w 469900"/>
                <a:gd name="connsiteY179" fmla="*/ 223838 h 490538"/>
                <a:gd name="connsiteX180" fmla="*/ 330201 w 469900"/>
                <a:gd name="connsiteY180" fmla="*/ 254001 h 490538"/>
                <a:gd name="connsiteX181" fmla="*/ 356016 w 469900"/>
                <a:gd name="connsiteY181" fmla="*/ 240677 h 490538"/>
                <a:gd name="connsiteX182" fmla="*/ 266700 w 469900"/>
                <a:gd name="connsiteY182" fmla="*/ 292101 h 490538"/>
                <a:gd name="connsiteX183" fmla="*/ 287550 w 469900"/>
                <a:gd name="connsiteY183" fmla="*/ 277953 h 490538"/>
                <a:gd name="connsiteX184" fmla="*/ 93137 w 469900"/>
                <a:gd name="connsiteY184" fmla="*/ 215633 h 490538"/>
                <a:gd name="connsiteX185" fmla="*/ 11113 w 469900"/>
                <a:gd name="connsiteY185" fmla="*/ 261938 h 490538"/>
                <a:gd name="connsiteX186" fmla="*/ 15449 w 469900"/>
                <a:gd name="connsiteY186" fmla="*/ 258362 h 490538"/>
                <a:gd name="connsiteX187" fmla="*/ 428625 w 469900"/>
                <a:gd name="connsiteY187" fmla="*/ 209550 h 490538"/>
                <a:gd name="connsiteX188" fmla="*/ 428625 w 469900"/>
                <a:gd name="connsiteY188" fmla="*/ 212726 h 490538"/>
                <a:gd name="connsiteX189" fmla="*/ 417513 w 469900"/>
                <a:gd name="connsiteY189" fmla="*/ 217488 h 490538"/>
                <a:gd name="connsiteX190" fmla="*/ 371476 w 469900"/>
                <a:gd name="connsiteY190" fmla="*/ 206376 h 490538"/>
                <a:gd name="connsiteX191" fmla="*/ 376238 w 469900"/>
                <a:gd name="connsiteY191" fmla="*/ 209551 h 490538"/>
                <a:gd name="connsiteX192" fmla="*/ 274638 w 469900"/>
                <a:gd name="connsiteY192" fmla="*/ 273051 h 490538"/>
                <a:gd name="connsiteX193" fmla="*/ 376238 w 469900"/>
                <a:gd name="connsiteY193" fmla="*/ 212726 h 490538"/>
                <a:gd name="connsiteX194" fmla="*/ 376238 w 469900"/>
                <a:gd name="connsiteY194" fmla="*/ 217488 h 490538"/>
                <a:gd name="connsiteX195" fmla="*/ 303916 w 469900"/>
                <a:gd name="connsiteY195" fmla="*/ 266520 h 490538"/>
                <a:gd name="connsiteX196" fmla="*/ 263525 w 469900"/>
                <a:gd name="connsiteY196" fmla="*/ 292101 h 490538"/>
                <a:gd name="connsiteX197" fmla="*/ 258763 w 469900"/>
                <a:gd name="connsiteY197" fmla="*/ 292101 h 490538"/>
                <a:gd name="connsiteX198" fmla="*/ 352426 w 469900"/>
                <a:gd name="connsiteY198" fmla="*/ 228601 h 490538"/>
                <a:gd name="connsiteX199" fmla="*/ 236538 w 469900"/>
                <a:gd name="connsiteY199" fmla="*/ 295276 h 490538"/>
                <a:gd name="connsiteX200" fmla="*/ 334963 w 469900"/>
                <a:gd name="connsiteY200" fmla="*/ 231776 h 490538"/>
                <a:gd name="connsiteX201" fmla="*/ 222250 w 469900"/>
                <a:gd name="connsiteY201" fmla="*/ 295276 h 490538"/>
                <a:gd name="connsiteX202" fmla="*/ 242664 w 469900"/>
                <a:gd name="connsiteY202" fmla="*/ 280632 h 490538"/>
                <a:gd name="connsiteX203" fmla="*/ 109538 w 469900"/>
                <a:gd name="connsiteY203" fmla="*/ 206375 h 490538"/>
                <a:gd name="connsiteX204" fmla="*/ 22225 w 469900"/>
                <a:gd name="connsiteY204" fmla="*/ 273050 h 490538"/>
                <a:gd name="connsiteX205" fmla="*/ 112713 w 469900"/>
                <a:gd name="connsiteY205" fmla="*/ 220663 h 490538"/>
                <a:gd name="connsiteX206" fmla="*/ 26988 w 469900"/>
                <a:gd name="connsiteY206" fmla="*/ 284163 h 490538"/>
                <a:gd name="connsiteX207" fmla="*/ 115888 w 469900"/>
                <a:gd name="connsiteY207" fmla="*/ 231775 h 490538"/>
                <a:gd name="connsiteX208" fmla="*/ 120650 w 469900"/>
                <a:gd name="connsiteY208" fmla="*/ 231775 h 490538"/>
                <a:gd name="connsiteX209" fmla="*/ 30163 w 469900"/>
                <a:gd name="connsiteY209" fmla="*/ 311150 h 490538"/>
                <a:gd name="connsiteX210" fmla="*/ 123825 w 469900"/>
                <a:gd name="connsiteY210" fmla="*/ 254000 h 490538"/>
                <a:gd name="connsiteX211" fmla="*/ 128588 w 469900"/>
                <a:gd name="connsiteY211" fmla="*/ 254000 h 490538"/>
                <a:gd name="connsiteX212" fmla="*/ 128588 w 469900"/>
                <a:gd name="connsiteY212" fmla="*/ 258763 h 490538"/>
                <a:gd name="connsiteX213" fmla="*/ 41275 w 469900"/>
                <a:gd name="connsiteY213" fmla="*/ 317500 h 490538"/>
                <a:gd name="connsiteX214" fmla="*/ 128588 w 469900"/>
                <a:gd name="connsiteY214" fmla="*/ 265113 h 490538"/>
                <a:gd name="connsiteX215" fmla="*/ 131763 w 469900"/>
                <a:gd name="connsiteY215" fmla="*/ 265113 h 490538"/>
                <a:gd name="connsiteX216" fmla="*/ 131763 w 469900"/>
                <a:gd name="connsiteY216" fmla="*/ 269875 h 490538"/>
                <a:gd name="connsiteX217" fmla="*/ 44450 w 469900"/>
                <a:gd name="connsiteY217" fmla="*/ 333375 h 490538"/>
                <a:gd name="connsiteX218" fmla="*/ 61920 w 469900"/>
                <a:gd name="connsiteY218" fmla="*/ 323261 h 490538"/>
                <a:gd name="connsiteX219" fmla="*/ 33338 w 469900"/>
                <a:gd name="connsiteY219" fmla="*/ 341313 h 490538"/>
                <a:gd name="connsiteX220" fmla="*/ 33338 w 469900"/>
                <a:gd name="connsiteY220" fmla="*/ 336550 h 490538"/>
                <a:gd name="connsiteX221" fmla="*/ 115888 w 469900"/>
                <a:gd name="connsiteY221" fmla="*/ 276225 h 490538"/>
                <a:gd name="connsiteX222" fmla="*/ 26988 w 469900"/>
                <a:gd name="connsiteY222" fmla="*/ 330200 h 490538"/>
                <a:gd name="connsiteX223" fmla="*/ 26988 w 469900"/>
                <a:gd name="connsiteY223" fmla="*/ 325438 h 490538"/>
                <a:gd name="connsiteX224" fmla="*/ 112713 w 469900"/>
                <a:gd name="connsiteY224" fmla="*/ 265113 h 490538"/>
                <a:gd name="connsiteX225" fmla="*/ 22225 w 469900"/>
                <a:gd name="connsiteY225" fmla="*/ 317500 h 490538"/>
                <a:gd name="connsiteX226" fmla="*/ 22225 w 469900"/>
                <a:gd name="connsiteY226" fmla="*/ 314325 h 490538"/>
                <a:gd name="connsiteX227" fmla="*/ 109538 w 469900"/>
                <a:gd name="connsiteY227" fmla="*/ 239713 h 490538"/>
                <a:gd name="connsiteX228" fmla="*/ 15875 w 469900"/>
                <a:gd name="connsiteY228" fmla="*/ 292100 h 490538"/>
                <a:gd name="connsiteX229" fmla="*/ 101600 w 469900"/>
                <a:gd name="connsiteY229" fmla="*/ 228600 h 490538"/>
                <a:gd name="connsiteX230" fmla="*/ 11113 w 469900"/>
                <a:gd name="connsiteY230" fmla="*/ 280988 h 490538"/>
                <a:gd name="connsiteX231" fmla="*/ 7938 w 469900"/>
                <a:gd name="connsiteY231" fmla="*/ 280988 h 490538"/>
                <a:gd name="connsiteX232" fmla="*/ 98425 w 469900"/>
                <a:gd name="connsiteY232" fmla="*/ 212725 h 490538"/>
                <a:gd name="connsiteX233" fmla="*/ 93137 w 469900"/>
                <a:gd name="connsiteY233" fmla="*/ 215633 h 490538"/>
                <a:gd name="connsiteX234" fmla="*/ 298461 w 469900"/>
                <a:gd name="connsiteY234" fmla="*/ 203195 h 490538"/>
                <a:gd name="connsiteX235" fmla="*/ 230935 w 469900"/>
                <a:gd name="connsiteY235" fmla="*/ 244749 h 490538"/>
                <a:gd name="connsiteX236" fmla="*/ 214313 w 469900"/>
                <a:gd name="connsiteY236" fmla="*/ 254001 h 490538"/>
                <a:gd name="connsiteX237" fmla="*/ 406400 w 469900"/>
                <a:gd name="connsiteY237" fmla="*/ 201613 h 490538"/>
                <a:gd name="connsiteX238" fmla="*/ 409575 w 469900"/>
                <a:gd name="connsiteY238" fmla="*/ 209550 h 490538"/>
                <a:gd name="connsiteX239" fmla="*/ 417513 w 469900"/>
                <a:gd name="connsiteY239" fmla="*/ 206376 h 490538"/>
                <a:gd name="connsiteX240" fmla="*/ 417513 w 469900"/>
                <a:gd name="connsiteY240" fmla="*/ 209550 h 490538"/>
                <a:gd name="connsiteX241" fmla="*/ 409575 w 469900"/>
                <a:gd name="connsiteY241" fmla="*/ 212726 h 490538"/>
                <a:gd name="connsiteX242" fmla="*/ 406400 w 469900"/>
                <a:gd name="connsiteY242" fmla="*/ 212726 h 490538"/>
                <a:gd name="connsiteX243" fmla="*/ 30163 w 469900"/>
                <a:gd name="connsiteY243" fmla="*/ 201613 h 490538"/>
                <a:gd name="connsiteX244" fmla="*/ 33338 w 469900"/>
                <a:gd name="connsiteY244" fmla="*/ 201613 h 490538"/>
                <a:gd name="connsiteX245" fmla="*/ 7938 w 469900"/>
                <a:gd name="connsiteY245" fmla="*/ 228600 h 490538"/>
                <a:gd name="connsiteX246" fmla="*/ 19972 w 469900"/>
                <a:gd name="connsiteY246" fmla="*/ 221943 h 490538"/>
                <a:gd name="connsiteX247" fmla="*/ 3175 w 469900"/>
                <a:gd name="connsiteY247" fmla="*/ 231775 h 490538"/>
                <a:gd name="connsiteX248" fmla="*/ 26988 w 469900"/>
                <a:gd name="connsiteY248" fmla="*/ 206375 h 490538"/>
                <a:gd name="connsiteX249" fmla="*/ 19050 w 469900"/>
                <a:gd name="connsiteY249" fmla="*/ 209550 h 490538"/>
                <a:gd name="connsiteX250" fmla="*/ 68263 w 469900"/>
                <a:gd name="connsiteY250" fmla="*/ 193675 h 490538"/>
                <a:gd name="connsiteX251" fmla="*/ 59000 w 469900"/>
                <a:gd name="connsiteY251" fmla="*/ 200353 h 490538"/>
                <a:gd name="connsiteX252" fmla="*/ 19972 w 469900"/>
                <a:gd name="connsiteY252" fmla="*/ 221943 h 490538"/>
                <a:gd name="connsiteX253" fmla="*/ 93663 w 469900"/>
                <a:gd name="connsiteY253" fmla="*/ 190500 h 490538"/>
                <a:gd name="connsiteX254" fmla="*/ 89073 w 469900"/>
                <a:gd name="connsiteY254" fmla="*/ 194285 h 490538"/>
                <a:gd name="connsiteX255" fmla="*/ 15875 w 469900"/>
                <a:gd name="connsiteY255" fmla="*/ 234950 h 490538"/>
                <a:gd name="connsiteX256" fmla="*/ 21950 w 469900"/>
                <a:gd name="connsiteY256" fmla="*/ 230611 h 490538"/>
                <a:gd name="connsiteX257" fmla="*/ 101600 w 469900"/>
                <a:gd name="connsiteY257" fmla="*/ 187325 h 490538"/>
                <a:gd name="connsiteX258" fmla="*/ 15449 w 469900"/>
                <a:gd name="connsiteY258" fmla="*/ 258362 h 490538"/>
                <a:gd name="connsiteX259" fmla="*/ 3175 w 469900"/>
                <a:gd name="connsiteY259" fmla="*/ 265113 h 490538"/>
                <a:gd name="connsiteX260" fmla="*/ 89073 w 469900"/>
                <a:gd name="connsiteY260" fmla="*/ 194285 h 490538"/>
                <a:gd name="connsiteX261" fmla="*/ 82550 w 469900"/>
                <a:gd name="connsiteY261" fmla="*/ 187325 h 490538"/>
                <a:gd name="connsiteX262" fmla="*/ 21950 w 469900"/>
                <a:gd name="connsiteY262" fmla="*/ 230611 h 490538"/>
                <a:gd name="connsiteX263" fmla="*/ 0 w 469900"/>
                <a:gd name="connsiteY263" fmla="*/ 242888 h 490538"/>
                <a:gd name="connsiteX264" fmla="*/ 59000 w 469900"/>
                <a:gd name="connsiteY264" fmla="*/ 200353 h 490538"/>
                <a:gd name="connsiteX265" fmla="*/ 128588 w 469900"/>
                <a:gd name="connsiteY265" fmla="*/ 168276 h 490538"/>
                <a:gd name="connsiteX266" fmla="*/ 131763 w 469900"/>
                <a:gd name="connsiteY266" fmla="*/ 168276 h 490538"/>
                <a:gd name="connsiteX267" fmla="*/ 124649 w 469900"/>
                <a:gd name="connsiteY267" fmla="*/ 188196 h 490538"/>
                <a:gd name="connsiteX268" fmla="*/ 120650 w 469900"/>
                <a:gd name="connsiteY268" fmla="*/ 190501 h 490538"/>
                <a:gd name="connsiteX269" fmla="*/ 128588 w 469900"/>
                <a:gd name="connsiteY269" fmla="*/ 171451 h 490538"/>
                <a:gd name="connsiteX270" fmla="*/ 120650 w 469900"/>
                <a:gd name="connsiteY270" fmla="*/ 176213 h 490538"/>
                <a:gd name="connsiteX271" fmla="*/ 120650 w 469900"/>
                <a:gd name="connsiteY271" fmla="*/ 171451 h 490538"/>
                <a:gd name="connsiteX272" fmla="*/ 382588 w 469900"/>
                <a:gd name="connsiteY272" fmla="*/ 160338 h 490538"/>
                <a:gd name="connsiteX273" fmla="*/ 184150 w 469900"/>
                <a:gd name="connsiteY273" fmla="*/ 295276 h 490538"/>
                <a:gd name="connsiteX274" fmla="*/ 387351 w 469900"/>
                <a:gd name="connsiteY274" fmla="*/ 179388 h 490538"/>
                <a:gd name="connsiteX275" fmla="*/ 387351 w 469900"/>
                <a:gd name="connsiteY275" fmla="*/ 182563 h 490538"/>
                <a:gd name="connsiteX276" fmla="*/ 256290 w 469900"/>
                <a:gd name="connsiteY276" fmla="*/ 270856 h 490538"/>
                <a:gd name="connsiteX277" fmla="*/ 368301 w 469900"/>
                <a:gd name="connsiteY277" fmla="*/ 190501 h 490538"/>
                <a:gd name="connsiteX278" fmla="*/ 165100 w 469900"/>
                <a:gd name="connsiteY278" fmla="*/ 311151 h 490538"/>
                <a:gd name="connsiteX279" fmla="*/ 165100 w 469900"/>
                <a:gd name="connsiteY279" fmla="*/ 306388 h 490538"/>
                <a:gd name="connsiteX280" fmla="*/ 365126 w 469900"/>
                <a:gd name="connsiteY280" fmla="*/ 171451 h 490538"/>
                <a:gd name="connsiteX281" fmla="*/ 153988 w 469900"/>
                <a:gd name="connsiteY281" fmla="*/ 292101 h 490538"/>
                <a:gd name="connsiteX282" fmla="*/ 230935 w 469900"/>
                <a:gd name="connsiteY282" fmla="*/ 244749 h 490538"/>
                <a:gd name="connsiteX283" fmla="*/ 465138 w 469900"/>
                <a:gd name="connsiteY283" fmla="*/ 138113 h 490538"/>
                <a:gd name="connsiteX284" fmla="*/ 469900 w 469900"/>
                <a:gd name="connsiteY284" fmla="*/ 138113 h 490538"/>
                <a:gd name="connsiteX285" fmla="*/ 469900 w 469900"/>
                <a:gd name="connsiteY285" fmla="*/ 141288 h 490538"/>
                <a:gd name="connsiteX286" fmla="*/ 465138 w 469900"/>
                <a:gd name="connsiteY286" fmla="*/ 141288 h 490538"/>
                <a:gd name="connsiteX287" fmla="*/ 442913 w 469900"/>
                <a:gd name="connsiteY287" fmla="*/ 138113 h 490538"/>
                <a:gd name="connsiteX288" fmla="*/ 450850 w 469900"/>
                <a:gd name="connsiteY288" fmla="*/ 146050 h 490538"/>
                <a:gd name="connsiteX289" fmla="*/ 442913 w 469900"/>
                <a:gd name="connsiteY289" fmla="*/ 141288 h 490538"/>
                <a:gd name="connsiteX290" fmla="*/ 412750 w 469900"/>
                <a:gd name="connsiteY290" fmla="*/ 160338 h 490538"/>
                <a:gd name="connsiteX291" fmla="*/ 409575 w 469900"/>
                <a:gd name="connsiteY291" fmla="*/ 160338 h 490538"/>
                <a:gd name="connsiteX292" fmla="*/ 401637 w 469900"/>
                <a:gd name="connsiteY292" fmla="*/ 152400 h 490538"/>
                <a:gd name="connsiteX293" fmla="*/ 412750 w 469900"/>
                <a:gd name="connsiteY293" fmla="*/ 157163 h 490538"/>
                <a:gd name="connsiteX294" fmla="*/ 277813 w 469900"/>
                <a:gd name="connsiteY294" fmla="*/ 115888 h 490538"/>
                <a:gd name="connsiteX295" fmla="*/ 267023 w 469900"/>
                <a:gd name="connsiteY295" fmla="*/ 122660 h 490538"/>
                <a:gd name="connsiteX296" fmla="*/ 123825 w 469900"/>
                <a:gd name="connsiteY296" fmla="*/ 206376 h 490538"/>
                <a:gd name="connsiteX297" fmla="*/ 334963 w 469900"/>
                <a:gd name="connsiteY297" fmla="*/ 93663 h 490538"/>
                <a:gd name="connsiteX298" fmla="*/ 334963 w 469900"/>
                <a:gd name="connsiteY298" fmla="*/ 96838 h 490538"/>
                <a:gd name="connsiteX299" fmla="*/ 153988 w 469900"/>
                <a:gd name="connsiteY299" fmla="*/ 217488 h 490538"/>
                <a:gd name="connsiteX300" fmla="*/ 338138 w 469900"/>
                <a:gd name="connsiteY300" fmla="*/ 112713 h 490538"/>
                <a:gd name="connsiteX301" fmla="*/ 341313 w 469900"/>
                <a:gd name="connsiteY301" fmla="*/ 112713 h 490538"/>
                <a:gd name="connsiteX302" fmla="*/ 157163 w 469900"/>
                <a:gd name="connsiteY302" fmla="*/ 239713 h 490538"/>
                <a:gd name="connsiteX303" fmla="*/ 349251 w 469900"/>
                <a:gd name="connsiteY303" fmla="*/ 127001 h 490538"/>
                <a:gd name="connsiteX304" fmla="*/ 349251 w 469900"/>
                <a:gd name="connsiteY304" fmla="*/ 130176 h 490538"/>
                <a:gd name="connsiteX305" fmla="*/ 169863 w 469900"/>
                <a:gd name="connsiteY305" fmla="*/ 250826 h 490538"/>
                <a:gd name="connsiteX306" fmla="*/ 368301 w 469900"/>
                <a:gd name="connsiteY306" fmla="*/ 138113 h 490538"/>
                <a:gd name="connsiteX307" fmla="*/ 173038 w 469900"/>
                <a:gd name="connsiteY307" fmla="*/ 273051 h 490538"/>
                <a:gd name="connsiteX308" fmla="*/ 379413 w 469900"/>
                <a:gd name="connsiteY308" fmla="*/ 152401 h 490538"/>
                <a:gd name="connsiteX309" fmla="*/ 382588 w 469900"/>
                <a:gd name="connsiteY309" fmla="*/ 152401 h 490538"/>
                <a:gd name="connsiteX310" fmla="*/ 298461 w 469900"/>
                <a:gd name="connsiteY310" fmla="*/ 203195 h 490538"/>
                <a:gd name="connsiteX311" fmla="*/ 319088 w 469900"/>
                <a:gd name="connsiteY311" fmla="*/ 190501 h 490538"/>
                <a:gd name="connsiteX312" fmla="*/ 153988 w 469900"/>
                <a:gd name="connsiteY312" fmla="*/ 288926 h 490538"/>
                <a:gd name="connsiteX313" fmla="*/ 153988 w 469900"/>
                <a:gd name="connsiteY313" fmla="*/ 284163 h 490538"/>
                <a:gd name="connsiteX314" fmla="*/ 349251 w 469900"/>
                <a:gd name="connsiteY314" fmla="*/ 149226 h 490538"/>
                <a:gd name="connsiteX315" fmla="*/ 146050 w 469900"/>
                <a:gd name="connsiteY315" fmla="*/ 265113 h 490538"/>
                <a:gd name="connsiteX316" fmla="*/ 330201 w 469900"/>
                <a:gd name="connsiteY316" fmla="*/ 141288 h 490538"/>
                <a:gd name="connsiteX317" fmla="*/ 142875 w 469900"/>
                <a:gd name="connsiteY317" fmla="*/ 250826 h 490538"/>
                <a:gd name="connsiteX318" fmla="*/ 139700 w 469900"/>
                <a:gd name="connsiteY318" fmla="*/ 250826 h 490538"/>
                <a:gd name="connsiteX319" fmla="*/ 323851 w 469900"/>
                <a:gd name="connsiteY319" fmla="*/ 123826 h 490538"/>
                <a:gd name="connsiteX320" fmla="*/ 134938 w 469900"/>
                <a:gd name="connsiteY320" fmla="*/ 231776 h 490538"/>
                <a:gd name="connsiteX321" fmla="*/ 134938 w 469900"/>
                <a:gd name="connsiteY321" fmla="*/ 228601 h 490538"/>
                <a:gd name="connsiteX322" fmla="*/ 315913 w 469900"/>
                <a:gd name="connsiteY322" fmla="*/ 107951 h 490538"/>
                <a:gd name="connsiteX323" fmla="*/ 128588 w 469900"/>
                <a:gd name="connsiteY323" fmla="*/ 212726 h 490538"/>
                <a:gd name="connsiteX324" fmla="*/ 334963 w 469900"/>
                <a:gd name="connsiteY324" fmla="*/ 88901 h 490538"/>
                <a:gd name="connsiteX325" fmla="*/ 180975 w 469900"/>
                <a:gd name="connsiteY325" fmla="*/ 179388 h 490538"/>
                <a:gd name="connsiteX326" fmla="*/ 191744 w 469900"/>
                <a:gd name="connsiteY326" fmla="*/ 172629 h 490538"/>
                <a:gd name="connsiteX327" fmla="*/ 296863 w 469900"/>
                <a:gd name="connsiteY327" fmla="*/ 88901 h 490538"/>
                <a:gd name="connsiteX328" fmla="*/ 293648 w 469900"/>
                <a:gd name="connsiteY328" fmla="*/ 90995 h 490538"/>
                <a:gd name="connsiteX329" fmla="*/ 123825 w 469900"/>
                <a:gd name="connsiteY329" fmla="*/ 190501 h 490538"/>
                <a:gd name="connsiteX330" fmla="*/ 124649 w 469900"/>
                <a:gd name="connsiteY330" fmla="*/ 188196 h 490538"/>
                <a:gd name="connsiteX331" fmla="*/ 330201 w 469900"/>
                <a:gd name="connsiteY331" fmla="*/ 85726 h 490538"/>
                <a:gd name="connsiteX332" fmla="*/ 191744 w 469900"/>
                <a:gd name="connsiteY332" fmla="*/ 172629 h 490538"/>
                <a:gd name="connsiteX333" fmla="*/ 128588 w 469900"/>
                <a:gd name="connsiteY333" fmla="*/ 209551 h 490538"/>
                <a:gd name="connsiteX334" fmla="*/ 267023 w 469900"/>
                <a:gd name="connsiteY334" fmla="*/ 122660 h 490538"/>
                <a:gd name="connsiteX335" fmla="*/ 412750 w 469900"/>
                <a:gd name="connsiteY335" fmla="*/ 74613 h 490538"/>
                <a:gd name="connsiteX336" fmla="*/ 412115 w 469900"/>
                <a:gd name="connsiteY336" fmla="*/ 75248 h 490538"/>
                <a:gd name="connsiteX337" fmla="*/ 411442 w 469900"/>
                <a:gd name="connsiteY337" fmla="*/ 75547 h 490538"/>
                <a:gd name="connsiteX338" fmla="*/ 284646 w 469900"/>
                <a:gd name="connsiteY338" fmla="*/ 73709 h 490538"/>
                <a:gd name="connsiteX339" fmla="*/ 252412 w 469900"/>
                <a:gd name="connsiteY339" fmla="*/ 93663 h 490538"/>
                <a:gd name="connsiteX340" fmla="*/ 258010 w 469900"/>
                <a:gd name="connsiteY340" fmla="*/ 89045 h 490538"/>
                <a:gd name="connsiteX341" fmla="*/ 420687 w 469900"/>
                <a:gd name="connsiteY341" fmla="*/ 71438 h 490538"/>
                <a:gd name="connsiteX342" fmla="*/ 393700 w 469900"/>
                <a:gd name="connsiteY342" fmla="*/ 96838 h 490538"/>
                <a:gd name="connsiteX343" fmla="*/ 406400 w 469900"/>
                <a:gd name="connsiteY343" fmla="*/ 88900 h 490538"/>
                <a:gd name="connsiteX344" fmla="*/ 382587 w 469900"/>
                <a:gd name="connsiteY344" fmla="*/ 119063 h 490538"/>
                <a:gd name="connsiteX345" fmla="*/ 401637 w 469900"/>
                <a:gd name="connsiteY345" fmla="*/ 93663 h 490538"/>
                <a:gd name="connsiteX346" fmla="*/ 390525 w 469900"/>
                <a:gd name="connsiteY346" fmla="*/ 100013 h 490538"/>
                <a:gd name="connsiteX347" fmla="*/ 387350 w 469900"/>
                <a:gd name="connsiteY347" fmla="*/ 100013 h 490538"/>
                <a:gd name="connsiteX348" fmla="*/ 412115 w 469900"/>
                <a:gd name="connsiteY348" fmla="*/ 75248 h 490538"/>
                <a:gd name="connsiteX349" fmla="*/ 327026 w 469900"/>
                <a:gd name="connsiteY349" fmla="*/ 71438 h 490538"/>
                <a:gd name="connsiteX350" fmla="*/ 327026 w 469900"/>
                <a:gd name="connsiteY350" fmla="*/ 74613 h 490538"/>
                <a:gd name="connsiteX351" fmla="*/ 153988 w 469900"/>
                <a:gd name="connsiteY351" fmla="*/ 182563 h 490538"/>
                <a:gd name="connsiteX352" fmla="*/ 330201 w 469900"/>
                <a:gd name="connsiteY352" fmla="*/ 82551 h 490538"/>
                <a:gd name="connsiteX353" fmla="*/ 123825 w 469900"/>
                <a:gd name="connsiteY353" fmla="*/ 201613 h 490538"/>
                <a:gd name="connsiteX354" fmla="*/ 293648 w 469900"/>
                <a:gd name="connsiteY354" fmla="*/ 90995 h 490538"/>
                <a:gd name="connsiteX355" fmla="*/ 417512 w 469900"/>
                <a:gd name="connsiteY355" fmla="*/ 58738 h 490538"/>
                <a:gd name="connsiteX356" fmla="*/ 420687 w 469900"/>
                <a:gd name="connsiteY356" fmla="*/ 58738 h 490538"/>
                <a:gd name="connsiteX357" fmla="*/ 406400 w 469900"/>
                <a:gd name="connsiteY357" fmla="*/ 77788 h 490538"/>
                <a:gd name="connsiteX358" fmla="*/ 411442 w 469900"/>
                <a:gd name="connsiteY358" fmla="*/ 75547 h 490538"/>
                <a:gd name="connsiteX359" fmla="*/ 401637 w 469900"/>
                <a:gd name="connsiteY359" fmla="*/ 82550 h 490538"/>
                <a:gd name="connsiteX360" fmla="*/ 319088 w 469900"/>
                <a:gd name="connsiteY360" fmla="*/ 52388 h 490538"/>
                <a:gd name="connsiteX361" fmla="*/ 319088 w 469900"/>
                <a:gd name="connsiteY361" fmla="*/ 55563 h 490538"/>
                <a:gd name="connsiteX362" fmla="*/ 222250 w 469900"/>
                <a:gd name="connsiteY362" fmla="*/ 119063 h 490538"/>
                <a:gd name="connsiteX363" fmla="*/ 323850 w 469900"/>
                <a:gd name="connsiteY363" fmla="*/ 63500 h 490538"/>
                <a:gd name="connsiteX364" fmla="*/ 198437 w 469900"/>
                <a:gd name="connsiteY364" fmla="*/ 134938 h 490538"/>
                <a:gd name="connsiteX365" fmla="*/ 296863 w 469900"/>
                <a:gd name="connsiteY365" fmla="*/ 66675 h 490538"/>
                <a:gd name="connsiteX366" fmla="*/ 284646 w 469900"/>
                <a:gd name="connsiteY366" fmla="*/ 73709 h 490538"/>
                <a:gd name="connsiteX367" fmla="*/ 282579 w 469900"/>
                <a:gd name="connsiteY367" fmla="*/ 48150 h 490538"/>
                <a:gd name="connsiteX368" fmla="*/ 269875 w 469900"/>
                <a:gd name="connsiteY368" fmla="*/ 63500 h 490538"/>
                <a:gd name="connsiteX369" fmla="*/ 296182 w 469900"/>
                <a:gd name="connsiteY369" fmla="*/ 50800 h 490538"/>
                <a:gd name="connsiteX370" fmla="*/ 266700 w 469900"/>
                <a:gd name="connsiteY370" fmla="*/ 66675 h 490538"/>
                <a:gd name="connsiteX371" fmla="*/ 307975 w 469900"/>
                <a:gd name="connsiteY371" fmla="*/ 44450 h 490538"/>
                <a:gd name="connsiteX372" fmla="*/ 306056 w 469900"/>
                <a:gd name="connsiteY372" fmla="*/ 46034 h 490538"/>
                <a:gd name="connsiteX373" fmla="*/ 296182 w 469900"/>
                <a:gd name="connsiteY373" fmla="*/ 50800 h 490538"/>
                <a:gd name="connsiteX374" fmla="*/ 315913 w 469900"/>
                <a:gd name="connsiteY374" fmla="*/ 41275 h 490538"/>
                <a:gd name="connsiteX375" fmla="*/ 258010 w 469900"/>
                <a:gd name="connsiteY375" fmla="*/ 89045 h 490538"/>
                <a:gd name="connsiteX376" fmla="*/ 244475 w 469900"/>
                <a:gd name="connsiteY376" fmla="*/ 96838 h 490538"/>
                <a:gd name="connsiteX377" fmla="*/ 306056 w 469900"/>
                <a:gd name="connsiteY377" fmla="*/ 46034 h 490538"/>
                <a:gd name="connsiteX378" fmla="*/ 304800 w 469900"/>
                <a:gd name="connsiteY378" fmla="*/ 22225 h 490538"/>
                <a:gd name="connsiteX379" fmla="*/ 282579 w 469900"/>
                <a:gd name="connsiteY379" fmla="*/ 48150 h 490538"/>
                <a:gd name="connsiteX380" fmla="*/ 303319 w 469900"/>
                <a:gd name="connsiteY380" fmla="*/ 23089 h 490538"/>
                <a:gd name="connsiteX381" fmla="*/ 298017 w 469900"/>
                <a:gd name="connsiteY381" fmla="*/ 3175 h 490538"/>
                <a:gd name="connsiteX382" fmla="*/ 298627 w 469900"/>
                <a:gd name="connsiteY382" fmla="*/ 3175 h 490538"/>
                <a:gd name="connsiteX383" fmla="*/ 293688 w 469900"/>
                <a:gd name="connsiteY383" fmla="*/ 14288 h 490538"/>
                <a:gd name="connsiteX384" fmla="*/ 304800 w 469900"/>
                <a:gd name="connsiteY384" fmla="*/ 6350 h 490538"/>
                <a:gd name="connsiteX385" fmla="*/ 304800 w 469900"/>
                <a:gd name="connsiteY385" fmla="*/ 11113 h 490538"/>
                <a:gd name="connsiteX386" fmla="*/ 288925 w 469900"/>
                <a:gd name="connsiteY386" fmla="*/ 30163 h 490538"/>
                <a:gd name="connsiteX387" fmla="*/ 307975 w 469900"/>
                <a:gd name="connsiteY387" fmla="*/ 17463 h 490538"/>
                <a:gd name="connsiteX388" fmla="*/ 303319 w 469900"/>
                <a:gd name="connsiteY388" fmla="*/ 23089 h 490538"/>
                <a:gd name="connsiteX389" fmla="*/ 285750 w 469900"/>
                <a:gd name="connsiteY389" fmla="*/ 33338 h 490538"/>
                <a:gd name="connsiteX390" fmla="*/ 300038 w 469900"/>
                <a:gd name="connsiteY390" fmla="*/ 14288 h 490538"/>
                <a:gd name="connsiteX391" fmla="*/ 288925 w 469900"/>
                <a:gd name="connsiteY391" fmla="*/ 17463 h 490538"/>
                <a:gd name="connsiteX392" fmla="*/ 300038 w 469900"/>
                <a:gd name="connsiteY392" fmla="*/ 0 h 490538"/>
                <a:gd name="connsiteX393" fmla="*/ 298017 w 469900"/>
                <a:gd name="connsiteY393" fmla="*/ 3175 h 490538"/>
                <a:gd name="connsiteX394" fmla="*/ 296863 w 469900"/>
                <a:gd name="connsiteY394" fmla="*/ 3175 h 490538"/>
                <a:gd name="connsiteX395" fmla="*/ 300038 w 469900"/>
                <a:gd name="connsiteY395" fmla="*/ 0 h 490538"/>
                <a:gd name="connsiteX396" fmla="*/ 300038 w 469900"/>
                <a:gd name="connsiteY396" fmla="*/ 3175 h 490538"/>
                <a:gd name="connsiteX397" fmla="*/ 298627 w 469900"/>
                <a:gd name="connsiteY397" fmla="*/ 3175 h 490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</a:cxnLst>
              <a:rect l="l" t="t" r="r" b="b"/>
              <a:pathLst>
                <a:path w="469900" h="490538">
                  <a:moveTo>
                    <a:pt x="169863" y="441325"/>
                  </a:moveTo>
                  <a:lnTo>
                    <a:pt x="142875" y="479425"/>
                  </a:lnTo>
                  <a:lnTo>
                    <a:pt x="180975" y="457200"/>
                  </a:lnTo>
                  <a:lnTo>
                    <a:pt x="184150" y="457200"/>
                  </a:lnTo>
                  <a:lnTo>
                    <a:pt x="184150" y="460375"/>
                  </a:lnTo>
                  <a:lnTo>
                    <a:pt x="153988" y="487363"/>
                  </a:lnTo>
                  <a:lnTo>
                    <a:pt x="184150" y="468313"/>
                  </a:lnTo>
                  <a:lnTo>
                    <a:pt x="184150" y="471488"/>
                  </a:lnTo>
                  <a:lnTo>
                    <a:pt x="176213" y="479425"/>
                  </a:lnTo>
                  <a:lnTo>
                    <a:pt x="176213" y="482600"/>
                  </a:lnTo>
                  <a:lnTo>
                    <a:pt x="169863" y="487363"/>
                  </a:lnTo>
                  <a:lnTo>
                    <a:pt x="173568" y="482070"/>
                  </a:lnTo>
                  <a:lnTo>
                    <a:pt x="180975" y="471488"/>
                  </a:lnTo>
                  <a:lnTo>
                    <a:pt x="150813" y="490538"/>
                  </a:lnTo>
                  <a:lnTo>
                    <a:pt x="146050" y="490538"/>
                  </a:lnTo>
                  <a:lnTo>
                    <a:pt x="176213" y="465138"/>
                  </a:lnTo>
                  <a:lnTo>
                    <a:pt x="142875" y="482600"/>
                  </a:lnTo>
                  <a:lnTo>
                    <a:pt x="139700" y="482600"/>
                  </a:lnTo>
                  <a:lnTo>
                    <a:pt x="162819" y="445032"/>
                  </a:lnTo>
                  <a:close/>
                  <a:moveTo>
                    <a:pt x="165100" y="441325"/>
                  </a:moveTo>
                  <a:lnTo>
                    <a:pt x="162819" y="445032"/>
                  </a:lnTo>
                  <a:lnTo>
                    <a:pt x="141288" y="456364"/>
                  </a:lnTo>
                  <a:close/>
                  <a:moveTo>
                    <a:pt x="126669" y="415587"/>
                  </a:moveTo>
                  <a:lnTo>
                    <a:pt x="124320" y="418817"/>
                  </a:lnTo>
                  <a:lnTo>
                    <a:pt x="123825" y="419100"/>
                  </a:lnTo>
                  <a:close/>
                  <a:moveTo>
                    <a:pt x="157163" y="400050"/>
                  </a:moveTo>
                  <a:lnTo>
                    <a:pt x="161925" y="400050"/>
                  </a:lnTo>
                  <a:lnTo>
                    <a:pt x="131763" y="427038"/>
                  </a:lnTo>
                  <a:lnTo>
                    <a:pt x="165100" y="407988"/>
                  </a:lnTo>
                  <a:lnTo>
                    <a:pt x="165100" y="412750"/>
                  </a:lnTo>
                  <a:lnTo>
                    <a:pt x="134938" y="441325"/>
                  </a:lnTo>
                  <a:lnTo>
                    <a:pt x="169863" y="419100"/>
                  </a:lnTo>
                  <a:lnTo>
                    <a:pt x="169863" y="423863"/>
                  </a:lnTo>
                  <a:lnTo>
                    <a:pt x="139700" y="457200"/>
                  </a:lnTo>
                  <a:lnTo>
                    <a:pt x="141288" y="456364"/>
                  </a:lnTo>
                  <a:lnTo>
                    <a:pt x="134938" y="460375"/>
                  </a:lnTo>
                  <a:lnTo>
                    <a:pt x="165100" y="423863"/>
                  </a:lnTo>
                  <a:lnTo>
                    <a:pt x="128588" y="446088"/>
                  </a:lnTo>
                  <a:lnTo>
                    <a:pt x="157163" y="415925"/>
                  </a:lnTo>
                  <a:lnTo>
                    <a:pt x="123825" y="434975"/>
                  </a:lnTo>
                  <a:lnTo>
                    <a:pt x="153988" y="404813"/>
                  </a:lnTo>
                  <a:lnTo>
                    <a:pt x="120650" y="423863"/>
                  </a:lnTo>
                  <a:lnTo>
                    <a:pt x="124320" y="418817"/>
                  </a:lnTo>
                  <a:close/>
                  <a:moveTo>
                    <a:pt x="150813" y="385763"/>
                  </a:moveTo>
                  <a:lnTo>
                    <a:pt x="126669" y="415587"/>
                  </a:lnTo>
                  <a:lnTo>
                    <a:pt x="146050" y="388938"/>
                  </a:lnTo>
                  <a:lnTo>
                    <a:pt x="115888" y="407988"/>
                  </a:lnTo>
                  <a:lnTo>
                    <a:pt x="115888" y="404813"/>
                  </a:lnTo>
                  <a:close/>
                  <a:moveTo>
                    <a:pt x="134938" y="358775"/>
                  </a:moveTo>
                  <a:lnTo>
                    <a:pt x="132647" y="360583"/>
                  </a:lnTo>
                  <a:lnTo>
                    <a:pt x="116840" y="370205"/>
                  </a:lnTo>
                  <a:close/>
                  <a:moveTo>
                    <a:pt x="146050" y="352425"/>
                  </a:moveTo>
                  <a:lnTo>
                    <a:pt x="150813" y="352425"/>
                  </a:lnTo>
                  <a:lnTo>
                    <a:pt x="120650" y="374650"/>
                  </a:lnTo>
                  <a:lnTo>
                    <a:pt x="146050" y="358775"/>
                  </a:lnTo>
                  <a:lnTo>
                    <a:pt x="146050" y="363538"/>
                  </a:lnTo>
                  <a:lnTo>
                    <a:pt x="115888" y="404813"/>
                  </a:lnTo>
                  <a:lnTo>
                    <a:pt x="142875" y="363538"/>
                  </a:lnTo>
                  <a:lnTo>
                    <a:pt x="109538" y="385763"/>
                  </a:lnTo>
                  <a:lnTo>
                    <a:pt x="104775" y="385763"/>
                  </a:lnTo>
                  <a:lnTo>
                    <a:pt x="104775" y="382588"/>
                  </a:lnTo>
                  <a:lnTo>
                    <a:pt x="132647" y="360583"/>
                  </a:lnTo>
                  <a:close/>
                  <a:moveTo>
                    <a:pt x="412751" y="333376"/>
                  </a:moveTo>
                  <a:lnTo>
                    <a:pt x="417513" y="333376"/>
                  </a:lnTo>
                  <a:lnTo>
                    <a:pt x="412751" y="336551"/>
                  </a:lnTo>
                  <a:close/>
                  <a:moveTo>
                    <a:pt x="412751" y="330201"/>
                  </a:moveTo>
                  <a:lnTo>
                    <a:pt x="412751" y="333376"/>
                  </a:lnTo>
                  <a:lnTo>
                    <a:pt x="406401" y="336551"/>
                  </a:lnTo>
                  <a:lnTo>
                    <a:pt x="407194" y="332979"/>
                  </a:lnTo>
                  <a:close/>
                  <a:moveTo>
                    <a:pt x="128062" y="327816"/>
                  </a:moveTo>
                  <a:lnTo>
                    <a:pt x="108060" y="343972"/>
                  </a:lnTo>
                  <a:lnTo>
                    <a:pt x="101600" y="347663"/>
                  </a:lnTo>
                  <a:close/>
                  <a:moveTo>
                    <a:pt x="409576" y="322263"/>
                  </a:moveTo>
                  <a:lnTo>
                    <a:pt x="407194" y="332979"/>
                  </a:lnTo>
                  <a:lnTo>
                    <a:pt x="406401" y="333376"/>
                  </a:lnTo>
                  <a:close/>
                  <a:moveTo>
                    <a:pt x="146050" y="322263"/>
                  </a:moveTo>
                  <a:lnTo>
                    <a:pt x="150813" y="322263"/>
                  </a:lnTo>
                  <a:lnTo>
                    <a:pt x="150813" y="325438"/>
                  </a:lnTo>
                  <a:lnTo>
                    <a:pt x="109538" y="374650"/>
                  </a:lnTo>
                  <a:lnTo>
                    <a:pt x="116840" y="370205"/>
                  </a:lnTo>
                  <a:lnTo>
                    <a:pt x="104775" y="377825"/>
                  </a:lnTo>
                  <a:lnTo>
                    <a:pt x="146050" y="325438"/>
                  </a:lnTo>
                  <a:lnTo>
                    <a:pt x="93663" y="355600"/>
                  </a:lnTo>
                  <a:lnTo>
                    <a:pt x="108060" y="343972"/>
                  </a:lnTo>
                  <a:close/>
                  <a:moveTo>
                    <a:pt x="128588" y="317500"/>
                  </a:moveTo>
                  <a:lnTo>
                    <a:pt x="98662" y="338737"/>
                  </a:lnTo>
                  <a:lnTo>
                    <a:pt x="93663" y="341313"/>
                  </a:lnTo>
                  <a:lnTo>
                    <a:pt x="122170" y="321082"/>
                  </a:lnTo>
                  <a:close/>
                  <a:moveTo>
                    <a:pt x="146050" y="314325"/>
                  </a:moveTo>
                  <a:lnTo>
                    <a:pt x="128062" y="327816"/>
                  </a:lnTo>
                  <a:lnTo>
                    <a:pt x="134938" y="322263"/>
                  </a:lnTo>
                  <a:lnTo>
                    <a:pt x="79375" y="352425"/>
                  </a:lnTo>
                  <a:lnTo>
                    <a:pt x="98662" y="338737"/>
                  </a:lnTo>
                  <a:close/>
                  <a:moveTo>
                    <a:pt x="383647" y="307623"/>
                  </a:moveTo>
                  <a:lnTo>
                    <a:pt x="381066" y="313646"/>
                  </a:lnTo>
                  <a:lnTo>
                    <a:pt x="379413" y="314326"/>
                  </a:lnTo>
                  <a:close/>
                  <a:moveTo>
                    <a:pt x="406401" y="303213"/>
                  </a:moveTo>
                  <a:lnTo>
                    <a:pt x="390526" y="322263"/>
                  </a:lnTo>
                  <a:lnTo>
                    <a:pt x="406401" y="311151"/>
                  </a:lnTo>
                  <a:lnTo>
                    <a:pt x="409576" y="311151"/>
                  </a:lnTo>
                  <a:lnTo>
                    <a:pt x="409576" y="314326"/>
                  </a:lnTo>
                  <a:lnTo>
                    <a:pt x="401638" y="325438"/>
                  </a:lnTo>
                  <a:lnTo>
                    <a:pt x="409576" y="317501"/>
                  </a:lnTo>
                  <a:lnTo>
                    <a:pt x="409576" y="322263"/>
                  </a:lnTo>
                  <a:lnTo>
                    <a:pt x="398463" y="330201"/>
                  </a:lnTo>
                  <a:lnTo>
                    <a:pt x="393701" y="330201"/>
                  </a:lnTo>
                  <a:lnTo>
                    <a:pt x="406401" y="317501"/>
                  </a:lnTo>
                  <a:lnTo>
                    <a:pt x="390526" y="325438"/>
                  </a:lnTo>
                  <a:lnTo>
                    <a:pt x="387351" y="325438"/>
                  </a:lnTo>
                  <a:lnTo>
                    <a:pt x="387351" y="322263"/>
                  </a:lnTo>
                  <a:lnTo>
                    <a:pt x="401638" y="306388"/>
                  </a:lnTo>
                  <a:lnTo>
                    <a:pt x="379413" y="317501"/>
                  </a:lnTo>
                  <a:lnTo>
                    <a:pt x="381066" y="313646"/>
                  </a:lnTo>
                  <a:close/>
                  <a:moveTo>
                    <a:pt x="93663" y="303213"/>
                  </a:moveTo>
                  <a:lnTo>
                    <a:pt x="78014" y="313943"/>
                  </a:lnTo>
                  <a:lnTo>
                    <a:pt x="61920" y="323261"/>
                  </a:lnTo>
                  <a:close/>
                  <a:moveTo>
                    <a:pt x="134938" y="280988"/>
                  </a:moveTo>
                  <a:lnTo>
                    <a:pt x="74613" y="317500"/>
                  </a:lnTo>
                  <a:lnTo>
                    <a:pt x="134938" y="284163"/>
                  </a:lnTo>
                  <a:lnTo>
                    <a:pt x="134938" y="288925"/>
                  </a:lnTo>
                  <a:lnTo>
                    <a:pt x="68263" y="347663"/>
                  </a:lnTo>
                  <a:lnTo>
                    <a:pt x="142875" y="306388"/>
                  </a:lnTo>
                  <a:lnTo>
                    <a:pt x="122170" y="321082"/>
                  </a:lnTo>
                  <a:lnTo>
                    <a:pt x="60325" y="355600"/>
                  </a:lnTo>
                  <a:lnTo>
                    <a:pt x="60325" y="352425"/>
                  </a:lnTo>
                  <a:lnTo>
                    <a:pt x="128588" y="292100"/>
                  </a:lnTo>
                  <a:lnTo>
                    <a:pt x="38100" y="344488"/>
                  </a:lnTo>
                  <a:lnTo>
                    <a:pt x="38100" y="341313"/>
                  </a:lnTo>
                  <a:lnTo>
                    <a:pt x="78014" y="313943"/>
                  </a:lnTo>
                  <a:close/>
                  <a:moveTo>
                    <a:pt x="256290" y="270856"/>
                  </a:moveTo>
                  <a:lnTo>
                    <a:pt x="242664" y="280632"/>
                  </a:lnTo>
                  <a:lnTo>
                    <a:pt x="236538" y="284163"/>
                  </a:lnTo>
                  <a:close/>
                  <a:moveTo>
                    <a:pt x="311151" y="261938"/>
                  </a:moveTo>
                  <a:lnTo>
                    <a:pt x="287550" y="277953"/>
                  </a:lnTo>
                  <a:lnTo>
                    <a:pt x="282576" y="280988"/>
                  </a:lnTo>
                  <a:lnTo>
                    <a:pt x="303916" y="266520"/>
                  </a:lnTo>
                  <a:close/>
                  <a:moveTo>
                    <a:pt x="462870" y="239713"/>
                  </a:moveTo>
                  <a:lnTo>
                    <a:pt x="465138" y="239713"/>
                  </a:lnTo>
                  <a:lnTo>
                    <a:pt x="461963" y="242888"/>
                  </a:lnTo>
                  <a:close/>
                  <a:moveTo>
                    <a:pt x="371476" y="231776"/>
                  </a:moveTo>
                  <a:lnTo>
                    <a:pt x="368668" y="234147"/>
                  </a:lnTo>
                  <a:lnTo>
                    <a:pt x="356016" y="240677"/>
                  </a:lnTo>
                  <a:close/>
                  <a:moveTo>
                    <a:pt x="379413" y="228601"/>
                  </a:moveTo>
                  <a:lnTo>
                    <a:pt x="307976" y="288926"/>
                  </a:lnTo>
                  <a:lnTo>
                    <a:pt x="382588" y="242888"/>
                  </a:lnTo>
                  <a:lnTo>
                    <a:pt x="387351" y="247651"/>
                  </a:lnTo>
                  <a:lnTo>
                    <a:pt x="334963" y="280988"/>
                  </a:lnTo>
                  <a:lnTo>
                    <a:pt x="387351" y="250826"/>
                  </a:lnTo>
                  <a:lnTo>
                    <a:pt x="341313" y="295276"/>
                  </a:lnTo>
                  <a:lnTo>
                    <a:pt x="390526" y="269876"/>
                  </a:lnTo>
                  <a:lnTo>
                    <a:pt x="393701" y="269876"/>
                  </a:lnTo>
                  <a:lnTo>
                    <a:pt x="360363" y="303213"/>
                  </a:lnTo>
                  <a:lnTo>
                    <a:pt x="398463" y="280988"/>
                  </a:lnTo>
                  <a:lnTo>
                    <a:pt x="398463" y="284163"/>
                  </a:lnTo>
                  <a:lnTo>
                    <a:pt x="383647" y="307623"/>
                  </a:lnTo>
                  <a:lnTo>
                    <a:pt x="393701" y="284163"/>
                  </a:lnTo>
                  <a:lnTo>
                    <a:pt x="357188" y="306388"/>
                  </a:lnTo>
                  <a:lnTo>
                    <a:pt x="387351" y="273051"/>
                  </a:lnTo>
                  <a:lnTo>
                    <a:pt x="338138" y="303213"/>
                  </a:lnTo>
                  <a:lnTo>
                    <a:pt x="334963" y="300038"/>
                  </a:lnTo>
                  <a:lnTo>
                    <a:pt x="382588" y="254001"/>
                  </a:lnTo>
                  <a:lnTo>
                    <a:pt x="311151" y="295276"/>
                  </a:lnTo>
                  <a:lnTo>
                    <a:pt x="360363" y="258763"/>
                  </a:lnTo>
                  <a:lnTo>
                    <a:pt x="304801" y="295276"/>
                  </a:lnTo>
                  <a:lnTo>
                    <a:pt x="300038" y="295276"/>
                  </a:lnTo>
                  <a:lnTo>
                    <a:pt x="300038" y="292101"/>
                  </a:lnTo>
                  <a:lnTo>
                    <a:pt x="368668" y="234147"/>
                  </a:lnTo>
                  <a:close/>
                  <a:moveTo>
                    <a:pt x="450851" y="223838"/>
                  </a:moveTo>
                  <a:lnTo>
                    <a:pt x="454026" y="234950"/>
                  </a:lnTo>
                  <a:lnTo>
                    <a:pt x="461963" y="231776"/>
                  </a:lnTo>
                  <a:lnTo>
                    <a:pt x="465138" y="231776"/>
                  </a:lnTo>
                  <a:lnTo>
                    <a:pt x="462870" y="239713"/>
                  </a:lnTo>
                  <a:lnTo>
                    <a:pt x="461963" y="239713"/>
                  </a:lnTo>
                  <a:lnTo>
                    <a:pt x="461963" y="234950"/>
                  </a:lnTo>
                  <a:lnTo>
                    <a:pt x="454026" y="239713"/>
                  </a:lnTo>
                  <a:close/>
                  <a:moveTo>
                    <a:pt x="447676" y="223838"/>
                  </a:moveTo>
                  <a:lnTo>
                    <a:pt x="450851" y="223838"/>
                  </a:lnTo>
                  <a:lnTo>
                    <a:pt x="439738" y="228600"/>
                  </a:lnTo>
                  <a:close/>
                  <a:moveTo>
                    <a:pt x="376238" y="223838"/>
                  </a:moveTo>
                  <a:lnTo>
                    <a:pt x="379413" y="223838"/>
                  </a:lnTo>
                  <a:lnTo>
                    <a:pt x="330201" y="254001"/>
                  </a:lnTo>
                  <a:lnTo>
                    <a:pt x="356016" y="240677"/>
                  </a:lnTo>
                  <a:lnTo>
                    <a:pt x="266700" y="292101"/>
                  </a:lnTo>
                  <a:lnTo>
                    <a:pt x="287550" y="277953"/>
                  </a:lnTo>
                  <a:close/>
                  <a:moveTo>
                    <a:pt x="93137" y="215633"/>
                  </a:moveTo>
                  <a:lnTo>
                    <a:pt x="11113" y="261938"/>
                  </a:lnTo>
                  <a:lnTo>
                    <a:pt x="15449" y="258362"/>
                  </a:lnTo>
                  <a:close/>
                  <a:moveTo>
                    <a:pt x="428625" y="209550"/>
                  </a:moveTo>
                  <a:lnTo>
                    <a:pt x="428625" y="212726"/>
                  </a:lnTo>
                  <a:lnTo>
                    <a:pt x="417513" y="217488"/>
                  </a:lnTo>
                  <a:close/>
                  <a:moveTo>
                    <a:pt x="371476" y="206376"/>
                  </a:moveTo>
                  <a:lnTo>
                    <a:pt x="376238" y="209551"/>
                  </a:lnTo>
                  <a:lnTo>
                    <a:pt x="274638" y="273051"/>
                  </a:lnTo>
                  <a:lnTo>
                    <a:pt x="376238" y="212726"/>
                  </a:lnTo>
                  <a:lnTo>
                    <a:pt x="376238" y="217488"/>
                  </a:lnTo>
                  <a:lnTo>
                    <a:pt x="303916" y="266520"/>
                  </a:lnTo>
                  <a:lnTo>
                    <a:pt x="263525" y="292101"/>
                  </a:lnTo>
                  <a:lnTo>
                    <a:pt x="258763" y="292101"/>
                  </a:lnTo>
                  <a:lnTo>
                    <a:pt x="352426" y="228601"/>
                  </a:lnTo>
                  <a:lnTo>
                    <a:pt x="236538" y="295276"/>
                  </a:lnTo>
                  <a:lnTo>
                    <a:pt x="334963" y="231776"/>
                  </a:lnTo>
                  <a:lnTo>
                    <a:pt x="222250" y="295276"/>
                  </a:lnTo>
                  <a:lnTo>
                    <a:pt x="242664" y="280632"/>
                  </a:lnTo>
                  <a:close/>
                  <a:moveTo>
                    <a:pt x="109538" y="206375"/>
                  </a:moveTo>
                  <a:lnTo>
                    <a:pt x="22225" y="273050"/>
                  </a:lnTo>
                  <a:lnTo>
                    <a:pt x="112713" y="220663"/>
                  </a:lnTo>
                  <a:lnTo>
                    <a:pt x="26988" y="284163"/>
                  </a:lnTo>
                  <a:lnTo>
                    <a:pt x="115888" y="231775"/>
                  </a:lnTo>
                  <a:lnTo>
                    <a:pt x="120650" y="231775"/>
                  </a:lnTo>
                  <a:lnTo>
                    <a:pt x="30163" y="311150"/>
                  </a:lnTo>
                  <a:lnTo>
                    <a:pt x="123825" y="254000"/>
                  </a:lnTo>
                  <a:lnTo>
                    <a:pt x="128588" y="254000"/>
                  </a:lnTo>
                  <a:lnTo>
                    <a:pt x="128588" y="258763"/>
                  </a:lnTo>
                  <a:lnTo>
                    <a:pt x="41275" y="317500"/>
                  </a:lnTo>
                  <a:lnTo>
                    <a:pt x="128588" y="265113"/>
                  </a:lnTo>
                  <a:lnTo>
                    <a:pt x="131763" y="265113"/>
                  </a:lnTo>
                  <a:lnTo>
                    <a:pt x="131763" y="269875"/>
                  </a:lnTo>
                  <a:lnTo>
                    <a:pt x="44450" y="333375"/>
                  </a:lnTo>
                  <a:lnTo>
                    <a:pt x="61920" y="323261"/>
                  </a:lnTo>
                  <a:lnTo>
                    <a:pt x="33338" y="341313"/>
                  </a:lnTo>
                  <a:lnTo>
                    <a:pt x="33338" y="336550"/>
                  </a:lnTo>
                  <a:lnTo>
                    <a:pt x="115888" y="276225"/>
                  </a:lnTo>
                  <a:lnTo>
                    <a:pt x="26988" y="330200"/>
                  </a:lnTo>
                  <a:lnTo>
                    <a:pt x="26988" y="325438"/>
                  </a:lnTo>
                  <a:lnTo>
                    <a:pt x="112713" y="265113"/>
                  </a:lnTo>
                  <a:lnTo>
                    <a:pt x="22225" y="317500"/>
                  </a:lnTo>
                  <a:lnTo>
                    <a:pt x="22225" y="314325"/>
                  </a:lnTo>
                  <a:lnTo>
                    <a:pt x="109538" y="239713"/>
                  </a:lnTo>
                  <a:lnTo>
                    <a:pt x="15875" y="292100"/>
                  </a:lnTo>
                  <a:lnTo>
                    <a:pt x="101600" y="228600"/>
                  </a:lnTo>
                  <a:lnTo>
                    <a:pt x="11113" y="280988"/>
                  </a:lnTo>
                  <a:lnTo>
                    <a:pt x="7938" y="280988"/>
                  </a:lnTo>
                  <a:lnTo>
                    <a:pt x="98425" y="212725"/>
                  </a:lnTo>
                  <a:lnTo>
                    <a:pt x="93137" y="215633"/>
                  </a:lnTo>
                  <a:close/>
                  <a:moveTo>
                    <a:pt x="298461" y="203195"/>
                  </a:moveTo>
                  <a:lnTo>
                    <a:pt x="230935" y="244749"/>
                  </a:lnTo>
                  <a:lnTo>
                    <a:pt x="214313" y="254001"/>
                  </a:lnTo>
                  <a:close/>
                  <a:moveTo>
                    <a:pt x="406400" y="201613"/>
                  </a:moveTo>
                  <a:lnTo>
                    <a:pt x="409575" y="209550"/>
                  </a:lnTo>
                  <a:lnTo>
                    <a:pt x="417513" y="206376"/>
                  </a:lnTo>
                  <a:lnTo>
                    <a:pt x="417513" y="209550"/>
                  </a:lnTo>
                  <a:lnTo>
                    <a:pt x="409575" y="212726"/>
                  </a:lnTo>
                  <a:lnTo>
                    <a:pt x="406400" y="212726"/>
                  </a:lnTo>
                  <a:close/>
                  <a:moveTo>
                    <a:pt x="30163" y="201613"/>
                  </a:moveTo>
                  <a:lnTo>
                    <a:pt x="33338" y="201613"/>
                  </a:lnTo>
                  <a:lnTo>
                    <a:pt x="7938" y="228600"/>
                  </a:lnTo>
                  <a:lnTo>
                    <a:pt x="19972" y="221943"/>
                  </a:lnTo>
                  <a:lnTo>
                    <a:pt x="3175" y="231775"/>
                  </a:lnTo>
                  <a:lnTo>
                    <a:pt x="26988" y="206375"/>
                  </a:lnTo>
                  <a:lnTo>
                    <a:pt x="19050" y="209550"/>
                  </a:lnTo>
                  <a:close/>
                  <a:moveTo>
                    <a:pt x="68263" y="193675"/>
                  </a:moveTo>
                  <a:lnTo>
                    <a:pt x="59000" y="200353"/>
                  </a:lnTo>
                  <a:lnTo>
                    <a:pt x="19972" y="221943"/>
                  </a:lnTo>
                  <a:close/>
                  <a:moveTo>
                    <a:pt x="93663" y="190500"/>
                  </a:moveTo>
                  <a:lnTo>
                    <a:pt x="89073" y="194285"/>
                  </a:lnTo>
                  <a:lnTo>
                    <a:pt x="15875" y="234950"/>
                  </a:lnTo>
                  <a:lnTo>
                    <a:pt x="21950" y="230611"/>
                  </a:lnTo>
                  <a:close/>
                  <a:moveTo>
                    <a:pt x="101600" y="187325"/>
                  </a:moveTo>
                  <a:lnTo>
                    <a:pt x="15449" y="258362"/>
                  </a:lnTo>
                  <a:lnTo>
                    <a:pt x="3175" y="265113"/>
                  </a:lnTo>
                  <a:lnTo>
                    <a:pt x="89073" y="194285"/>
                  </a:lnTo>
                  <a:close/>
                  <a:moveTo>
                    <a:pt x="82550" y="187325"/>
                  </a:moveTo>
                  <a:lnTo>
                    <a:pt x="21950" y="230611"/>
                  </a:lnTo>
                  <a:lnTo>
                    <a:pt x="0" y="242888"/>
                  </a:lnTo>
                  <a:lnTo>
                    <a:pt x="59000" y="200353"/>
                  </a:lnTo>
                  <a:close/>
                  <a:moveTo>
                    <a:pt x="128588" y="168276"/>
                  </a:moveTo>
                  <a:lnTo>
                    <a:pt x="131763" y="168276"/>
                  </a:lnTo>
                  <a:lnTo>
                    <a:pt x="124649" y="188196"/>
                  </a:lnTo>
                  <a:lnTo>
                    <a:pt x="120650" y="190501"/>
                  </a:lnTo>
                  <a:lnTo>
                    <a:pt x="128588" y="171451"/>
                  </a:lnTo>
                  <a:lnTo>
                    <a:pt x="120650" y="176213"/>
                  </a:lnTo>
                  <a:lnTo>
                    <a:pt x="120650" y="171451"/>
                  </a:lnTo>
                  <a:close/>
                  <a:moveTo>
                    <a:pt x="382588" y="160338"/>
                  </a:moveTo>
                  <a:lnTo>
                    <a:pt x="184150" y="295276"/>
                  </a:lnTo>
                  <a:lnTo>
                    <a:pt x="387351" y="179388"/>
                  </a:lnTo>
                  <a:lnTo>
                    <a:pt x="387351" y="182563"/>
                  </a:lnTo>
                  <a:lnTo>
                    <a:pt x="256290" y="270856"/>
                  </a:lnTo>
                  <a:lnTo>
                    <a:pt x="368301" y="190501"/>
                  </a:lnTo>
                  <a:lnTo>
                    <a:pt x="165100" y="311151"/>
                  </a:lnTo>
                  <a:lnTo>
                    <a:pt x="165100" y="306388"/>
                  </a:lnTo>
                  <a:lnTo>
                    <a:pt x="365126" y="171451"/>
                  </a:lnTo>
                  <a:lnTo>
                    <a:pt x="153988" y="292101"/>
                  </a:lnTo>
                  <a:lnTo>
                    <a:pt x="230935" y="244749"/>
                  </a:lnTo>
                  <a:close/>
                  <a:moveTo>
                    <a:pt x="465138" y="138113"/>
                  </a:moveTo>
                  <a:lnTo>
                    <a:pt x="469900" y="138113"/>
                  </a:lnTo>
                  <a:lnTo>
                    <a:pt x="469900" y="141288"/>
                  </a:lnTo>
                  <a:lnTo>
                    <a:pt x="465138" y="141288"/>
                  </a:lnTo>
                  <a:close/>
                  <a:moveTo>
                    <a:pt x="442913" y="138113"/>
                  </a:moveTo>
                  <a:lnTo>
                    <a:pt x="450850" y="146050"/>
                  </a:lnTo>
                  <a:lnTo>
                    <a:pt x="442913" y="141288"/>
                  </a:lnTo>
                  <a:lnTo>
                    <a:pt x="412750" y="160338"/>
                  </a:lnTo>
                  <a:lnTo>
                    <a:pt x="409575" y="160338"/>
                  </a:lnTo>
                  <a:lnTo>
                    <a:pt x="401637" y="152400"/>
                  </a:lnTo>
                  <a:lnTo>
                    <a:pt x="412750" y="157163"/>
                  </a:lnTo>
                  <a:close/>
                  <a:moveTo>
                    <a:pt x="277813" y="115888"/>
                  </a:moveTo>
                  <a:lnTo>
                    <a:pt x="267023" y="122660"/>
                  </a:lnTo>
                  <a:lnTo>
                    <a:pt x="123825" y="206376"/>
                  </a:lnTo>
                  <a:close/>
                  <a:moveTo>
                    <a:pt x="334963" y="93663"/>
                  </a:moveTo>
                  <a:lnTo>
                    <a:pt x="334963" y="96838"/>
                  </a:lnTo>
                  <a:lnTo>
                    <a:pt x="153988" y="217488"/>
                  </a:lnTo>
                  <a:lnTo>
                    <a:pt x="338138" y="112713"/>
                  </a:lnTo>
                  <a:lnTo>
                    <a:pt x="341313" y="112713"/>
                  </a:lnTo>
                  <a:lnTo>
                    <a:pt x="157163" y="239713"/>
                  </a:lnTo>
                  <a:lnTo>
                    <a:pt x="349251" y="127001"/>
                  </a:lnTo>
                  <a:lnTo>
                    <a:pt x="349251" y="130176"/>
                  </a:lnTo>
                  <a:lnTo>
                    <a:pt x="169863" y="250826"/>
                  </a:lnTo>
                  <a:lnTo>
                    <a:pt x="368301" y="138113"/>
                  </a:lnTo>
                  <a:lnTo>
                    <a:pt x="173038" y="273051"/>
                  </a:lnTo>
                  <a:lnTo>
                    <a:pt x="379413" y="152401"/>
                  </a:lnTo>
                  <a:lnTo>
                    <a:pt x="382588" y="152401"/>
                  </a:lnTo>
                  <a:lnTo>
                    <a:pt x="298461" y="203195"/>
                  </a:lnTo>
                  <a:lnTo>
                    <a:pt x="319088" y="190501"/>
                  </a:lnTo>
                  <a:lnTo>
                    <a:pt x="153988" y="288926"/>
                  </a:lnTo>
                  <a:lnTo>
                    <a:pt x="153988" y="284163"/>
                  </a:lnTo>
                  <a:lnTo>
                    <a:pt x="349251" y="149226"/>
                  </a:lnTo>
                  <a:lnTo>
                    <a:pt x="146050" y="265113"/>
                  </a:lnTo>
                  <a:lnTo>
                    <a:pt x="330201" y="141288"/>
                  </a:lnTo>
                  <a:lnTo>
                    <a:pt x="142875" y="250826"/>
                  </a:lnTo>
                  <a:lnTo>
                    <a:pt x="139700" y="250826"/>
                  </a:lnTo>
                  <a:lnTo>
                    <a:pt x="323851" y="123826"/>
                  </a:lnTo>
                  <a:lnTo>
                    <a:pt x="134938" y="231776"/>
                  </a:lnTo>
                  <a:lnTo>
                    <a:pt x="134938" y="228601"/>
                  </a:lnTo>
                  <a:lnTo>
                    <a:pt x="315913" y="107951"/>
                  </a:lnTo>
                  <a:lnTo>
                    <a:pt x="128588" y="212726"/>
                  </a:lnTo>
                  <a:close/>
                  <a:moveTo>
                    <a:pt x="334963" y="88901"/>
                  </a:moveTo>
                  <a:lnTo>
                    <a:pt x="180975" y="179388"/>
                  </a:lnTo>
                  <a:lnTo>
                    <a:pt x="191744" y="172629"/>
                  </a:lnTo>
                  <a:close/>
                  <a:moveTo>
                    <a:pt x="296863" y="88901"/>
                  </a:moveTo>
                  <a:lnTo>
                    <a:pt x="293648" y="90995"/>
                  </a:lnTo>
                  <a:lnTo>
                    <a:pt x="123825" y="190501"/>
                  </a:lnTo>
                  <a:lnTo>
                    <a:pt x="124649" y="188196"/>
                  </a:lnTo>
                  <a:close/>
                  <a:moveTo>
                    <a:pt x="330201" y="85726"/>
                  </a:moveTo>
                  <a:lnTo>
                    <a:pt x="191744" y="172629"/>
                  </a:lnTo>
                  <a:lnTo>
                    <a:pt x="128588" y="209551"/>
                  </a:lnTo>
                  <a:lnTo>
                    <a:pt x="267023" y="122660"/>
                  </a:lnTo>
                  <a:close/>
                  <a:moveTo>
                    <a:pt x="412750" y="74613"/>
                  </a:moveTo>
                  <a:lnTo>
                    <a:pt x="412115" y="75248"/>
                  </a:lnTo>
                  <a:lnTo>
                    <a:pt x="411442" y="75547"/>
                  </a:lnTo>
                  <a:close/>
                  <a:moveTo>
                    <a:pt x="284646" y="73709"/>
                  </a:moveTo>
                  <a:lnTo>
                    <a:pt x="252412" y="93663"/>
                  </a:lnTo>
                  <a:lnTo>
                    <a:pt x="258010" y="89045"/>
                  </a:lnTo>
                  <a:close/>
                  <a:moveTo>
                    <a:pt x="420687" y="71438"/>
                  </a:moveTo>
                  <a:lnTo>
                    <a:pt x="393700" y="96838"/>
                  </a:lnTo>
                  <a:lnTo>
                    <a:pt x="406400" y="88900"/>
                  </a:lnTo>
                  <a:lnTo>
                    <a:pt x="382587" y="119063"/>
                  </a:lnTo>
                  <a:lnTo>
                    <a:pt x="401637" y="93663"/>
                  </a:lnTo>
                  <a:lnTo>
                    <a:pt x="390525" y="100013"/>
                  </a:lnTo>
                  <a:lnTo>
                    <a:pt x="387350" y="100013"/>
                  </a:lnTo>
                  <a:lnTo>
                    <a:pt x="412115" y="75248"/>
                  </a:lnTo>
                  <a:close/>
                  <a:moveTo>
                    <a:pt x="327026" y="71438"/>
                  </a:moveTo>
                  <a:lnTo>
                    <a:pt x="327026" y="74613"/>
                  </a:lnTo>
                  <a:lnTo>
                    <a:pt x="153988" y="182563"/>
                  </a:lnTo>
                  <a:lnTo>
                    <a:pt x="330201" y="82551"/>
                  </a:lnTo>
                  <a:lnTo>
                    <a:pt x="123825" y="201613"/>
                  </a:lnTo>
                  <a:lnTo>
                    <a:pt x="293648" y="90995"/>
                  </a:lnTo>
                  <a:close/>
                  <a:moveTo>
                    <a:pt x="417512" y="58738"/>
                  </a:moveTo>
                  <a:lnTo>
                    <a:pt x="420687" y="58738"/>
                  </a:lnTo>
                  <a:lnTo>
                    <a:pt x="406400" y="77788"/>
                  </a:lnTo>
                  <a:lnTo>
                    <a:pt x="411442" y="75547"/>
                  </a:lnTo>
                  <a:lnTo>
                    <a:pt x="401637" y="82550"/>
                  </a:lnTo>
                  <a:close/>
                  <a:moveTo>
                    <a:pt x="319088" y="52388"/>
                  </a:moveTo>
                  <a:lnTo>
                    <a:pt x="319088" y="55563"/>
                  </a:lnTo>
                  <a:lnTo>
                    <a:pt x="222250" y="119063"/>
                  </a:lnTo>
                  <a:lnTo>
                    <a:pt x="323850" y="63500"/>
                  </a:lnTo>
                  <a:lnTo>
                    <a:pt x="198437" y="134938"/>
                  </a:lnTo>
                  <a:lnTo>
                    <a:pt x="296863" y="66675"/>
                  </a:lnTo>
                  <a:lnTo>
                    <a:pt x="284646" y="73709"/>
                  </a:lnTo>
                  <a:close/>
                  <a:moveTo>
                    <a:pt x="282579" y="48150"/>
                  </a:moveTo>
                  <a:lnTo>
                    <a:pt x="269875" y="63500"/>
                  </a:lnTo>
                  <a:lnTo>
                    <a:pt x="296182" y="50800"/>
                  </a:lnTo>
                  <a:lnTo>
                    <a:pt x="266700" y="66675"/>
                  </a:lnTo>
                  <a:close/>
                  <a:moveTo>
                    <a:pt x="307975" y="44450"/>
                  </a:moveTo>
                  <a:lnTo>
                    <a:pt x="306056" y="46034"/>
                  </a:lnTo>
                  <a:lnTo>
                    <a:pt x="296182" y="50800"/>
                  </a:lnTo>
                  <a:close/>
                  <a:moveTo>
                    <a:pt x="315913" y="41275"/>
                  </a:moveTo>
                  <a:lnTo>
                    <a:pt x="258010" y="89045"/>
                  </a:lnTo>
                  <a:lnTo>
                    <a:pt x="244475" y="96838"/>
                  </a:lnTo>
                  <a:lnTo>
                    <a:pt x="306056" y="46034"/>
                  </a:lnTo>
                  <a:close/>
                  <a:moveTo>
                    <a:pt x="304800" y="22225"/>
                  </a:moveTo>
                  <a:lnTo>
                    <a:pt x="282579" y="48150"/>
                  </a:lnTo>
                  <a:lnTo>
                    <a:pt x="303319" y="23089"/>
                  </a:lnTo>
                  <a:close/>
                  <a:moveTo>
                    <a:pt x="298017" y="3175"/>
                  </a:moveTo>
                  <a:lnTo>
                    <a:pt x="298627" y="3175"/>
                  </a:lnTo>
                  <a:lnTo>
                    <a:pt x="293688" y="14288"/>
                  </a:lnTo>
                  <a:lnTo>
                    <a:pt x="304800" y="6350"/>
                  </a:lnTo>
                  <a:lnTo>
                    <a:pt x="304800" y="11113"/>
                  </a:lnTo>
                  <a:lnTo>
                    <a:pt x="288925" y="30163"/>
                  </a:lnTo>
                  <a:lnTo>
                    <a:pt x="307975" y="17463"/>
                  </a:lnTo>
                  <a:lnTo>
                    <a:pt x="303319" y="23089"/>
                  </a:lnTo>
                  <a:lnTo>
                    <a:pt x="285750" y="33338"/>
                  </a:lnTo>
                  <a:lnTo>
                    <a:pt x="300038" y="14288"/>
                  </a:lnTo>
                  <a:lnTo>
                    <a:pt x="288925" y="17463"/>
                  </a:lnTo>
                  <a:close/>
                  <a:moveTo>
                    <a:pt x="300038" y="0"/>
                  </a:moveTo>
                  <a:lnTo>
                    <a:pt x="298017" y="3175"/>
                  </a:lnTo>
                  <a:lnTo>
                    <a:pt x="296863" y="3175"/>
                  </a:lnTo>
                  <a:close/>
                  <a:moveTo>
                    <a:pt x="300038" y="0"/>
                  </a:moveTo>
                  <a:lnTo>
                    <a:pt x="300038" y="3175"/>
                  </a:lnTo>
                  <a:lnTo>
                    <a:pt x="298627" y="3175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86" name="PA_任意多边形 85"/>
            <p:cNvSpPr/>
            <p:nvPr>
              <p:custDataLst>
                <p:tags r:id="rId15"/>
              </p:custDataLst>
            </p:nvPr>
          </p:nvSpPr>
          <p:spPr bwMode="auto">
            <a:xfrm>
              <a:off x="5648" y="5159"/>
              <a:ext cx="708" cy="703"/>
            </a:xfrm>
            <a:custGeom>
              <a:avLst/>
              <a:gdLst>
                <a:gd name="connsiteX0" fmla="*/ 155739 w 449263"/>
                <a:gd name="connsiteY0" fmla="*/ 408491 h 446088"/>
                <a:gd name="connsiteX1" fmla="*/ 153987 w 449263"/>
                <a:gd name="connsiteY1" fmla="*/ 409575 h 446088"/>
                <a:gd name="connsiteX2" fmla="*/ 155268 w 449263"/>
                <a:gd name="connsiteY2" fmla="*/ 408743 h 446088"/>
                <a:gd name="connsiteX3" fmla="*/ 374651 w 449263"/>
                <a:gd name="connsiteY3" fmla="*/ 382588 h 446088"/>
                <a:gd name="connsiteX4" fmla="*/ 374651 w 449263"/>
                <a:gd name="connsiteY4" fmla="*/ 382588 h 446088"/>
                <a:gd name="connsiteX5" fmla="*/ 374651 w 449263"/>
                <a:gd name="connsiteY5" fmla="*/ 382588 h 446088"/>
                <a:gd name="connsiteX6" fmla="*/ 336550 w 449263"/>
                <a:gd name="connsiteY6" fmla="*/ 379412 h 446088"/>
                <a:gd name="connsiteX7" fmla="*/ 330583 w 449263"/>
                <a:gd name="connsiteY7" fmla="*/ 383199 h 446088"/>
                <a:gd name="connsiteX8" fmla="*/ 330410 w 449263"/>
                <a:gd name="connsiteY8" fmla="*/ 383297 h 446088"/>
                <a:gd name="connsiteX9" fmla="*/ 349254 w 449263"/>
                <a:gd name="connsiteY9" fmla="*/ 377505 h 446088"/>
                <a:gd name="connsiteX10" fmla="*/ 333375 w 449263"/>
                <a:gd name="connsiteY10" fmla="*/ 387350 h 446088"/>
                <a:gd name="connsiteX11" fmla="*/ 345663 w 449263"/>
                <a:gd name="connsiteY11" fmla="*/ 379552 h 446088"/>
                <a:gd name="connsiteX12" fmla="*/ 385763 w 449263"/>
                <a:gd name="connsiteY12" fmla="*/ 376238 h 446088"/>
                <a:gd name="connsiteX13" fmla="*/ 385763 w 449263"/>
                <a:gd name="connsiteY13" fmla="*/ 379413 h 446088"/>
                <a:gd name="connsiteX14" fmla="*/ 344488 w 449263"/>
                <a:gd name="connsiteY14" fmla="*/ 409575 h 446088"/>
                <a:gd name="connsiteX15" fmla="*/ 352426 w 449263"/>
                <a:gd name="connsiteY15" fmla="*/ 404813 h 446088"/>
                <a:gd name="connsiteX16" fmla="*/ 352426 w 449263"/>
                <a:gd name="connsiteY16" fmla="*/ 409575 h 446088"/>
                <a:gd name="connsiteX17" fmla="*/ 333376 w 449263"/>
                <a:gd name="connsiteY17" fmla="*/ 417513 h 446088"/>
                <a:gd name="connsiteX18" fmla="*/ 374651 w 449263"/>
                <a:gd name="connsiteY18" fmla="*/ 382588 h 446088"/>
                <a:gd name="connsiteX19" fmla="*/ 220663 w 449263"/>
                <a:gd name="connsiteY19" fmla="*/ 368300 h 446088"/>
                <a:gd name="connsiteX20" fmla="*/ 220663 w 449263"/>
                <a:gd name="connsiteY20" fmla="*/ 371475 h 446088"/>
                <a:gd name="connsiteX21" fmla="*/ 160337 w 449263"/>
                <a:gd name="connsiteY21" fmla="*/ 409575 h 446088"/>
                <a:gd name="connsiteX22" fmla="*/ 223838 w 449263"/>
                <a:gd name="connsiteY22" fmla="*/ 376238 h 446088"/>
                <a:gd name="connsiteX23" fmla="*/ 223838 w 449263"/>
                <a:gd name="connsiteY23" fmla="*/ 379413 h 446088"/>
                <a:gd name="connsiteX24" fmla="*/ 165100 w 449263"/>
                <a:gd name="connsiteY24" fmla="*/ 417513 h 446088"/>
                <a:gd name="connsiteX25" fmla="*/ 223838 w 449263"/>
                <a:gd name="connsiteY25" fmla="*/ 382588 h 446088"/>
                <a:gd name="connsiteX26" fmla="*/ 228600 w 449263"/>
                <a:gd name="connsiteY26" fmla="*/ 382588 h 446088"/>
                <a:gd name="connsiteX27" fmla="*/ 179387 w 449263"/>
                <a:gd name="connsiteY27" fmla="*/ 439738 h 446088"/>
                <a:gd name="connsiteX28" fmla="*/ 231775 w 449263"/>
                <a:gd name="connsiteY28" fmla="*/ 409575 h 446088"/>
                <a:gd name="connsiteX29" fmla="*/ 236538 w 449263"/>
                <a:gd name="connsiteY29" fmla="*/ 409575 h 446088"/>
                <a:gd name="connsiteX30" fmla="*/ 212725 w 449263"/>
                <a:gd name="connsiteY30" fmla="*/ 442913 h 446088"/>
                <a:gd name="connsiteX31" fmla="*/ 242888 w 449263"/>
                <a:gd name="connsiteY31" fmla="*/ 423863 h 446088"/>
                <a:gd name="connsiteX32" fmla="*/ 242888 w 449263"/>
                <a:gd name="connsiteY32" fmla="*/ 428625 h 446088"/>
                <a:gd name="connsiteX33" fmla="*/ 212725 w 449263"/>
                <a:gd name="connsiteY33" fmla="*/ 446088 h 446088"/>
                <a:gd name="connsiteX34" fmla="*/ 209550 w 449263"/>
                <a:gd name="connsiteY34" fmla="*/ 446088 h 446088"/>
                <a:gd name="connsiteX35" fmla="*/ 231775 w 449263"/>
                <a:gd name="connsiteY35" fmla="*/ 412750 h 446088"/>
                <a:gd name="connsiteX36" fmla="*/ 176212 w 449263"/>
                <a:gd name="connsiteY36" fmla="*/ 442913 h 446088"/>
                <a:gd name="connsiteX37" fmla="*/ 223838 w 449263"/>
                <a:gd name="connsiteY37" fmla="*/ 387350 h 446088"/>
                <a:gd name="connsiteX38" fmla="*/ 146050 w 449263"/>
                <a:gd name="connsiteY38" fmla="*/ 431800 h 446088"/>
                <a:gd name="connsiteX39" fmla="*/ 141287 w 449263"/>
                <a:gd name="connsiteY39" fmla="*/ 431800 h 446088"/>
                <a:gd name="connsiteX40" fmla="*/ 201613 w 449263"/>
                <a:gd name="connsiteY40" fmla="*/ 390525 h 446088"/>
                <a:gd name="connsiteX41" fmla="*/ 134937 w 449263"/>
                <a:gd name="connsiteY41" fmla="*/ 428625 h 446088"/>
                <a:gd name="connsiteX42" fmla="*/ 130175 w 449263"/>
                <a:gd name="connsiteY42" fmla="*/ 428625 h 446088"/>
                <a:gd name="connsiteX43" fmla="*/ 195262 w 449263"/>
                <a:gd name="connsiteY43" fmla="*/ 387350 h 446088"/>
                <a:gd name="connsiteX44" fmla="*/ 155739 w 449263"/>
                <a:gd name="connsiteY44" fmla="*/ 408491 h 446088"/>
                <a:gd name="connsiteX45" fmla="*/ 269875 w 449263"/>
                <a:gd name="connsiteY45" fmla="*/ 357186 h 446088"/>
                <a:gd name="connsiteX46" fmla="*/ 269875 w 449263"/>
                <a:gd name="connsiteY46" fmla="*/ 357187 h 446088"/>
                <a:gd name="connsiteX47" fmla="*/ 269875 w 449263"/>
                <a:gd name="connsiteY47" fmla="*/ 357187 h 446088"/>
                <a:gd name="connsiteX48" fmla="*/ 404813 w 449263"/>
                <a:gd name="connsiteY48" fmla="*/ 349250 h 446088"/>
                <a:gd name="connsiteX49" fmla="*/ 407988 w 449263"/>
                <a:gd name="connsiteY49" fmla="*/ 352425 h 446088"/>
                <a:gd name="connsiteX50" fmla="*/ 311150 w 449263"/>
                <a:gd name="connsiteY50" fmla="*/ 412750 h 446088"/>
                <a:gd name="connsiteX51" fmla="*/ 396876 w 449263"/>
                <a:gd name="connsiteY51" fmla="*/ 360363 h 446088"/>
                <a:gd name="connsiteX52" fmla="*/ 396876 w 449263"/>
                <a:gd name="connsiteY52" fmla="*/ 363538 h 446088"/>
                <a:gd name="connsiteX53" fmla="*/ 307975 w 449263"/>
                <a:gd name="connsiteY53" fmla="*/ 420688 h 446088"/>
                <a:gd name="connsiteX54" fmla="*/ 374651 w 449263"/>
                <a:gd name="connsiteY54" fmla="*/ 382588 h 446088"/>
                <a:gd name="connsiteX55" fmla="*/ 277813 w 449263"/>
                <a:gd name="connsiteY55" fmla="*/ 439738 h 446088"/>
                <a:gd name="connsiteX56" fmla="*/ 366713 w 449263"/>
                <a:gd name="connsiteY56" fmla="*/ 382588 h 446088"/>
                <a:gd name="connsiteX57" fmla="*/ 258763 w 449263"/>
                <a:gd name="connsiteY57" fmla="*/ 442913 h 446088"/>
                <a:gd name="connsiteX58" fmla="*/ 254000 w 449263"/>
                <a:gd name="connsiteY58" fmla="*/ 442913 h 446088"/>
                <a:gd name="connsiteX59" fmla="*/ 352426 w 449263"/>
                <a:gd name="connsiteY59" fmla="*/ 382588 h 446088"/>
                <a:gd name="connsiteX60" fmla="*/ 247650 w 449263"/>
                <a:gd name="connsiteY60" fmla="*/ 446088 h 446088"/>
                <a:gd name="connsiteX61" fmla="*/ 242888 w 449263"/>
                <a:gd name="connsiteY61" fmla="*/ 446088 h 446088"/>
                <a:gd name="connsiteX62" fmla="*/ 242888 w 449263"/>
                <a:gd name="connsiteY62" fmla="*/ 442913 h 446088"/>
                <a:gd name="connsiteX63" fmla="*/ 242888 w 449263"/>
                <a:gd name="connsiteY63" fmla="*/ 428625 h 446088"/>
                <a:gd name="connsiteX64" fmla="*/ 247650 w 449263"/>
                <a:gd name="connsiteY64" fmla="*/ 442913 h 446088"/>
                <a:gd name="connsiteX65" fmla="*/ 160337 w 449263"/>
                <a:gd name="connsiteY65" fmla="*/ 349250 h 446088"/>
                <a:gd name="connsiteX66" fmla="*/ 152133 w 449263"/>
                <a:gd name="connsiteY66" fmla="*/ 354661 h 446088"/>
                <a:gd name="connsiteX67" fmla="*/ 148761 w 449263"/>
                <a:gd name="connsiteY67" fmla="*/ 356574 h 446088"/>
                <a:gd name="connsiteX68" fmla="*/ 412750 w 449263"/>
                <a:gd name="connsiteY68" fmla="*/ 338137 h 446088"/>
                <a:gd name="connsiteX69" fmla="*/ 415925 w 449263"/>
                <a:gd name="connsiteY69" fmla="*/ 341312 h 446088"/>
                <a:gd name="connsiteX70" fmla="*/ 412750 w 449263"/>
                <a:gd name="connsiteY70" fmla="*/ 341312 h 446088"/>
                <a:gd name="connsiteX71" fmla="*/ 349254 w 449263"/>
                <a:gd name="connsiteY71" fmla="*/ 377505 h 446088"/>
                <a:gd name="connsiteX72" fmla="*/ 415925 w 449263"/>
                <a:gd name="connsiteY72" fmla="*/ 334962 h 446088"/>
                <a:gd name="connsiteX73" fmla="*/ 345663 w 449263"/>
                <a:gd name="connsiteY73" fmla="*/ 379552 h 446088"/>
                <a:gd name="connsiteX74" fmla="*/ 254000 w 449263"/>
                <a:gd name="connsiteY74" fmla="*/ 431800 h 446088"/>
                <a:gd name="connsiteX75" fmla="*/ 330583 w 449263"/>
                <a:gd name="connsiteY75" fmla="*/ 383199 h 446088"/>
                <a:gd name="connsiteX76" fmla="*/ 274996 w 449263"/>
                <a:gd name="connsiteY76" fmla="*/ 334962 h 446088"/>
                <a:gd name="connsiteX77" fmla="*/ 275771 w 449263"/>
                <a:gd name="connsiteY77" fmla="*/ 334962 h 446088"/>
                <a:gd name="connsiteX78" fmla="*/ 269875 w 449263"/>
                <a:gd name="connsiteY78" fmla="*/ 338137 h 446088"/>
                <a:gd name="connsiteX79" fmla="*/ 155927 w 449263"/>
                <a:gd name="connsiteY79" fmla="*/ 330201 h 446088"/>
                <a:gd name="connsiteX80" fmla="*/ 88900 w 449263"/>
                <a:gd name="connsiteY80" fmla="*/ 390525 h 446088"/>
                <a:gd name="connsiteX81" fmla="*/ 148761 w 449263"/>
                <a:gd name="connsiteY81" fmla="*/ 356574 h 446088"/>
                <a:gd name="connsiteX82" fmla="*/ 82550 w 449263"/>
                <a:gd name="connsiteY82" fmla="*/ 398463 h 446088"/>
                <a:gd name="connsiteX83" fmla="*/ 82550 w 449263"/>
                <a:gd name="connsiteY83" fmla="*/ 393700 h 446088"/>
                <a:gd name="connsiteX84" fmla="*/ 195262 w 449263"/>
                <a:gd name="connsiteY84" fmla="*/ 330200 h 446088"/>
                <a:gd name="connsiteX85" fmla="*/ 119062 w 449263"/>
                <a:gd name="connsiteY85" fmla="*/ 379413 h 446088"/>
                <a:gd name="connsiteX86" fmla="*/ 198438 w 449263"/>
                <a:gd name="connsiteY86" fmla="*/ 334963 h 446088"/>
                <a:gd name="connsiteX87" fmla="*/ 112712 w 449263"/>
                <a:gd name="connsiteY87" fmla="*/ 401638 h 446088"/>
                <a:gd name="connsiteX88" fmla="*/ 206375 w 449263"/>
                <a:gd name="connsiteY88" fmla="*/ 346075 h 446088"/>
                <a:gd name="connsiteX89" fmla="*/ 209550 w 449263"/>
                <a:gd name="connsiteY89" fmla="*/ 346075 h 446088"/>
                <a:gd name="connsiteX90" fmla="*/ 209550 w 449263"/>
                <a:gd name="connsiteY90" fmla="*/ 349250 h 446088"/>
                <a:gd name="connsiteX91" fmla="*/ 127000 w 449263"/>
                <a:gd name="connsiteY91" fmla="*/ 417513 h 446088"/>
                <a:gd name="connsiteX92" fmla="*/ 217488 w 449263"/>
                <a:gd name="connsiteY92" fmla="*/ 363538 h 446088"/>
                <a:gd name="connsiteX93" fmla="*/ 217488 w 449263"/>
                <a:gd name="connsiteY93" fmla="*/ 368300 h 446088"/>
                <a:gd name="connsiteX94" fmla="*/ 155268 w 449263"/>
                <a:gd name="connsiteY94" fmla="*/ 408743 h 446088"/>
                <a:gd name="connsiteX95" fmla="*/ 127000 w 449263"/>
                <a:gd name="connsiteY95" fmla="*/ 423863 h 446088"/>
                <a:gd name="connsiteX96" fmla="*/ 190500 w 449263"/>
                <a:gd name="connsiteY96" fmla="*/ 382588 h 446088"/>
                <a:gd name="connsiteX97" fmla="*/ 123825 w 449263"/>
                <a:gd name="connsiteY97" fmla="*/ 420688 h 446088"/>
                <a:gd name="connsiteX98" fmla="*/ 119062 w 449263"/>
                <a:gd name="connsiteY98" fmla="*/ 420688 h 446088"/>
                <a:gd name="connsiteX99" fmla="*/ 198438 w 449263"/>
                <a:gd name="connsiteY99" fmla="*/ 352425 h 446088"/>
                <a:gd name="connsiteX100" fmla="*/ 100012 w 449263"/>
                <a:gd name="connsiteY100" fmla="*/ 409575 h 446088"/>
                <a:gd name="connsiteX101" fmla="*/ 187325 w 449263"/>
                <a:gd name="connsiteY101" fmla="*/ 341313 h 446088"/>
                <a:gd name="connsiteX102" fmla="*/ 85725 w 449263"/>
                <a:gd name="connsiteY102" fmla="*/ 401638 h 446088"/>
                <a:gd name="connsiteX103" fmla="*/ 85725 w 449263"/>
                <a:gd name="connsiteY103" fmla="*/ 398463 h 446088"/>
                <a:gd name="connsiteX104" fmla="*/ 152133 w 449263"/>
                <a:gd name="connsiteY104" fmla="*/ 354661 h 446088"/>
                <a:gd name="connsiteX105" fmla="*/ 165100 w 449263"/>
                <a:gd name="connsiteY105" fmla="*/ 322263 h 446088"/>
                <a:gd name="connsiteX106" fmla="*/ 155927 w 449263"/>
                <a:gd name="connsiteY106" fmla="*/ 330201 h 446088"/>
                <a:gd name="connsiteX107" fmla="*/ 164159 w 449263"/>
                <a:gd name="connsiteY107" fmla="*/ 322792 h 446088"/>
                <a:gd name="connsiteX108" fmla="*/ 135370 w 449263"/>
                <a:gd name="connsiteY108" fmla="*/ 320151 h 446088"/>
                <a:gd name="connsiteX109" fmla="*/ 80240 w 449263"/>
                <a:gd name="connsiteY109" fmla="*/ 365610 h 446088"/>
                <a:gd name="connsiteX110" fmla="*/ 69850 w 449263"/>
                <a:gd name="connsiteY110" fmla="*/ 371475 h 446088"/>
                <a:gd name="connsiteX111" fmla="*/ 168275 w 449263"/>
                <a:gd name="connsiteY111" fmla="*/ 315913 h 446088"/>
                <a:gd name="connsiteX112" fmla="*/ 171450 w 449263"/>
                <a:gd name="connsiteY112" fmla="*/ 315913 h 446088"/>
                <a:gd name="connsiteX113" fmla="*/ 168275 w 449263"/>
                <a:gd name="connsiteY113" fmla="*/ 319088 h 446088"/>
                <a:gd name="connsiteX114" fmla="*/ 164159 w 449263"/>
                <a:gd name="connsiteY114" fmla="*/ 322792 h 446088"/>
                <a:gd name="connsiteX115" fmla="*/ 63500 w 449263"/>
                <a:gd name="connsiteY115" fmla="*/ 379413 h 446088"/>
                <a:gd name="connsiteX116" fmla="*/ 80240 w 449263"/>
                <a:gd name="connsiteY116" fmla="*/ 365610 h 446088"/>
                <a:gd name="connsiteX117" fmla="*/ 42642 w 449263"/>
                <a:gd name="connsiteY117" fmla="*/ 312280 h 446088"/>
                <a:gd name="connsiteX118" fmla="*/ 36512 w 449263"/>
                <a:gd name="connsiteY118" fmla="*/ 315913 h 446088"/>
                <a:gd name="connsiteX119" fmla="*/ 37063 w 449263"/>
                <a:gd name="connsiteY119" fmla="*/ 315511 h 446088"/>
                <a:gd name="connsiteX120" fmla="*/ 115887 w 449263"/>
                <a:gd name="connsiteY120" fmla="*/ 311150 h 446088"/>
                <a:gd name="connsiteX121" fmla="*/ 113086 w 449263"/>
                <a:gd name="connsiteY121" fmla="*/ 312955 h 446088"/>
                <a:gd name="connsiteX122" fmla="*/ 55562 w 449263"/>
                <a:gd name="connsiteY122" fmla="*/ 346075 h 446088"/>
                <a:gd name="connsiteX123" fmla="*/ 55955 w 449263"/>
                <a:gd name="connsiteY123" fmla="*/ 345778 h 446088"/>
                <a:gd name="connsiteX124" fmla="*/ 390525 w 449263"/>
                <a:gd name="connsiteY124" fmla="*/ 300037 h 446088"/>
                <a:gd name="connsiteX125" fmla="*/ 393700 w 449263"/>
                <a:gd name="connsiteY125" fmla="*/ 304800 h 446088"/>
                <a:gd name="connsiteX126" fmla="*/ 390525 w 449263"/>
                <a:gd name="connsiteY126" fmla="*/ 304800 h 446088"/>
                <a:gd name="connsiteX127" fmla="*/ 341313 w 449263"/>
                <a:gd name="connsiteY127" fmla="*/ 300037 h 446088"/>
                <a:gd name="connsiteX128" fmla="*/ 341039 w 449263"/>
                <a:gd name="connsiteY128" fmla="*/ 300256 h 446088"/>
                <a:gd name="connsiteX129" fmla="*/ 269875 w 449263"/>
                <a:gd name="connsiteY129" fmla="*/ 341312 h 446088"/>
                <a:gd name="connsiteX130" fmla="*/ 401638 w 449263"/>
                <a:gd name="connsiteY130" fmla="*/ 295098 h 446088"/>
                <a:gd name="connsiteX131" fmla="*/ 401638 w 449263"/>
                <a:gd name="connsiteY131" fmla="*/ 296862 h 446088"/>
                <a:gd name="connsiteX132" fmla="*/ 404813 w 449263"/>
                <a:gd name="connsiteY132" fmla="*/ 296862 h 446088"/>
                <a:gd name="connsiteX133" fmla="*/ 396875 w 449263"/>
                <a:gd name="connsiteY133" fmla="*/ 300037 h 446088"/>
                <a:gd name="connsiteX134" fmla="*/ 396875 w 449263"/>
                <a:gd name="connsiteY134" fmla="*/ 297215 h 446088"/>
                <a:gd name="connsiteX135" fmla="*/ 404813 w 449263"/>
                <a:gd name="connsiteY135" fmla="*/ 293687 h 446088"/>
                <a:gd name="connsiteX136" fmla="*/ 404813 w 449263"/>
                <a:gd name="connsiteY136" fmla="*/ 296862 h 446088"/>
                <a:gd name="connsiteX137" fmla="*/ 402615 w 449263"/>
                <a:gd name="connsiteY137" fmla="*/ 294664 h 446088"/>
                <a:gd name="connsiteX138" fmla="*/ 401638 w 449263"/>
                <a:gd name="connsiteY138" fmla="*/ 293687 h 446088"/>
                <a:gd name="connsiteX139" fmla="*/ 396875 w 449263"/>
                <a:gd name="connsiteY139" fmla="*/ 296862 h 446088"/>
                <a:gd name="connsiteX140" fmla="*/ 396875 w 449263"/>
                <a:gd name="connsiteY140" fmla="*/ 297215 h 446088"/>
                <a:gd name="connsiteX141" fmla="*/ 390525 w 449263"/>
                <a:gd name="connsiteY141" fmla="*/ 300037 h 446088"/>
                <a:gd name="connsiteX142" fmla="*/ 401638 w 449263"/>
                <a:gd name="connsiteY142" fmla="*/ 293687 h 446088"/>
                <a:gd name="connsiteX143" fmla="*/ 402615 w 449263"/>
                <a:gd name="connsiteY143" fmla="*/ 294664 h 446088"/>
                <a:gd name="connsiteX144" fmla="*/ 401638 w 449263"/>
                <a:gd name="connsiteY144" fmla="*/ 295098 h 446088"/>
                <a:gd name="connsiteX145" fmla="*/ 352425 w 449263"/>
                <a:gd name="connsiteY145" fmla="*/ 293687 h 446088"/>
                <a:gd name="connsiteX146" fmla="*/ 277812 w 449263"/>
                <a:gd name="connsiteY146" fmla="*/ 334962 h 446088"/>
                <a:gd name="connsiteX147" fmla="*/ 275771 w 449263"/>
                <a:gd name="connsiteY147" fmla="*/ 334962 h 446088"/>
                <a:gd name="connsiteX148" fmla="*/ 352425 w 449263"/>
                <a:gd name="connsiteY148" fmla="*/ 293687 h 446088"/>
                <a:gd name="connsiteX149" fmla="*/ 269875 w 449263"/>
                <a:gd name="connsiteY149" fmla="*/ 357186 h 446088"/>
                <a:gd name="connsiteX150" fmla="*/ 341039 w 449263"/>
                <a:gd name="connsiteY150" fmla="*/ 300256 h 446088"/>
                <a:gd name="connsiteX151" fmla="*/ 349250 w 449263"/>
                <a:gd name="connsiteY151" fmla="*/ 288925 h 446088"/>
                <a:gd name="connsiteX152" fmla="*/ 352425 w 449263"/>
                <a:gd name="connsiteY152" fmla="*/ 288925 h 446088"/>
                <a:gd name="connsiteX153" fmla="*/ 352425 w 449263"/>
                <a:gd name="connsiteY153" fmla="*/ 293687 h 446088"/>
                <a:gd name="connsiteX154" fmla="*/ 431800 w 449263"/>
                <a:gd name="connsiteY154" fmla="*/ 285750 h 446088"/>
                <a:gd name="connsiteX155" fmla="*/ 438151 w 449263"/>
                <a:gd name="connsiteY155" fmla="*/ 285750 h 446088"/>
                <a:gd name="connsiteX156" fmla="*/ 423863 w 449263"/>
                <a:gd name="connsiteY156" fmla="*/ 300038 h 446088"/>
                <a:gd name="connsiteX157" fmla="*/ 434976 w 449263"/>
                <a:gd name="connsiteY157" fmla="*/ 293688 h 446088"/>
                <a:gd name="connsiteX158" fmla="*/ 434976 w 449263"/>
                <a:gd name="connsiteY158" fmla="*/ 296862 h 446088"/>
                <a:gd name="connsiteX159" fmla="*/ 434975 w 449263"/>
                <a:gd name="connsiteY159" fmla="*/ 296862 h 446088"/>
                <a:gd name="connsiteX160" fmla="*/ 434975 w 449263"/>
                <a:gd name="connsiteY160" fmla="*/ 300037 h 446088"/>
                <a:gd name="connsiteX161" fmla="*/ 269875 w 449263"/>
                <a:gd name="connsiteY161" fmla="*/ 417512 h 446088"/>
                <a:gd name="connsiteX162" fmla="*/ 330410 w 449263"/>
                <a:gd name="connsiteY162" fmla="*/ 383297 h 446088"/>
                <a:gd name="connsiteX163" fmla="*/ 258762 w 449263"/>
                <a:gd name="connsiteY163" fmla="*/ 428625 h 446088"/>
                <a:gd name="connsiteX164" fmla="*/ 254000 w 449263"/>
                <a:gd name="connsiteY164" fmla="*/ 428625 h 446088"/>
                <a:gd name="connsiteX165" fmla="*/ 258762 w 449263"/>
                <a:gd name="connsiteY165" fmla="*/ 423862 h 446088"/>
                <a:gd name="connsiteX166" fmla="*/ 419100 w 449263"/>
                <a:gd name="connsiteY166" fmla="*/ 307975 h 446088"/>
                <a:gd name="connsiteX167" fmla="*/ 265112 w 449263"/>
                <a:gd name="connsiteY167" fmla="*/ 393700 h 446088"/>
                <a:gd name="connsiteX168" fmla="*/ 396875 w 449263"/>
                <a:gd name="connsiteY168" fmla="*/ 307975 h 446088"/>
                <a:gd name="connsiteX169" fmla="*/ 265112 w 449263"/>
                <a:gd name="connsiteY169" fmla="*/ 382587 h 446088"/>
                <a:gd name="connsiteX170" fmla="*/ 261937 w 449263"/>
                <a:gd name="connsiteY170" fmla="*/ 382587 h 446088"/>
                <a:gd name="connsiteX171" fmla="*/ 355600 w 449263"/>
                <a:gd name="connsiteY171" fmla="*/ 311150 h 446088"/>
                <a:gd name="connsiteX172" fmla="*/ 261937 w 449263"/>
                <a:gd name="connsiteY172" fmla="*/ 363537 h 446088"/>
                <a:gd name="connsiteX173" fmla="*/ 269875 w 449263"/>
                <a:gd name="connsiteY173" fmla="*/ 357187 h 446088"/>
                <a:gd name="connsiteX174" fmla="*/ 363538 w 449263"/>
                <a:gd name="connsiteY174" fmla="*/ 304800 h 446088"/>
                <a:gd name="connsiteX175" fmla="*/ 366713 w 449263"/>
                <a:gd name="connsiteY175" fmla="*/ 304800 h 446088"/>
                <a:gd name="connsiteX176" fmla="*/ 273050 w 449263"/>
                <a:gd name="connsiteY176" fmla="*/ 376237 h 446088"/>
                <a:gd name="connsiteX177" fmla="*/ 415925 w 449263"/>
                <a:gd name="connsiteY177" fmla="*/ 293687 h 446088"/>
                <a:gd name="connsiteX178" fmla="*/ 419100 w 449263"/>
                <a:gd name="connsiteY178" fmla="*/ 293687 h 446088"/>
                <a:gd name="connsiteX179" fmla="*/ 288925 w 449263"/>
                <a:gd name="connsiteY179" fmla="*/ 379412 h 446088"/>
                <a:gd name="connsiteX180" fmla="*/ 434971 w 449263"/>
                <a:gd name="connsiteY180" fmla="*/ 296864 h 446088"/>
                <a:gd name="connsiteX181" fmla="*/ 419100 w 449263"/>
                <a:gd name="connsiteY181" fmla="*/ 304800 h 446088"/>
                <a:gd name="connsiteX182" fmla="*/ 431800 w 449263"/>
                <a:gd name="connsiteY182" fmla="*/ 288925 h 446088"/>
                <a:gd name="connsiteX183" fmla="*/ 427038 w 449263"/>
                <a:gd name="connsiteY183" fmla="*/ 293688 h 446088"/>
                <a:gd name="connsiteX184" fmla="*/ 423863 w 449263"/>
                <a:gd name="connsiteY184" fmla="*/ 293688 h 446088"/>
                <a:gd name="connsiteX185" fmla="*/ 160337 w 449263"/>
                <a:gd name="connsiteY185" fmla="*/ 285750 h 446088"/>
                <a:gd name="connsiteX186" fmla="*/ 88900 w 449263"/>
                <a:gd name="connsiteY186" fmla="*/ 330200 h 446088"/>
                <a:gd name="connsiteX187" fmla="*/ 160337 w 449263"/>
                <a:gd name="connsiteY187" fmla="*/ 288925 h 446088"/>
                <a:gd name="connsiteX188" fmla="*/ 74612 w 449263"/>
                <a:gd name="connsiteY188" fmla="*/ 346075 h 446088"/>
                <a:gd name="connsiteX189" fmla="*/ 160337 w 449263"/>
                <a:gd name="connsiteY189" fmla="*/ 296863 h 446088"/>
                <a:gd name="connsiteX190" fmla="*/ 165100 w 449263"/>
                <a:gd name="connsiteY190" fmla="*/ 296863 h 446088"/>
                <a:gd name="connsiteX191" fmla="*/ 135370 w 449263"/>
                <a:gd name="connsiteY191" fmla="*/ 320151 h 446088"/>
                <a:gd name="connsiteX192" fmla="*/ 153987 w 449263"/>
                <a:gd name="connsiteY192" fmla="*/ 304800 h 446088"/>
                <a:gd name="connsiteX193" fmla="*/ 52387 w 449263"/>
                <a:gd name="connsiteY193" fmla="*/ 363538 h 446088"/>
                <a:gd name="connsiteX194" fmla="*/ 47625 w 449263"/>
                <a:gd name="connsiteY194" fmla="*/ 363538 h 446088"/>
                <a:gd name="connsiteX195" fmla="*/ 47625 w 449263"/>
                <a:gd name="connsiteY195" fmla="*/ 360363 h 446088"/>
                <a:gd name="connsiteX196" fmla="*/ 134937 w 449263"/>
                <a:gd name="connsiteY196" fmla="*/ 304800 h 446088"/>
                <a:gd name="connsiteX197" fmla="*/ 44450 w 449263"/>
                <a:gd name="connsiteY197" fmla="*/ 357188 h 446088"/>
                <a:gd name="connsiteX198" fmla="*/ 113086 w 449263"/>
                <a:gd name="connsiteY198" fmla="*/ 312955 h 446088"/>
                <a:gd name="connsiteX199" fmla="*/ 438151 w 449263"/>
                <a:gd name="connsiteY199" fmla="*/ 277812 h 446088"/>
                <a:gd name="connsiteX200" fmla="*/ 438151 w 449263"/>
                <a:gd name="connsiteY200" fmla="*/ 280988 h 446088"/>
                <a:gd name="connsiteX201" fmla="*/ 431800 w 449263"/>
                <a:gd name="connsiteY201" fmla="*/ 285750 h 446088"/>
                <a:gd name="connsiteX202" fmla="*/ 146050 w 449263"/>
                <a:gd name="connsiteY202" fmla="*/ 274638 h 446088"/>
                <a:gd name="connsiteX203" fmla="*/ 143025 w 449263"/>
                <a:gd name="connsiteY203" fmla="*/ 276884 h 446088"/>
                <a:gd name="connsiteX204" fmla="*/ 52387 w 449263"/>
                <a:gd name="connsiteY204" fmla="*/ 330200 h 446088"/>
                <a:gd name="connsiteX205" fmla="*/ 53679 w 449263"/>
                <a:gd name="connsiteY205" fmla="*/ 329280 h 446088"/>
                <a:gd name="connsiteX206" fmla="*/ 336550 w 449263"/>
                <a:gd name="connsiteY206" fmla="*/ 269875 h 446088"/>
                <a:gd name="connsiteX207" fmla="*/ 333538 w 449263"/>
                <a:gd name="connsiteY207" fmla="*/ 272704 h 446088"/>
                <a:gd name="connsiteX208" fmla="*/ 331602 w 449263"/>
                <a:gd name="connsiteY208" fmla="*/ 274523 h 446088"/>
                <a:gd name="connsiteX209" fmla="*/ 301346 w 449263"/>
                <a:gd name="connsiteY209" fmla="*/ 292892 h 446088"/>
                <a:gd name="connsiteX210" fmla="*/ 325382 w 449263"/>
                <a:gd name="connsiteY210" fmla="*/ 277177 h 446088"/>
                <a:gd name="connsiteX211" fmla="*/ 344488 w 449263"/>
                <a:gd name="connsiteY211" fmla="*/ 266700 h 446088"/>
                <a:gd name="connsiteX212" fmla="*/ 292100 w 449263"/>
                <a:gd name="connsiteY212" fmla="*/ 315912 h 446088"/>
                <a:gd name="connsiteX213" fmla="*/ 349250 w 449263"/>
                <a:gd name="connsiteY213" fmla="*/ 280987 h 446088"/>
                <a:gd name="connsiteX214" fmla="*/ 349250 w 449263"/>
                <a:gd name="connsiteY214" fmla="*/ 285750 h 446088"/>
                <a:gd name="connsiteX215" fmla="*/ 292100 w 449263"/>
                <a:gd name="connsiteY215" fmla="*/ 322262 h 446088"/>
                <a:gd name="connsiteX216" fmla="*/ 349250 w 449263"/>
                <a:gd name="connsiteY216" fmla="*/ 288925 h 446088"/>
                <a:gd name="connsiteX217" fmla="*/ 274996 w 449263"/>
                <a:gd name="connsiteY217" fmla="*/ 334962 h 446088"/>
                <a:gd name="connsiteX218" fmla="*/ 273050 w 449263"/>
                <a:gd name="connsiteY218" fmla="*/ 334962 h 446088"/>
                <a:gd name="connsiteX219" fmla="*/ 330200 w 449263"/>
                <a:gd name="connsiteY219" fmla="*/ 293687 h 446088"/>
                <a:gd name="connsiteX220" fmla="*/ 284162 w 449263"/>
                <a:gd name="connsiteY220" fmla="*/ 322262 h 446088"/>
                <a:gd name="connsiteX221" fmla="*/ 284162 w 449263"/>
                <a:gd name="connsiteY221" fmla="*/ 319087 h 446088"/>
                <a:gd name="connsiteX222" fmla="*/ 331374 w 449263"/>
                <a:gd name="connsiteY222" fmla="*/ 274737 h 446088"/>
                <a:gd name="connsiteX223" fmla="*/ 331602 w 449263"/>
                <a:gd name="connsiteY223" fmla="*/ 274523 h 446088"/>
                <a:gd name="connsiteX224" fmla="*/ 160337 w 449263"/>
                <a:gd name="connsiteY224" fmla="*/ 266700 h 446088"/>
                <a:gd name="connsiteX225" fmla="*/ 55955 w 449263"/>
                <a:gd name="connsiteY225" fmla="*/ 345778 h 446088"/>
                <a:gd name="connsiteX226" fmla="*/ 44450 w 449263"/>
                <a:gd name="connsiteY226" fmla="*/ 352425 h 446088"/>
                <a:gd name="connsiteX227" fmla="*/ 41275 w 449263"/>
                <a:gd name="connsiteY227" fmla="*/ 352425 h 446088"/>
                <a:gd name="connsiteX228" fmla="*/ 143025 w 449263"/>
                <a:gd name="connsiteY228" fmla="*/ 276884 h 446088"/>
                <a:gd name="connsiteX229" fmla="*/ 153987 w 449263"/>
                <a:gd name="connsiteY229" fmla="*/ 255588 h 446088"/>
                <a:gd name="connsiteX230" fmla="*/ 151599 w 449263"/>
                <a:gd name="connsiteY230" fmla="*/ 257285 h 446088"/>
                <a:gd name="connsiteX231" fmla="*/ 25400 w 449263"/>
                <a:gd name="connsiteY231" fmla="*/ 330200 h 446088"/>
                <a:gd name="connsiteX232" fmla="*/ 446088 w 449263"/>
                <a:gd name="connsiteY232" fmla="*/ 252412 h 446088"/>
                <a:gd name="connsiteX233" fmla="*/ 438151 w 449263"/>
                <a:gd name="connsiteY233" fmla="*/ 266700 h 446088"/>
                <a:gd name="connsiteX234" fmla="*/ 442913 w 449263"/>
                <a:gd name="connsiteY234" fmla="*/ 263525 h 446088"/>
                <a:gd name="connsiteX235" fmla="*/ 446088 w 449263"/>
                <a:gd name="connsiteY235" fmla="*/ 263525 h 446088"/>
                <a:gd name="connsiteX236" fmla="*/ 431800 w 449263"/>
                <a:gd name="connsiteY236" fmla="*/ 285750 h 446088"/>
                <a:gd name="connsiteX237" fmla="*/ 427038 w 449263"/>
                <a:gd name="connsiteY237" fmla="*/ 288925 h 446088"/>
                <a:gd name="connsiteX238" fmla="*/ 427038 w 449263"/>
                <a:gd name="connsiteY238" fmla="*/ 285750 h 446088"/>
                <a:gd name="connsiteX239" fmla="*/ 442913 w 449263"/>
                <a:gd name="connsiteY239" fmla="*/ 266700 h 446088"/>
                <a:gd name="connsiteX240" fmla="*/ 434976 w 449263"/>
                <a:gd name="connsiteY240" fmla="*/ 269875 h 446088"/>
                <a:gd name="connsiteX241" fmla="*/ 434976 w 449263"/>
                <a:gd name="connsiteY241" fmla="*/ 266700 h 446088"/>
                <a:gd name="connsiteX242" fmla="*/ 442913 w 449263"/>
                <a:gd name="connsiteY242" fmla="*/ 255588 h 446088"/>
                <a:gd name="connsiteX243" fmla="*/ 438151 w 449263"/>
                <a:gd name="connsiteY243" fmla="*/ 255588 h 446088"/>
                <a:gd name="connsiteX244" fmla="*/ 168275 w 449263"/>
                <a:gd name="connsiteY244" fmla="*/ 247650 h 446088"/>
                <a:gd name="connsiteX245" fmla="*/ 53679 w 449263"/>
                <a:gd name="connsiteY245" fmla="*/ 329280 h 446088"/>
                <a:gd name="connsiteX246" fmla="*/ 33337 w 449263"/>
                <a:gd name="connsiteY246" fmla="*/ 341313 h 446088"/>
                <a:gd name="connsiteX247" fmla="*/ 151599 w 449263"/>
                <a:gd name="connsiteY247" fmla="*/ 257285 h 446088"/>
                <a:gd name="connsiteX248" fmla="*/ 165100 w 449263"/>
                <a:gd name="connsiteY248" fmla="*/ 239713 h 446088"/>
                <a:gd name="connsiteX249" fmla="*/ 168275 w 449263"/>
                <a:gd name="connsiteY249" fmla="*/ 239713 h 446088"/>
                <a:gd name="connsiteX250" fmla="*/ 79764 w 449263"/>
                <a:gd name="connsiteY250" fmla="*/ 295615 h 446088"/>
                <a:gd name="connsiteX251" fmla="*/ 77787 w 449263"/>
                <a:gd name="connsiteY251" fmla="*/ 296863 h 446088"/>
                <a:gd name="connsiteX252" fmla="*/ 168275 w 449263"/>
                <a:gd name="connsiteY252" fmla="*/ 244475 h 446088"/>
                <a:gd name="connsiteX253" fmla="*/ 168275 w 449263"/>
                <a:gd name="connsiteY253" fmla="*/ 247650 h 446088"/>
                <a:gd name="connsiteX254" fmla="*/ 25400 w 449263"/>
                <a:gd name="connsiteY254" fmla="*/ 327025 h 446088"/>
                <a:gd name="connsiteX255" fmla="*/ 115887 w 449263"/>
                <a:gd name="connsiteY255" fmla="*/ 269875 h 446088"/>
                <a:gd name="connsiteX256" fmla="*/ 42642 w 449263"/>
                <a:gd name="connsiteY256" fmla="*/ 312280 h 446088"/>
                <a:gd name="connsiteX257" fmla="*/ 446088 w 449263"/>
                <a:gd name="connsiteY257" fmla="*/ 236538 h 446088"/>
                <a:gd name="connsiteX258" fmla="*/ 438151 w 449263"/>
                <a:gd name="connsiteY258" fmla="*/ 255588 h 446088"/>
                <a:gd name="connsiteX259" fmla="*/ 434976 w 449263"/>
                <a:gd name="connsiteY259" fmla="*/ 255588 h 446088"/>
                <a:gd name="connsiteX260" fmla="*/ 442913 w 449263"/>
                <a:gd name="connsiteY260" fmla="*/ 239712 h 446088"/>
                <a:gd name="connsiteX261" fmla="*/ 438151 w 449263"/>
                <a:gd name="connsiteY261" fmla="*/ 244475 h 446088"/>
                <a:gd name="connsiteX262" fmla="*/ 438151 w 449263"/>
                <a:gd name="connsiteY262" fmla="*/ 239712 h 446088"/>
                <a:gd name="connsiteX263" fmla="*/ 446088 w 449263"/>
                <a:gd name="connsiteY263" fmla="*/ 222250 h 446088"/>
                <a:gd name="connsiteX264" fmla="*/ 449263 w 449263"/>
                <a:gd name="connsiteY264" fmla="*/ 222250 h 446088"/>
                <a:gd name="connsiteX265" fmla="*/ 438151 w 449263"/>
                <a:gd name="connsiteY265" fmla="*/ 239712 h 446088"/>
                <a:gd name="connsiteX266" fmla="*/ 446088 w 449263"/>
                <a:gd name="connsiteY266" fmla="*/ 225425 h 446088"/>
                <a:gd name="connsiteX267" fmla="*/ 438151 w 449263"/>
                <a:gd name="connsiteY267" fmla="*/ 228600 h 446088"/>
                <a:gd name="connsiteX268" fmla="*/ 434976 w 449263"/>
                <a:gd name="connsiteY268" fmla="*/ 228600 h 446088"/>
                <a:gd name="connsiteX269" fmla="*/ 249612 w 449263"/>
                <a:gd name="connsiteY269" fmla="*/ 221502 h 446088"/>
                <a:gd name="connsiteX270" fmla="*/ 242887 w 449263"/>
                <a:gd name="connsiteY270" fmla="*/ 225425 h 446088"/>
                <a:gd name="connsiteX271" fmla="*/ 243649 w 449263"/>
                <a:gd name="connsiteY271" fmla="*/ 224739 h 446088"/>
                <a:gd name="connsiteX272" fmla="*/ 446088 w 449263"/>
                <a:gd name="connsiteY272" fmla="*/ 211138 h 446088"/>
                <a:gd name="connsiteX273" fmla="*/ 446088 w 449263"/>
                <a:gd name="connsiteY273" fmla="*/ 214312 h 446088"/>
                <a:gd name="connsiteX274" fmla="*/ 434976 w 449263"/>
                <a:gd name="connsiteY274" fmla="*/ 228600 h 446088"/>
                <a:gd name="connsiteX275" fmla="*/ 442913 w 449263"/>
                <a:gd name="connsiteY275" fmla="*/ 214312 h 446088"/>
                <a:gd name="connsiteX276" fmla="*/ 434976 w 449263"/>
                <a:gd name="connsiteY276" fmla="*/ 222250 h 446088"/>
                <a:gd name="connsiteX277" fmla="*/ 434976 w 449263"/>
                <a:gd name="connsiteY277" fmla="*/ 217488 h 446088"/>
                <a:gd name="connsiteX278" fmla="*/ 217487 w 449263"/>
                <a:gd name="connsiteY278" fmla="*/ 192087 h 446088"/>
                <a:gd name="connsiteX279" fmla="*/ 182885 w 449263"/>
                <a:gd name="connsiteY279" fmla="*/ 225248 h 446088"/>
                <a:gd name="connsiteX280" fmla="*/ 182562 w 449263"/>
                <a:gd name="connsiteY280" fmla="*/ 225425 h 446088"/>
                <a:gd name="connsiteX281" fmla="*/ 214207 w 449263"/>
                <a:gd name="connsiteY281" fmla="*/ 193780 h 446088"/>
                <a:gd name="connsiteX282" fmla="*/ 349250 w 449263"/>
                <a:gd name="connsiteY282" fmla="*/ 187325 h 446088"/>
                <a:gd name="connsiteX283" fmla="*/ 288925 w 449263"/>
                <a:gd name="connsiteY283" fmla="*/ 244475 h 446088"/>
                <a:gd name="connsiteX284" fmla="*/ 371475 w 449263"/>
                <a:gd name="connsiteY284" fmla="*/ 195262 h 446088"/>
                <a:gd name="connsiteX285" fmla="*/ 371475 w 449263"/>
                <a:gd name="connsiteY285" fmla="*/ 197115 h 446088"/>
                <a:gd name="connsiteX286" fmla="*/ 374650 w 449263"/>
                <a:gd name="connsiteY286" fmla="*/ 195263 h 446088"/>
                <a:gd name="connsiteX287" fmla="*/ 374650 w 449263"/>
                <a:gd name="connsiteY287" fmla="*/ 198438 h 446088"/>
                <a:gd name="connsiteX288" fmla="*/ 374650 w 449263"/>
                <a:gd name="connsiteY288" fmla="*/ 214313 h 446088"/>
                <a:gd name="connsiteX289" fmla="*/ 423863 w 449263"/>
                <a:gd name="connsiteY289" fmla="*/ 187325 h 446088"/>
                <a:gd name="connsiteX290" fmla="*/ 396875 w 449263"/>
                <a:gd name="connsiteY290" fmla="*/ 206375 h 446088"/>
                <a:gd name="connsiteX291" fmla="*/ 423863 w 449263"/>
                <a:gd name="connsiteY291" fmla="*/ 192088 h 446088"/>
                <a:gd name="connsiteX292" fmla="*/ 423863 w 449263"/>
                <a:gd name="connsiteY292" fmla="*/ 195263 h 446088"/>
                <a:gd name="connsiteX293" fmla="*/ 418052 w 449263"/>
                <a:gd name="connsiteY293" fmla="*/ 201757 h 446088"/>
                <a:gd name="connsiteX294" fmla="*/ 423862 w 449263"/>
                <a:gd name="connsiteY294" fmla="*/ 198437 h 446088"/>
                <a:gd name="connsiteX295" fmla="*/ 423862 w 449263"/>
                <a:gd name="connsiteY295" fmla="*/ 203200 h 446088"/>
                <a:gd name="connsiteX296" fmla="*/ 419100 w 449263"/>
                <a:gd name="connsiteY296" fmla="*/ 206374 h 446088"/>
                <a:gd name="connsiteX297" fmla="*/ 415925 w 449263"/>
                <a:gd name="connsiteY297" fmla="*/ 206374 h 446088"/>
                <a:gd name="connsiteX298" fmla="*/ 415925 w 449263"/>
                <a:gd name="connsiteY298" fmla="*/ 205220 h 446088"/>
                <a:gd name="connsiteX299" fmla="*/ 419100 w 449263"/>
                <a:gd name="connsiteY299" fmla="*/ 203200 h 446088"/>
                <a:gd name="connsiteX300" fmla="*/ 416761 w 449263"/>
                <a:gd name="connsiteY300" fmla="*/ 203200 h 446088"/>
                <a:gd name="connsiteX301" fmla="*/ 415925 w 449263"/>
                <a:gd name="connsiteY301" fmla="*/ 204135 h 446088"/>
                <a:gd name="connsiteX302" fmla="*/ 415925 w 449263"/>
                <a:gd name="connsiteY302" fmla="*/ 205220 h 446088"/>
                <a:gd name="connsiteX303" fmla="*/ 413670 w 449263"/>
                <a:gd name="connsiteY303" fmla="*/ 206655 h 446088"/>
                <a:gd name="connsiteX304" fmla="*/ 396875 w 449263"/>
                <a:gd name="connsiteY304" fmla="*/ 225425 h 446088"/>
                <a:gd name="connsiteX305" fmla="*/ 407988 w 449263"/>
                <a:gd name="connsiteY305" fmla="*/ 217488 h 446088"/>
                <a:gd name="connsiteX306" fmla="*/ 412750 w 449263"/>
                <a:gd name="connsiteY306" fmla="*/ 236538 h 446088"/>
                <a:gd name="connsiteX307" fmla="*/ 427038 w 449263"/>
                <a:gd name="connsiteY307" fmla="*/ 228600 h 446088"/>
                <a:gd name="connsiteX308" fmla="*/ 431800 w 449263"/>
                <a:gd name="connsiteY308" fmla="*/ 228600 h 446088"/>
                <a:gd name="connsiteX309" fmla="*/ 431800 w 449263"/>
                <a:gd name="connsiteY309" fmla="*/ 233363 h 446088"/>
                <a:gd name="connsiteX310" fmla="*/ 427038 w 449263"/>
                <a:gd name="connsiteY310" fmla="*/ 236538 h 446088"/>
                <a:gd name="connsiteX311" fmla="*/ 431800 w 449263"/>
                <a:gd name="connsiteY311" fmla="*/ 236538 h 446088"/>
                <a:gd name="connsiteX312" fmla="*/ 427038 w 449263"/>
                <a:gd name="connsiteY312" fmla="*/ 239713 h 446088"/>
                <a:gd name="connsiteX313" fmla="*/ 423863 w 449263"/>
                <a:gd name="connsiteY313" fmla="*/ 239713 h 446088"/>
                <a:gd name="connsiteX314" fmla="*/ 423863 w 449263"/>
                <a:gd name="connsiteY314" fmla="*/ 236538 h 446088"/>
                <a:gd name="connsiteX315" fmla="*/ 427038 w 449263"/>
                <a:gd name="connsiteY315" fmla="*/ 233363 h 446088"/>
                <a:gd name="connsiteX316" fmla="*/ 415925 w 449263"/>
                <a:gd name="connsiteY316" fmla="*/ 239713 h 446088"/>
                <a:gd name="connsiteX317" fmla="*/ 412750 w 449263"/>
                <a:gd name="connsiteY317" fmla="*/ 239713 h 446088"/>
                <a:gd name="connsiteX318" fmla="*/ 407988 w 449263"/>
                <a:gd name="connsiteY318" fmla="*/ 239713 h 446088"/>
                <a:gd name="connsiteX319" fmla="*/ 404813 w 449263"/>
                <a:gd name="connsiteY319" fmla="*/ 222250 h 446088"/>
                <a:gd name="connsiteX320" fmla="*/ 393700 w 449263"/>
                <a:gd name="connsiteY320" fmla="*/ 228600 h 446088"/>
                <a:gd name="connsiteX321" fmla="*/ 390525 w 449263"/>
                <a:gd name="connsiteY321" fmla="*/ 228600 h 446088"/>
                <a:gd name="connsiteX322" fmla="*/ 404134 w 449263"/>
                <a:gd name="connsiteY322" fmla="*/ 212723 h 446088"/>
                <a:gd name="connsiteX323" fmla="*/ 401637 w 449263"/>
                <a:gd name="connsiteY323" fmla="*/ 214312 h 446088"/>
                <a:gd name="connsiteX324" fmla="*/ 401637 w 449263"/>
                <a:gd name="connsiteY324" fmla="*/ 211137 h 446088"/>
                <a:gd name="connsiteX325" fmla="*/ 409196 w 449263"/>
                <a:gd name="connsiteY325" fmla="*/ 206818 h 446088"/>
                <a:gd name="connsiteX326" fmla="*/ 419100 w 449263"/>
                <a:gd name="connsiteY326" fmla="*/ 195263 h 446088"/>
                <a:gd name="connsiteX327" fmla="*/ 377825 w 449263"/>
                <a:gd name="connsiteY327" fmla="*/ 222250 h 446088"/>
                <a:gd name="connsiteX328" fmla="*/ 377825 w 449263"/>
                <a:gd name="connsiteY328" fmla="*/ 217488 h 446088"/>
                <a:gd name="connsiteX329" fmla="*/ 404813 w 449263"/>
                <a:gd name="connsiteY329" fmla="*/ 198438 h 446088"/>
                <a:gd name="connsiteX330" fmla="*/ 374650 w 449263"/>
                <a:gd name="connsiteY330" fmla="*/ 217488 h 446088"/>
                <a:gd name="connsiteX331" fmla="*/ 371475 w 449263"/>
                <a:gd name="connsiteY331" fmla="*/ 198438 h 446088"/>
                <a:gd name="connsiteX332" fmla="*/ 371468 w 449263"/>
                <a:gd name="connsiteY332" fmla="*/ 198443 h 446088"/>
                <a:gd name="connsiteX333" fmla="*/ 311150 w 449263"/>
                <a:gd name="connsiteY333" fmla="*/ 255587 h 446088"/>
                <a:gd name="connsiteX334" fmla="*/ 344488 w 449263"/>
                <a:gd name="connsiteY334" fmla="*/ 236537 h 446088"/>
                <a:gd name="connsiteX335" fmla="*/ 303579 w 449263"/>
                <a:gd name="connsiteY335" fmla="*/ 289133 h 446088"/>
                <a:gd name="connsiteX336" fmla="*/ 300037 w 449263"/>
                <a:gd name="connsiteY336" fmla="*/ 293687 h 446088"/>
                <a:gd name="connsiteX337" fmla="*/ 301346 w 449263"/>
                <a:gd name="connsiteY337" fmla="*/ 292892 h 446088"/>
                <a:gd name="connsiteX338" fmla="*/ 295275 w 449263"/>
                <a:gd name="connsiteY338" fmla="*/ 296862 h 446088"/>
                <a:gd name="connsiteX339" fmla="*/ 295275 w 449263"/>
                <a:gd name="connsiteY339" fmla="*/ 293687 h 446088"/>
                <a:gd name="connsiteX340" fmla="*/ 341313 w 449263"/>
                <a:gd name="connsiteY340" fmla="*/ 239712 h 446088"/>
                <a:gd name="connsiteX341" fmla="*/ 307975 w 449263"/>
                <a:gd name="connsiteY341" fmla="*/ 263525 h 446088"/>
                <a:gd name="connsiteX342" fmla="*/ 303212 w 449263"/>
                <a:gd name="connsiteY342" fmla="*/ 263525 h 446088"/>
                <a:gd name="connsiteX343" fmla="*/ 303212 w 449263"/>
                <a:gd name="connsiteY343" fmla="*/ 258762 h 446088"/>
                <a:gd name="connsiteX344" fmla="*/ 353343 w 449263"/>
                <a:gd name="connsiteY344" fmla="*/ 211138 h 446088"/>
                <a:gd name="connsiteX345" fmla="*/ 352425 w 449263"/>
                <a:gd name="connsiteY345" fmla="*/ 211138 h 446088"/>
                <a:gd name="connsiteX346" fmla="*/ 355600 w 449263"/>
                <a:gd name="connsiteY346" fmla="*/ 206375 h 446088"/>
                <a:gd name="connsiteX347" fmla="*/ 362742 w 449263"/>
                <a:gd name="connsiteY347" fmla="*/ 202209 h 446088"/>
                <a:gd name="connsiteX348" fmla="*/ 366713 w 449263"/>
                <a:gd name="connsiteY348" fmla="*/ 198437 h 446088"/>
                <a:gd name="connsiteX349" fmla="*/ 280987 w 449263"/>
                <a:gd name="connsiteY349" fmla="*/ 252412 h 446088"/>
                <a:gd name="connsiteX350" fmla="*/ 280987 w 449263"/>
                <a:gd name="connsiteY350" fmla="*/ 247650 h 446088"/>
                <a:gd name="connsiteX351" fmla="*/ 341313 w 449263"/>
                <a:gd name="connsiteY351" fmla="*/ 192087 h 446088"/>
                <a:gd name="connsiteX352" fmla="*/ 254000 w 449263"/>
                <a:gd name="connsiteY352" fmla="*/ 244475 h 446088"/>
                <a:gd name="connsiteX353" fmla="*/ 250825 w 449263"/>
                <a:gd name="connsiteY353" fmla="*/ 244475 h 446088"/>
                <a:gd name="connsiteX354" fmla="*/ 250825 w 449263"/>
                <a:gd name="connsiteY354" fmla="*/ 239712 h 446088"/>
                <a:gd name="connsiteX355" fmla="*/ 303212 w 449263"/>
                <a:gd name="connsiteY355" fmla="*/ 206375 h 446088"/>
                <a:gd name="connsiteX356" fmla="*/ 247650 w 449263"/>
                <a:gd name="connsiteY356" fmla="*/ 239712 h 446088"/>
                <a:gd name="connsiteX357" fmla="*/ 242887 w 449263"/>
                <a:gd name="connsiteY357" fmla="*/ 239712 h 446088"/>
                <a:gd name="connsiteX358" fmla="*/ 242887 w 449263"/>
                <a:gd name="connsiteY358" fmla="*/ 236537 h 446088"/>
                <a:gd name="connsiteX359" fmla="*/ 292100 w 449263"/>
                <a:gd name="connsiteY359" fmla="*/ 198437 h 446088"/>
                <a:gd name="connsiteX360" fmla="*/ 249612 w 449263"/>
                <a:gd name="connsiteY360" fmla="*/ 221502 h 446088"/>
                <a:gd name="connsiteX361" fmla="*/ 300037 w 449263"/>
                <a:gd name="connsiteY361" fmla="*/ 192087 h 446088"/>
                <a:gd name="connsiteX362" fmla="*/ 300037 w 449263"/>
                <a:gd name="connsiteY362" fmla="*/ 195262 h 446088"/>
                <a:gd name="connsiteX363" fmla="*/ 254000 w 449263"/>
                <a:gd name="connsiteY363" fmla="*/ 233362 h 446088"/>
                <a:gd name="connsiteX364" fmla="*/ 319087 w 449263"/>
                <a:gd name="connsiteY364" fmla="*/ 195262 h 446088"/>
                <a:gd name="connsiteX365" fmla="*/ 322262 w 449263"/>
                <a:gd name="connsiteY365" fmla="*/ 195262 h 446088"/>
                <a:gd name="connsiteX366" fmla="*/ 269875 w 449263"/>
                <a:gd name="connsiteY366" fmla="*/ 228600 h 446088"/>
                <a:gd name="connsiteX367" fmla="*/ 442913 w 449263"/>
                <a:gd name="connsiteY367" fmla="*/ 184150 h 446088"/>
                <a:gd name="connsiteX368" fmla="*/ 446088 w 449263"/>
                <a:gd name="connsiteY368" fmla="*/ 184150 h 446088"/>
                <a:gd name="connsiteX369" fmla="*/ 434976 w 449263"/>
                <a:gd name="connsiteY369" fmla="*/ 203200 h 446088"/>
                <a:gd name="connsiteX370" fmla="*/ 446088 w 449263"/>
                <a:gd name="connsiteY370" fmla="*/ 198438 h 446088"/>
                <a:gd name="connsiteX371" fmla="*/ 434976 w 449263"/>
                <a:gd name="connsiteY371" fmla="*/ 217488 h 446088"/>
                <a:gd name="connsiteX372" fmla="*/ 442913 w 449263"/>
                <a:gd name="connsiteY372" fmla="*/ 203200 h 446088"/>
                <a:gd name="connsiteX373" fmla="*/ 434976 w 449263"/>
                <a:gd name="connsiteY373" fmla="*/ 206375 h 446088"/>
                <a:gd name="connsiteX374" fmla="*/ 431801 w 449263"/>
                <a:gd name="connsiteY374" fmla="*/ 206375 h 446088"/>
                <a:gd name="connsiteX375" fmla="*/ 127000 w 449263"/>
                <a:gd name="connsiteY375" fmla="*/ 184150 h 446088"/>
                <a:gd name="connsiteX376" fmla="*/ 125436 w 449263"/>
                <a:gd name="connsiteY376" fmla="*/ 185323 h 446088"/>
                <a:gd name="connsiteX377" fmla="*/ 123043 w 449263"/>
                <a:gd name="connsiteY377" fmla="*/ 187118 h 446088"/>
                <a:gd name="connsiteX378" fmla="*/ 3175 w 449263"/>
                <a:gd name="connsiteY378" fmla="*/ 258763 h 446088"/>
                <a:gd name="connsiteX379" fmla="*/ 117156 w 449263"/>
                <a:gd name="connsiteY379" fmla="*/ 190081 h 446088"/>
                <a:gd name="connsiteX380" fmla="*/ 190500 w 449263"/>
                <a:gd name="connsiteY380" fmla="*/ 180974 h 446088"/>
                <a:gd name="connsiteX381" fmla="*/ 176212 w 449263"/>
                <a:gd name="connsiteY381" fmla="*/ 206374 h 446088"/>
                <a:gd name="connsiteX382" fmla="*/ 220663 w 449263"/>
                <a:gd name="connsiteY382" fmla="*/ 180974 h 446088"/>
                <a:gd name="connsiteX383" fmla="*/ 220663 w 449263"/>
                <a:gd name="connsiteY383" fmla="*/ 184150 h 446088"/>
                <a:gd name="connsiteX384" fmla="*/ 220662 w 449263"/>
                <a:gd name="connsiteY384" fmla="*/ 184150 h 446088"/>
                <a:gd name="connsiteX385" fmla="*/ 220662 w 449263"/>
                <a:gd name="connsiteY385" fmla="*/ 187325 h 446088"/>
                <a:gd name="connsiteX386" fmla="*/ 214207 w 449263"/>
                <a:gd name="connsiteY386" fmla="*/ 193780 h 446088"/>
                <a:gd name="connsiteX387" fmla="*/ 168275 w 449263"/>
                <a:gd name="connsiteY387" fmla="*/ 217487 h 446088"/>
                <a:gd name="connsiteX388" fmla="*/ 168275 w 449263"/>
                <a:gd name="connsiteY388" fmla="*/ 214312 h 446088"/>
                <a:gd name="connsiteX389" fmla="*/ 168275 w 449263"/>
                <a:gd name="connsiteY389" fmla="*/ 211137 h 446088"/>
                <a:gd name="connsiteX390" fmla="*/ 171450 w 449263"/>
                <a:gd name="connsiteY390" fmla="*/ 211137 h 446088"/>
                <a:gd name="connsiteX391" fmla="*/ 171450 w 449263"/>
                <a:gd name="connsiteY391" fmla="*/ 214312 h 446088"/>
                <a:gd name="connsiteX392" fmla="*/ 220610 w 449263"/>
                <a:gd name="connsiteY392" fmla="*/ 184182 h 446088"/>
                <a:gd name="connsiteX393" fmla="*/ 176212 w 449263"/>
                <a:gd name="connsiteY393" fmla="*/ 211137 h 446088"/>
                <a:gd name="connsiteX394" fmla="*/ 171450 w 449263"/>
                <a:gd name="connsiteY394" fmla="*/ 211137 h 446088"/>
                <a:gd name="connsiteX395" fmla="*/ 186191 w 449263"/>
                <a:gd name="connsiteY395" fmla="*/ 183129 h 446088"/>
                <a:gd name="connsiteX396" fmla="*/ 187325 w 449263"/>
                <a:gd name="connsiteY396" fmla="*/ 180974 h 446088"/>
                <a:gd name="connsiteX397" fmla="*/ 186191 w 449263"/>
                <a:gd name="connsiteY397" fmla="*/ 183129 h 446088"/>
                <a:gd name="connsiteX398" fmla="*/ 176212 w 449263"/>
                <a:gd name="connsiteY398" fmla="*/ 188118 h 446088"/>
                <a:gd name="connsiteX399" fmla="*/ 295796 w 449263"/>
                <a:gd name="connsiteY399" fmla="*/ 177807 h 446088"/>
                <a:gd name="connsiteX400" fmla="*/ 243649 w 449263"/>
                <a:gd name="connsiteY400" fmla="*/ 224739 h 446088"/>
                <a:gd name="connsiteX401" fmla="*/ 236537 w 449263"/>
                <a:gd name="connsiteY401" fmla="*/ 228600 h 446088"/>
                <a:gd name="connsiteX402" fmla="*/ 141287 w 449263"/>
                <a:gd name="connsiteY402" fmla="*/ 176213 h 446088"/>
                <a:gd name="connsiteX403" fmla="*/ 17462 w 449263"/>
                <a:gd name="connsiteY403" fmla="*/ 266700 h 446088"/>
                <a:gd name="connsiteX404" fmla="*/ 141287 w 449263"/>
                <a:gd name="connsiteY404" fmla="*/ 195263 h 446088"/>
                <a:gd name="connsiteX405" fmla="*/ 141287 w 449263"/>
                <a:gd name="connsiteY405" fmla="*/ 198438 h 446088"/>
                <a:gd name="connsiteX406" fmla="*/ 22225 w 449263"/>
                <a:gd name="connsiteY406" fmla="*/ 293688 h 446088"/>
                <a:gd name="connsiteX407" fmla="*/ 153987 w 449263"/>
                <a:gd name="connsiteY407" fmla="*/ 214313 h 446088"/>
                <a:gd name="connsiteX408" fmla="*/ 157162 w 449263"/>
                <a:gd name="connsiteY408" fmla="*/ 214313 h 446088"/>
                <a:gd name="connsiteX409" fmla="*/ 157162 w 449263"/>
                <a:gd name="connsiteY409" fmla="*/ 217488 h 446088"/>
                <a:gd name="connsiteX410" fmla="*/ 41275 w 449263"/>
                <a:gd name="connsiteY410" fmla="*/ 293688 h 446088"/>
                <a:gd name="connsiteX411" fmla="*/ 160337 w 449263"/>
                <a:gd name="connsiteY411" fmla="*/ 222250 h 446088"/>
                <a:gd name="connsiteX412" fmla="*/ 160337 w 449263"/>
                <a:gd name="connsiteY412" fmla="*/ 225425 h 446088"/>
                <a:gd name="connsiteX413" fmla="*/ 37063 w 449263"/>
                <a:gd name="connsiteY413" fmla="*/ 315511 h 446088"/>
                <a:gd name="connsiteX414" fmla="*/ 25400 w 449263"/>
                <a:gd name="connsiteY414" fmla="*/ 322263 h 446088"/>
                <a:gd name="connsiteX415" fmla="*/ 22225 w 449263"/>
                <a:gd name="connsiteY415" fmla="*/ 322263 h 446088"/>
                <a:gd name="connsiteX416" fmla="*/ 146050 w 449263"/>
                <a:gd name="connsiteY416" fmla="*/ 233363 h 446088"/>
                <a:gd name="connsiteX417" fmla="*/ 17462 w 449263"/>
                <a:gd name="connsiteY417" fmla="*/ 307975 h 446088"/>
                <a:gd name="connsiteX418" fmla="*/ 14287 w 449263"/>
                <a:gd name="connsiteY418" fmla="*/ 307975 h 446088"/>
                <a:gd name="connsiteX419" fmla="*/ 130175 w 449263"/>
                <a:gd name="connsiteY419" fmla="*/ 233363 h 446088"/>
                <a:gd name="connsiteX420" fmla="*/ 14287 w 449263"/>
                <a:gd name="connsiteY420" fmla="*/ 300038 h 446088"/>
                <a:gd name="connsiteX421" fmla="*/ 14287 w 449263"/>
                <a:gd name="connsiteY421" fmla="*/ 296863 h 446088"/>
                <a:gd name="connsiteX422" fmla="*/ 130175 w 449263"/>
                <a:gd name="connsiteY422" fmla="*/ 203200 h 446088"/>
                <a:gd name="connsiteX423" fmla="*/ 6350 w 449263"/>
                <a:gd name="connsiteY423" fmla="*/ 277813 h 446088"/>
                <a:gd name="connsiteX424" fmla="*/ 6350 w 449263"/>
                <a:gd name="connsiteY424" fmla="*/ 274638 h 446088"/>
                <a:gd name="connsiteX425" fmla="*/ 123043 w 449263"/>
                <a:gd name="connsiteY425" fmla="*/ 187118 h 446088"/>
                <a:gd name="connsiteX426" fmla="*/ 141287 w 449263"/>
                <a:gd name="connsiteY426" fmla="*/ 173038 h 446088"/>
                <a:gd name="connsiteX427" fmla="*/ 22225 w 449263"/>
                <a:gd name="connsiteY427" fmla="*/ 244475 h 446088"/>
                <a:gd name="connsiteX428" fmla="*/ 25082 w 449263"/>
                <a:gd name="connsiteY428" fmla="*/ 242494 h 446088"/>
                <a:gd name="connsiteX429" fmla="*/ 119062 w 449263"/>
                <a:gd name="connsiteY429" fmla="*/ 173038 h 446088"/>
                <a:gd name="connsiteX430" fmla="*/ 117676 w 449263"/>
                <a:gd name="connsiteY430" fmla="*/ 174026 h 446088"/>
                <a:gd name="connsiteX431" fmla="*/ 112210 w 449263"/>
                <a:gd name="connsiteY431" fmla="*/ 177262 h 446088"/>
                <a:gd name="connsiteX432" fmla="*/ 412750 w 449263"/>
                <a:gd name="connsiteY432" fmla="*/ 173037 h 446088"/>
                <a:gd name="connsiteX433" fmla="*/ 390525 w 449263"/>
                <a:gd name="connsiteY433" fmla="*/ 195262 h 446088"/>
                <a:gd name="connsiteX434" fmla="*/ 423862 w 449263"/>
                <a:gd name="connsiteY434" fmla="*/ 176212 h 446088"/>
                <a:gd name="connsiteX435" fmla="*/ 385762 w 449263"/>
                <a:gd name="connsiteY435" fmla="*/ 198437 h 446088"/>
                <a:gd name="connsiteX436" fmla="*/ 179387 w 449263"/>
                <a:gd name="connsiteY436" fmla="*/ 173037 h 446088"/>
                <a:gd name="connsiteX437" fmla="*/ 182562 w 449263"/>
                <a:gd name="connsiteY437" fmla="*/ 173037 h 446088"/>
                <a:gd name="connsiteX438" fmla="*/ 168275 w 449263"/>
                <a:gd name="connsiteY438" fmla="*/ 192087 h 446088"/>
                <a:gd name="connsiteX439" fmla="*/ 176212 w 449263"/>
                <a:gd name="connsiteY439" fmla="*/ 188118 h 446088"/>
                <a:gd name="connsiteX440" fmla="*/ 165100 w 449263"/>
                <a:gd name="connsiteY440" fmla="*/ 195262 h 446088"/>
                <a:gd name="connsiteX441" fmla="*/ 176212 w 449263"/>
                <a:gd name="connsiteY441" fmla="*/ 176212 h 446088"/>
                <a:gd name="connsiteX442" fmla="*/ 168275 w 449263"/>
                <a:gd name="connsiteY442" fmla="*/ 180974 h 446088"/>
                <a:gd name="connsiteX443" fmla="*/ 236537 w 449263"/>
                <a:gd name="connsiteY443" fmla="*/ 169862 h 446088"/>
                <a:gd name="connsiteX444" fmla="*/ 237114 w 449263"/>
                <a:gd name="connsiteY444" fmla="*/ 173038 h 446088"/>
                <a:gd name="connsiteX445" fmla="*/ 236537 w 449263"/>
                <a:gd name="connsiteY445" fmla="*/ 173038 h 446088"/>
                <a:gd name="connsiteX446" fmla="*/ 236537 w 449263"/>
                <a:gd name="connsiteY446" fmla="*/ 169862 h 446088"/>
                <a:gd name="connsiteX447" fmla="*/ 239712 w 449263"/>
                <a:gd name="connsiteY447" fmla="*/ 169862 h 446088"/>
                <a:gd name="connsiteX448" fmla="*/ 239712 w 449263"/>
                <a:gd name="connsiteY448" fmla="*/ 173038 h 446088"/>
                <a:gd name="connsiteX449" fmla="*/ 437357 w 449263"/>
                <a:gd name="connsiteY449" fmla="*/ 167481 h 446088"/>
                <a:gd name="connsiteX450" fmla="*/ 434976 w 449263"/>
                <a:gd name="connsiteY450" fmla="*/ 184150 h 446088"/>
                <a:gd name="connsiteX451" fmla="*/ 442913 w 449263"/>
                <a:gd name="connsiteY451" fmla="*/ 180975 h 446088"/>
                <a:gd name="connsiteX452" fmla="*/ 438151 w 449263"/>
                <a:gd name="connsiteY452" fmla="*/ 187325 h 446088"/>
                <a:gd name="connsiteX453" fmla="*/ 442913 w 449263"/>
                <a:gd name="connsiteY453" fmla="*/ 184150 h 446088"/>
                <a:gd name="connsiteX454" fmla="*/ 431801 w 449263"/>
                <a:gd name="connsiteY454" fmla="*/ 192088 h 446088"/>
                <a:gd name="connsiteX455" fmla="*/ 438151 w 449263"/>
                <a:gd name="connsiteY455" fmla="*/ 184150 h 446088"/>
                <a:gd name="connsiteX456" fmla="*/ 431801 w 449263"/>
                <a:gd name="connsiteY456" fmla="*/ 187325 h 446088"/>
                <a:gd name="connsiteX457" fmla="*/ 431801 w 449263"/>
                <a:gd name="connsiteY457" fmla="*/ 184150 h 446088"/>
                <a:gd name="connsiteX458" fmla="*/ 438151 w 449263"/>
                <a:gd name="connsiteY458" fmla="*/ 165100 h 446088"/>
                <a:gd name="connsiteX459" fmla="*/ 437357 w 449263"/>
                <a:gd name="connsiteY459" fmla="*/ 167481 h 446088"/>
                <a:gd name="connsiteX460" fmla="*/ 437643 w 449263"/>
                <a:gd name="connsiteY460" fmla="*/ 165481 h 446088"/>
                <a:gd name="connsiteX461" fmla="*/ 407987 w 449263"/>
                <a:gd name="connsiteY461" fmla="*/ 165100 h 446088"/>
                <a:gd name="connsiteX462" fmla="*/ 412750 w 449263"/>
                <a:gd name="connsiteY462" fmla="*/ 165100 h 446088"/>
                <a:gd name="connsiteX463" fmla="*/ 396875 w 449263"/>
                <a:gd name="connsiteY463" fmla="*/ 180974 h 446088"/>
                <a:gd name="connsiteX464" fmla="*/ 415925 w 449263"/>
                <a:gd name="connsiteY464" fmla="*/ 169862 h 446088"/>
                <a:gd name="connsiteX465" fmla="*/ 412750 w 449263"/>
                <a:gd name="connsiteY465" fmla="*/ 173037 h 446088"/>
                <a:gd name="connsiteX466" fmla="*/ 393700 w 449263"/>
                <a:gd name="connsiteY466" fmla="*/ 184150 h 446088"/>
                <a:gd name="connsiteX467" fmla="*/ 390525 w 449263"/>
                <a:gd name="connsiteY467" fmla="*/ 184150 h 446088"/>
                <a:gd name="connsiteX468" fmla="*/ 404812 w 449263"/>
                <a:gd name="connsiteY468" fmla="*/ 169862 h 446088"/>
                <a:gd name="connsiteX469" fmla="*/ 390525 w 449263"/>
                <a:gd name="connsiteY469" fmla="*/ 180974 h 446088"/>
                <a:gd name="connsiteX470" fmla="*/ 390525 w 449263"/>
                <a:gd name="connsiteY470" fmla="*/ 176212 h 446088"/>
                <a:gd name="connsiteX471" fmla="*/ 434976 w 449263"/>
                <a:gd name="connsiteY471" fmla="*/ 161925 h 446088"/>
                <a:gd name="connsiteX472" fmla="*/ 431801 w 449263"/>
                <a:gd name="connsiteY472" fmla="*/ 165100 h 446088"/>
                <a:gd name="connsiteX473" fmla="*/ 438151 w 449263"/>
                <a:gd name="connsiteY473" fmla="*/ 161925 h 446088"/>
                <a:gd name="connsiteX474" fmla="*/ 437643 w 449263"/>
                <a:gd name="connsiteY474" fmla="*/ 165481 h 446088"/>
                <a:gd name="connsiteX475" fmla="*/ 431801 w 449263"/>
                <a:gd name="connsiteY475" fmla="*/ 169862 h 446088"/>
                <a:gd name="connsiteX476" fmla="*/ 427038 w 449263"/>
                <a:gd name="connsiteY476" fmla="*/ 169862 h 446088"/>
                <a:gd name="connsiteX477" fmla="*/ 314325 w 449263"/>
                <a:gd name="connsiteY477" fmla="*/ 161925 h 446088"/>
                <a:gd name="connsiteX478" fmla="*/ 295796 w 449263"/>
                <a:gd name="connsiteY478" fmla="*/ 177807 h 446088"/>
                <a:gd name="connsiteX479" fmla="*/ 311945 w 449263"/>
                <a:gd name="connsiteY479" fmla="*/ 163273 h 446088"/>
                <a:gd name="connsiteX480" fmla="*/ 138112 w 449263"/>
                <a:gd name="connsiteY480" fmla="*/ 161925 h 446088"/>
                <a:gd name="connsiteX481" fmla="*/ 141287 w 449263"/>
                <a:gd name="connsiteY481" fmla="*/ 161925 h 446088"/>
                <a:gd name="connsiteX482" fmla="*/ 25082 w 449263"/>
                <a:gd name="connsiteY482" fmla="*/ 242494 h 446088"/>
                <a:gd name="connsiteX483" fmla="*/ 3175 w 449263"/>
                <a:gd name="connsiteY483" fmla="*/ 255588 h 446088"/>
                <a:gd name="connsiteX484" fmla="*/ 117676 w 449263"/>
                <a:gd name="connsiteY484" fmla="*/ 174026 h 446088"/>
                <a:gd name="connsiteX485" fmla="*/ 65851 w 449263"/>
                <a:gd name="connsiteY485" fmla="*/ 155787 h 446088"/>
                <a:gd name="connsiteX486" fmla="*/ 19066 w 449263"/>
                <a:gd name="connsiteY486" fmla="*/ 189472 h 446088"/>
                <a:gd name="connsiteX487" fmla="*/ 14287 w 449263"/>
                <a:gd name="connsiteY487" fmla="*/ 192088 h 446088"/>
                <a:gd name="connsiteX488" fmla="*/ 382587 w 449263"/>
                <a:gd name="connsiteY488" fmla="*/ 153987 h 446088"/>
                <a:gd name="connsiteX489" fmla="*/ 385762 w 449263"/>
                <a:gd name="connsiteY489" fmla="*/ 158750 h 446088"/>
                <a:gd name="connsiteX490" fmla="*/ 385762 w 449263"/>
                <a:gd name="connsiteY490" fmla="*/ 153987 h 446088"/>
                <a:gd name="connsiteX491" fmla="*/ 390525 w 449263"/>
                <a:gd name="connsiteY491" fmla="*/ 176212 h 446088"/>
                <a:gd name="connsiteX492" fmla="*/ 319087 w 449263"/>
                <a:gd name="connsiteY492" fmla="*/ 150812 h 446088"/>
                <a:gd name="connsiteX493" fmla="*/ 322262 w 449263"/>
                <a:gd name="connsiteY493" fmla="*/ 150812 h 446088"/>
                <a:gd name="connsiteX494" fmla="*/ 322262 w 449263"/>
                <a:gd name="connsiteY494" fmla="*/ 153987 h 446088"/>
                <a:gd name="connsiteX495" fmla="*/ 322262 w 449263"/>
                <a:gd name="connsiteY495" fmla="*/ 153988 h 446088"/>
                <a:gd name="connsiteX496" fmla="*/ 322260 w 449263"/>
                <a:gd name="connsiteY496" fmla="*/ 153989 h 446088"/>
                <a:gd name="connsiteX497" fmla="*/ 311945 w 449263"/>
                <a:gd name="connsiteY497" fmla="*/ 163273 h 446088"/>
                <a:gd name="connsiteX498" fmla="*/ 182562 w 449263"/>
                <a:gd name="connsiteY498" fmla="*/ 236537 h 446088"/>
                <a:gd name="connsiteX499" fmla="*/ 182562 w 449263"/>
                <a:gd name="connsiteY499" fmla="*/ 233362 h 446088"/>
                <a:gd name="connsiteX500" fmla="*/ 212725 w 449263"/>
                <a:gd name="connsiteY500" fmla="*/ 211137 h 446088"/>
                <a:gd name="connsiteX501" fmla="*/ 179387 w 449263"/>
                <a:gd name="connsiteY501" fmla="*/ 233362 h 446088"/>
                <a:gd name="connsiteX502" fmla="*/ 179387 w 449263"/>
                <a:gd name="connsiteY502" fmla="*/ 228600 h 446088"/>
                <a:gd name="connsiteX503" fmla="*/ 182885 w 449263"/>
                <a:gd name="connsiteY503" fmla="*/ 225248 h 446088"/>
                <a:gd name="connsiteX504" fmla="*/ 231775 w 449263"/>
                <a:gd name="connsiteY504" fmla="*/ 198437 h 446088"/>
                <a:gd name="connsiteX505" fmla="*/ 231775 w 449263"/>
                <a:gd name="connsiteY505" fmla="*/ 203200 h 446088"/>
                <a:gd name="connsiteX506" fmla="*/ 198437 w 449263"/>
                <a:gd name="connsiteY506" fmla="*/ 222250 h 446088"/>
                <a:gd name="connsiteX507" fmla="*/ 236537 w 449263"/>
                <a:gd name="connsiteY507" fmla="*/ 200694 h 446088"/>
                <a:gd name="connsiteX508" fmla="*/ 236537 w 449263"/>
                <a:gd name="connsiteY508" fmla="*/ 198438 h 446088"/>
                <a:gd name="connsiteX509" fmla="*/ 298457 w 449263"/>
                <a:gd name="connsiteY509" fmla="*/ 157157 h 446088"/>
                <a:gd name="connsiteX510" fmla="*/ 250824 w 449263"/>
                <a:gd name="connsiteY510" fmla="*/ 192088 h 446088"/>
                <a:gd name="connsiteX511" fmla="*/ 307974 w 449263"/>
                <a:gd name="connsiteY511" fmla="*/ 150812 h 446088"/>
                <a:gd name="connsiteX512" fmla="*/ 298457 w 449263"/>
                <a:gd name="connsiteY512" fmla="*/ 157157 h 446088"/>
                <a:gd name="connsiteX513" fmla="*/ 304777 w 449263"/>
                <a:gd name="connsiteY513" fmla="*/ 152522 h 446088"/>
                <a:gd name="connsiteX514" fmla="*/ 431801 w 449263"/>
                <a:gd name="connsiteY514" fmla="*/ 142875 h 446088"/>
                <a:gd name="connsiteX515" fmla="*/ 434976 w 449263"/>
                <a:gd name="connsiteY515" fmla="*/ 142875 h 446088"/>
                <a:gd name="connsiteX516" fmla="*/ 431801 w 449263"/>
                <a:gd name="connsiteY516" fmla="*/ 161925 h 446088"/>
                <a:gd name="connsiteX517" fmla="*/ 434976 w 449263"/>
                <a:gd name="connsiteY517" fmla="*/ 158750 h 446088"/>
                <a:gd name="connsiteX518" fmla="*/ 438151 w 449263"/>
                <a:gd name="connsiteY518" fmla="*/ 158750 h 446088"/>
                <a:gd name="connsiteX519" fmla="*/ 434976 w 449263"/>
                <a:gd name="connsiteY519" fmla="*/ 161925 h 446088"/>
                <a:gd name="connsiteX520" fmla="*/ 427038 w 449263"/>
                <a:gd name="connsiteY520" fmla="*/ 165100 h 446088"/>
                <a:gd name="connsiteX521" fmla="*/ 427038 w 449263"/>
                <a:gd name="connsiteY521" fmla="*/ 161925 h 446088"/>
                <a:gd name="connsiteX522" fmla="*/ 431801 w 449263"/>
                <a:gd name="connsiteY522" fmla="*/ 146050 h 446088"/>
                <a:gd name="connsiteX523" fmla="*/ 423863 w 449263"/>
                <a:gd name="connsiteY523" fmla="*/ 150812 h 446088"/>
                <a:gd name="connsiteX524" fmla="*/ 424899 w 449263"/>
                <a:gd name="connsiteY524" fmla="*/ 145636 h 446088"/>
                <a:gd name="connsiteX525" fmla="*/ 322262 w 449263"/>
                <a:gd name="connsiteY525" fmla="*/ 139700 h 446088"/>
                <a:gd name="connsiteX526" fmla="*/ 304777 w 449263"/>
                <a:gd name="connsiteY526" fmla="*/ 152522 h 446088"/>
                <a:gd name="connsiteX527" fmla="*/ 239712 w 449263"/>
                <a:gd name="connsiteY527" fmla="*/ 187325 h 446088"/>
                <a:gd name="connsiteX528" fmla="*/ 237114 w 449263"/>
                <a:gd name="connsiteY528" fmla="*/ 173038 h 446088"/>
                <a:gd name="connsiteX529" fmla="*/ 239712 w 449263"/>
                <a:gd name="connsiteY529" fmla="*/ 173038 h 446088"/>
                <a:gd name="connsiteX530" fmla="*/ 239712 w 449263"/>
                <a:gd name="connsiteY530" fmla="*/ 184150 h 446088"/>
                <a:gd name="connsiteX531" fmla="*/ 385763 w 449263"/>
                <a:gd name="connsiteY531" fmla="*/ 136827 h 446088"/>
                <a:gd name="connsiteX532" fmla="*/ 385763 w 449263"/>
                <a:gd name="connsiteY532" fmla="*/ 139700 h 446088"/>
                <a:gd name="connsiteX533" fmla="*/ 382588 w 449263"/>
                <a:gd name="connsiteY533" fmla="*/ 139700 h 446088"/>
                <a:gd name="connsiteX534" fmla="*/ 427038 w 449263"/>
                <a:gd name="connsiteY534" fmla="*/ 134938 h 446088"/>
                <a:gd name="connsiteX535" fmla="*/ 424899 w 449263"/>
                <a:gd name="connsiteY535" fmla="*/ 145636 h 446088"/>
                <a:gd name="connsiteX536" fmla="*/ 423863 w 449263"/>
                <a:gd name="connsiteY536" fmla="*/ 146050 h 446088"/>
                <a:gd name="connsiteX537" fmla="*/ 426233 w 449263"/>
                <a:gd name="connsiteY537" fmla="*/ 135385 h 446088"/>
                <a:gd name="connsiteX538" fmla="*/ 385763 w 449263"/>
                <a:gd name="connsiteY538" fmla="*/ 134937 h 446088"/>
                <a:gd name="connsiteX539" fmla="*/ 385763 w 449263"/>
                <a:gd name="connsiteY539" fmla="*/ 136327 h 446088"/>
                <a:gd name="connsiteX540" fmla="*/ 382588 w 449263"/>
                <a:gd name="connsiteY540" fmla="*/ 139700 h 446088"/>
                <a:gd name="connsiteX541" fmla="*/ 367086 w 449263"/>
                <a:gd name="connsiteY541" fmla="*/ 134461 h 446088"/>
                <a:gd name="connsiteX542" fmla="*/ 366792 w 449263"/>
                <a:gd name="connsiteY542" fmla="*/ 134896 h 446088"/>
                <a:gd name="connsiteX543" fmla="*/ 366712 w 449263"/>
                <a:gd name="connsiteY543" fmla="*/ 134937 h 446088"/>
                <a:gd name="connsiteX544" fmla="*/ 126917 w 449263"/>
                <a:gd name="connsiteY544" fmla="*/ 133836 h 446088"/>
                <a:gd name="connsiteX545" fmla="*/ 126237 w 449263"/>
                <a:gd name="connsiteY545" fmla="*/ 134310 h 446088"/>
                <a:gd name="connsiteX546" fmla="*/ 112712 w 449263"/>
                <a:gd name="connsiteY546" fmla="*/ 142875 h 446088"/>
                <a:gd name="connsiteX547" fmla="*/ 299207 w 449263"/>
                <a:gd name="connsiteY547" fmla="*/ 133717 h 446088"/>
                <a:gd name="connsiteX548" fmla="*/ 290513 w 449263"/>
                <a:gd name="connsiteY548" fmla="*/ 139297 h 446088"/>
                <a:gd name="connsiteX549" fmla="*/ 284162 w 449263"/>
                <a:gd name="connsiteY549" fmla="*/ 142875 h 446088"/>
                <a:gd name="connsiteX550" fmla="*/ 427038 w 449263"/>
                <a:gd name="connsiteY550" fmla="*/ 131762 h 446088"/>
                <a:gd name="connsiteX551" fmla="*/ 426233 w 449263"/>
                <a:gd name="connsiteY551" fmla="*/ 135385 h 446088"/>
                <a:gd name="connsiteX552" fmla="*/ 412750 w 449263"/>
                <a:gd name="connsiteY552" fmla="*/ 142875 h 446088"/>
                <a:gd name="connsiteX553" fmla="*/ 412750 w 449263"/>
                <a:gd name="connsiteY553" fmla="*/ 139700 h 446088"/>
                <a:gd name="connsiteX554" fmla="*/ 397861 w 449263"/>
                <a:gd name="connsiteY554" fmla="*/ 118860 h 446088"/>
                <a:gd name="connsiteX555" fmla="*/ 363537 w 449263"/>
                <a:gd name="connsiteY555" fmla="*/ 139700 h 446088"/>
                <a:gd name="connsiteX556" fmla="*/ 366792 w 449263"/>
                <a:gd name="connsiteY556" fmla="*/ 134896 h 446088"/>
                <a:gd name="connsiteX557" fmla="*/ 419100 w 449263"/>
                <a:gd name="connsiteY557" fmla="*/ 117475 h 446088"/>
                <a:gd name="connsiteX558" fmla="*/ 412750 w 449263"/>
                <a:gd name="connsiteY558" fmla="*/ 139700 h 446088"/>
                <a:gd name="connsiteX559" fmla="*/ 415714 w 449263"/>
                <a:gd name="connsiteY559" fmla="*/ 118957 h 446088"/>
                <a:gd name="connsiteX560" fmla="*/ 415925 w 449263"/>
                <a:gd name="connsiteY560" fmla="*/ 117475 h 446088"/>
                <a:gd name="connsiteX561" fmla="*/ 415714 w 449263"/>
                <a:gd name="connsiteY561" fmla="*/ 118957 h 446088"/>
                <a:gd name="connsiteX562" fmla="*/ 409159 w 449263"/>
                <a:gd name="connsiteY562" fmla="*/ 121824 h 446088"/>
                <a:gd name="connsiteX563" fmla="*/ 160337 w 449263"/>
                <a:gd name="connsiteY563" fmla="*/ 112713 h 446088"/>
                <a:gd name="connsiteX564" fmla="*/ 17462 w 449263"/>
                <a:gd name="connsiteY564" fmla="*/ 211138 h 446088"/>
                <a:gd name="connsiteX565" fmla="*/ 149225 w 449263"/>
                <a:gd name="connsiteY565" fmla="*/ 134938 h 446088"/>
                <a:gd name="connsiteX566" fmla="*/ 149225 w 449263"/>
                <a:gd name="connsiteY566" fmla="*/ 139700 h 446088"/>
                <a:gd name="connsiteX567" fmla="*/ 17462 w 449263"/>
                <a:gd name="connsiteY567" fmla="*/ 233363 h 446088"/>
                <a:gd name="connsiteX568" fmla="*/ 112210 w 449263"/>
                <a:gd name="connsiteY568" fmla="*/ 177262 h 446088"/>
                <a:gd name="connsiteX569" fmla="*/ 3175 w 449263"/>
                <a:gd name="connsiteY569" fmla="*/ 244475 h 446088"/>
                <a:gd name="connsiteX570" fmla="*/ 0 w 449263"/>
                <a:gd name="connsiteY570" fmla="*/ 244475 h 446088"/>
                <a:gd name="connsiteX571" fmla="*/ 0 w 449263"/>
                <a:gd name="connsiteY571" fmla="*/ 239713 h 446088"/>
                <a:gd name="connsiteX572" fmla="*/ 134937 w 449263"/>
                <a:gd name="connsiteY572" fmla="*/ 146050 h 446088"/>
                <a:gd name="connsiteX573" fmla="*/ 0 w 449263"/>
                <a:gd name="connsiteY573" fmla="*/ 225425 h 446088"/>
                <a:gd name="connsiteX574" fmla="*/ 0 w 449263"/>
                <a:gd name="connsiteY574" fmla="*/ 222250 h 446088"/>
                <a:gd name="connsiteX575" fmla="*/ 126237 w 449263"/>
                <a:gd name="connsiteY575" fmla="*/ 134310 h 446088"/>
                <a:gd name="connsiteX576" fmla="*/ 407988 w 449263"/>
                <a:gd name="connsiteY576" fmla="*/ 112712 h 446088"/>
                <a:gd name="connsiteX577" fmla="*/ 406301 w 449263"/>
                <a:gd name="connsiteY577" fmla="*/ 114504 h 446088"/>
                <a:gd name="connsiteX578" fmla="*/ 397861 w 449263"/>
                <a:gd name="connsiteY578" fmla="*/ 118860 h 446088"/>
                <a:gd name="connsiteX579" fmla="*/ 165100 w 449263"/>
                <a:gd name="connsiteY579" fmla="*/ 109538 h 446088"/>
                <a:gd name="connsiteX580" fmla="*/ 126917 w 449263"/>
                <a:gd name="connsiteY580" fmla="*/ 133836 h 446088"/>
                <a:gd name="connsiteX581" fmla="*/ 141287 w 449263"/>
                <a:gd name="connsiteY581" fmla="*/ 123825 h 446088"/>
                <a:gd name="connsiteX582" fmla="*/ 3175 w 449263"/>
                <a:gd name="connsiteY582" fmla="*/ 206375 h 446088"/>
                <a:gd name="connsiteX583" fmla="*/ 0 w 449263"/>
                <a:gd name="connsiteY583" fmla="*/ 206375 h 446088"/>
                <a:gd name="connsiteX584" fmla="*/ 55562 w 449263"/>
                <a:gd name="connsiteY584" fmla="*/ 173038 h 446088"/>
                <a:gd name="connsiteX585" fmla="*/ 3175 w 449263"/>
                <a:gd name="connsiteY585" fmla="*/ 203200 h 446088"/>
                <a:gd name="connsiteX586" fmla="*/ 0 w 449263"/>
                <a:gd name="connsiteY586" fmla="*/ 203200 h 446088"/>
                <a:gd name="connsiteX587" fmla="*/ 19066 w 449263"/>
                <a:gd name="connsiteY587" fmla="*/ 189472 h 446088"/>
                <a:gd name="connsiteX588" fmla="*/ 415925 w 449263"/>
                <a:gd name="connsiteY588" fmla="*/ 109537 h 446088"/>
                <a:gd name="connsiteX589" fmla="*/ 395964 w 449263"/>
                <a:gd name="connsiteY589" fmla="*/ 127598 h 446088"/>
                <a:gd name="connsiteX590" fmla="*/ 409159 w 449263"/>
                <a:gd name="connsiteY590" fmla="*/ 121824 h 446088"/>
                <a:gd name="connsiteX591" fmla="*/ 393700 w 449263"/>
                <a:gd name="connsiteY591" fmla="*/ 131762 h 446088"/>
                <a:gd name="connsiteX592" fmla="*/ 393700 w 449263"/>
                <a:gd name="connsiteY592" fmla="*/ 129646 h 446088"/>
                <a:gd name="connsiteX593" fmla="*/ 385763 w 449263"/>
                <a:gd name="connsiteY593" fmla="*/ 136827 h 446088"/>
                <a:gd name="connsiteX594" fmla="*/ 385763 w 449263"/>
                <a:gd name="connsiteY594" fmla="*/ 136327 h 446088"/>
                <a:gd name="connsiteX595" fmla="*/ 406301 w 449263"/>
                <a:gd name="connsiteY595" fmla="*/ 114504 h 446088"/>
                <a:gd name="connsiteX596" fmla="*/ 57150 w 449263"/>
                <a:gd name="connsiteY596" fmla="*/ 104206 h 446088"/>
                <a:gd name="connsiteX597" fmla="*/ 47423 w 449263"/>
                <a:gd name="connsiteY597" fmla="*/ 110997 h 446088"/>
                <a:gd name="connsiteX598" fmla="*/ 44450 w 449263"/>
                <a:gd name="connsiteY598" fmla="*/ 112713 h 446088"/>
                <a:gd name="connsiteX599" fmla="*/ 261937 w 449263"/>
                <a:gd name="connsiteY599" fmla="*/ 101600 h 446088"/>
                <a:gd name="connsiteX600" fmla="*/ 265112 w 449263"/>
                <a:gd name="connsiteY600" fmla="*/ 123825 h 446088"/>
                <a:gd name="connsiteX601" fmla="*/ 261937 w 449263"/>
                <a:gd name="connsiteY601" fmla="*/ 123825 h 446088"/>
                <a:gd name="connsiteX602" fmla="*/ 401638 w 449263"/>
                <a:gd name="connsiteY602" fmla="*/ 87312 h 446088"/>
                <a:gd name="connsiteX603" fmla="*/ 401638 w 449263"/>
                <a:gd name="connsiteY603" fmla="*/ 90487 h 446088"/>
                <a:gd name="connsiteX604" fmla="*/ 367086 w 449263"/>
                <a:gd name="connsiteY604" fmla="*/ 134461 h 446088"/>
                <a:gd name="connsiteX605" fmla="*/ 396875 w 449263"/>
                <a:gd name="connsiteY605" fmla="*/ 90487 h 446088"/>
                <a:gd name="connsiteX606" fmla="*/ 330200 w 449263"/>
                <a:gd name="connsiteY606" fmla="*/ 131762 h 446088"/>
                <a:gd name="connsiteX607" fmla="*/ 325437 w 449263"/>
                <a:gd name="connsiteY607" fmla="*/ 131762 h 446088"/>
                <a:gd name="connsiteX608" fmla="*/ 217487 w 449263"/>
                <a:gd name="connsiteY608" fmla="*/ 82550 h 446088"/>
                <a:gd name="connsiteX609" fmla="*/ 220662 w 449263"/>
                <a:gd name="connsiteY609" fmla="*/ 82550 h 446088"/>
                <a:gd name="connsiteX610" fmla="*/ 220662 w 449263"/>
                <a:gd name="connsiteY610" fmla="*/ 87312 h 446088"/>
                <a:gd name="connsiteX611" fmla="*/ 217487 w 449263"/>
                <a:gd name="connsiteY611" fmla="*/ 87312 h 446088"/>
                <a:gd name="connsiteX612" fmla="*/ 396875 w 449263"/>
                <a:gd name="connsiteY612" fmla="*/ 79375 h 446088"/>
                <a:gd name="connsiteX613" fmla="*/ 396875 w 449263"/>
                <a:gd name="connsiteY613" fmla="*/ 82550 h 446088"/>
                <a:gd name="connsiteX614" fmla="*/ 242887 w 449263"/>
                <a:gd name="connsiteY614" fmla="*/ 169863 h 446088"/>
                <a:gd name="connsiteX615" fmla="*/ 290513 w 449263"/>
                <a:gd name="connsiteY615" fmla="*/ 139297 h 446088"/>
                <a:gd name="connsiteX616" fmla="*/ 390525 w 449263"/>
                <a:gd name="connsiteY616" fmla="*/ 76200 h 446088"/>
                <a:gd name="connsiteX617" fmla="*/ 393700 w 449263"/>
                <a:gd name="connsiteY617" fmla="*/ 76200 h 446088"/>
                <a:gd name="connsiteX618" fmla="*/ 299207 w 449263"/>
                <a:gd name="connsiteY618" fmla="*/ 133717 h 446088"/>
                <a:gd name="connsiteX619" fmla="*/ 349250 w 449263"/>
                <a:gd name="connsiteY619" fmla="*/ 101600 h 446088"/>
                <a:gd name="connsiteX620" fmla="*/ 253999 w 449263"/>
                <a:gd name="connsiteY620" fmla="*/ 158750 h 446088"/>
                <a:gd name="connsiteX621" fmla="*/ 253999 w 449263"/>
                <a:gd name="connsiteY621" fmla="*/ 153988 h 446088"/>
                <a:gd name="connsiteX622" fmla="*/ 273049 w 449263"/>
                <a:gd name="connsiteY622" fmla="*/ 120650 h 446088"/>
                <a:gd name="connsiteX623" fmla="*/ 265112 w 449263"/>
                <a:gd name="connsiteY623" fmla="*/ 123825 h 446088"/>
                <a:gd name="connsiteX624" fmla="*/ 273049 w 449263"/>
                <a:gd name="connsiteY624" fmla="*/ 117475 h 446088"/>
                <a:gd name="connsiteX625" fmla="*/ 277812 w 449263"/>
                <a:gd name="connsiteY625" fmla="*/ 117475 h 446088"/>
                <a:gd name="connsiteX626" fmla="*/ 258762 w 449263"/>
                <a:gd name="connsiteY626" fmla="*/ 153988 h 446088"/>
                <a:gd name="connsiteX627" fmla="*/ 231774 w 449263"/>
                <a:gd name="connsiteY627" fmla="*/ 76200 h 446088"/>
                <a:gd name="connsiteX628" fmla="*/ 231774 w 449263"/>
                <a:gd name="connsiteY628" fmla="*/ 79374 h 446088"/>
                <a:gd name="connsiteX629" fmla="*/ 220662 w 449263"/>
                <a:gd name="connsiteY629" fmla="*/ 87312 h 446088"/>
                <a:gd name="connsiteX630" fmla="*/ 287652 w 449263"/>
                <a:gd name="connsiteY630" fmla="*/ 59059 h 446088"/>
                <a:gd name="connsiteX631" fmla="*/ 284591 w 449263"/>
                <a:gd name="connsiteY631" fmla="*/ 63286 h 446088"/>
                <a:gd name="connsiteX632" fmla="*/ 284162 w 449263"/>
                <a:gd name="connsiteY632" fmla="*/ 63500 h 446088"/>
                <a:gd name="connsiteX633" fmla="*/ 355601 w 449263"/>
                <a:gd name="connsiteY633" fmla="*/ 52388 h 446088"/>
                <a:gd name="connsiteX634" fmla="*/ 349690 w 449263"/>
                <a:gd name="connsiteY634" fmla="*/ 57521 h 446088"/>
                <a:gd name="connsiteX635" fmla="*/ 305361 w 449263"/>
                <a:gd name="connsiteY635" fmla="*/ 84118 h 446088"/>
                <a:gd name="connsiteX636" fmla="*/ 363538 w 449263"/>
                <a:gd name="connsiteY636" fmla="*/ 49212 h 446088"/>
                <a:gd name="connsiteX637" fmla="*/ 303212 w 449263"/>
                <a:gd name="connsiteY637" fmla="*/ 101600 h 446088"/>
                <a:gd name="connsiteX638" fmla="*/ 374651 w 449263"/>
                <a:gd name="connsiteY638" fmla="*/ 60325 h 446088"/>
                <a:gd name="connsiteX639" fmla="*/ 377826 w 449263"/>
                <a:gd name="connsiteY639" fmla="*/ 60325 h 446088"/>
                <a:gd name="connsiteX640" fmla="*/ 311150 w 449263"/>
                <a:gd name="connsiteY640" fmla="*/ 104775 h 446088"/>
                <a:gd name="connsiteX641" fmla="*/ 382588 w 449263"/>
                <a:gd name="connsiteY641" fmla="*/ 63500 h 446088"/>
                <a:gd name="connsiteX642" fmla="*/ 284162 w 449263"/>
                <a:gd name="connsiteY642" fmla="*/ 120650 h 446088"/>
                <a:gd name="connsiteX643" fmla="*/ 352426 w 449263"/>
                <a:gd name="connsiteY643" fmla="*/ 76200 h 446088"/>
                <a:gd name="connsiteX644" fmla="*/ 295275 w 449263"/>
                <a:gd name="connsiteY644" fmla="*/ 109538 h 446088"/>
                <a:gd name="connsiteX645" fmla="*/ 292100 w 449263"/>
                <a:gd name="connsiteY645" fmla="*/ 109538 h 446088"/>
                <a:gd name="connsiteX646" fmla="*/ 295275 w 449263"/>
                <a:gd name="connsiteY646" fmla="*/ 104775 h 446088"/>
                <a:gd name="connsiteX647" fmla="*/ 349690 w 449263"/>
                <a:gd name="connsiteY647" fmla="*/ 57521 h 446088"/>
                <a:gd name="connsiteX648" fmla="*/ 231774 w 449263"/>
                <a:gd name="connsiteY648" fmla="*/ 49212 h 446088"/>
                <a:gd name="connsiteX649" fmla="*/ 229305 w 449263"/>
                <a:gd name="connsiteY649" fmla="*/ 52387 h 446088"/>
                <a:gd name="connsiteX650" fmla="*/ 228599 w 449263"/>
                <a:gd name="connsiteY650" fmla="*/ 52387 h 446088"/>
                <a:gd name="connsiteX651" fmla="*/ 104540 w 449263"/>
                <a:gd name="connsiteY651" fmla="*/ 37972 h 446088"/>
                <a:gd name="connsiteX652" fmla="*/ 41275 w 449263"/>
                <a:gd name="connsiteY652" fmla="*/ 98425 h 446088"/>
                <a:gd name="connsiteX653" fmla="*/ 69049 w 449263"/>
                <a:gd name="connsiteY653" fmla="*/ 82480 h 446088"/>
                <a:gd name="connsiteX654" fmla="*/ 36512 w 449263"/>
                <a:gd name="connsiteY654" fmla="*/ 101600 h 446088"/>
                <a:gd name="connsiteX655" fmla="*/ 33337 w 449263"/>
                <a:gd name="connsiteY655" fmla="*/ 101600 h 446088"/>
                <a:gd name="connsiteX656" fmla="*/ 341313 w 449263"/>
                <a:gd name="connsiteY656" fmla="*/ 34925 h 446088"/>
                <a:gd name="connsiteX657" fmla="*/ 300037 w 449263"/>
                <a:gd name="connsiteY657" fmla="*/ 87312 h 446088"/>
                <a:gd name="connsiteX658" fmla="*/ 305361 w 449263"/>
                <a:gd name="connsiteY658" fmla="*/ 84118 h 446088"/>
                <a:gd name="connsiteX659" fmla="*/ 295275 w 449263"/>
                <a:gd name="connsiteY659" fmla="*/ 90488 h 446088"/>
                <a:gd name="connsiteX660" fmla="*/ 295275 w 449263"/>
                <a:gd name="connsiteY660" fmla="*/ 87312 h 446088"/>
                <a:gd name="connsiteX661" fmla="*/ 336551 w 449263"/>
                <a:gd name="connsiteY661" fmla="*/ 38100 h 446088"/>
                <a:gd name="connsiteX662" fmla="*/ 280987 w 449263"/>
                <a:gd name="connsiteY662" fmla="*/ 68262 h 446088"/>
                <a:gd name="connsiteX663" fmla="*/ 284591 w 449263"/>
                <a:gd name="connsiteY663" fmla="*/ 63286 h 446088"/>
                <a:gd name="connsiteX664" fmla="*/ 107950 w 449263"/>
                <a:gd name="connsiteY664" fmla="*/ 34925 h 446088"/>
                <a:gd name="connsiteX665" fmla="*/ 104540 w 449263"/>
                <a:gd name="connsiteY665" fmla="*/ 37972 h 446088"/>
                <a:gd name="connsiteX666" fmla="*/ 107634 w 449263"/>
                <a:gd name="connsiteY666" fmla="*/ 35015 h 446088"/>
                <a:gd name="connsiteX667" fmla="*/ 112712 w 449263"/>
                <a:gd name="connsiteY667" fmla="*/ 30163 h 446088"/>
                <a:gd name="connsiteX668" fmla="*/ 107634 w 449263"/>
                <a:gd name="connsiteY668" fmla="*/ 35015 h 446088"/>
                <a:gd name="connsiteX669" fmla="*/ 96837 w 449263"/>
                <a:gd name="connsiteY669" fmla="*/ 38100 h 446088"/>
                <a:gd name="connsiteX670" fmla="*/ 190500 w 449263"/>
                <a:gd name="connsiteY670" fmla="*/ 11113 h 446088"/>
                <a:gd name="connsiteX671" fmla="*/ 177230 w 449263"/>
                <a:gd name="connsiteY671" fmla="*/ 20377 h 446088"/>
                <a:gd name="connsiteX672" fmla="*/ 69049 w 449263"/>
                <a:gd name="connsiteY672" fmla="*/ 82480 h 446088"/>
                <a:gd name="connsiteX673" fmla="*/ 284162 w 449263"/>
                <a:gd name="connsiteY673" fmla="*/ 7937 h 446088"/>
                <a:gd name="connsiteX674" fmla="*/ 261937 w 449263"/>
                <a:gd name="connsiteY674" fmla="*/ 34924 h 446088"/>
                <a:gd name="connsiteX675" fmla="*/ 300037 w 449263"/>
                <a:gd name="connsiteY675" fmla="*/ 11112 h 446088"/>
                <a:gd name="connsiteX676" fmla="*/ 300037 w 449263"/>
                <a:gd name="connsiteY676" fmla="*/ 13581 h 446088"/>
                <a:gd name="connsiteX677" fmla="*/ 288925 w 449263"/>
                <a:gd name="connsiteY677" fmla="*/ 22224 h 446088"/>
                <a:gd name="connsiteX678" fmla="*/ 300037 w 449263"/>
                <a:gd name="connsiteY678" fmla="*/ 15874 h 446088"/>
                <a:gd name="connsiteX679" fmla="*/ 300037 w 449263"/>
                <a:gd name="connsiteY679" fmla="*/ 13581 h 446088"/>
                <a:gd name="connsiteX680" fmla="*/ 303212 w 449263"/>
                <a:gd name="connsiteY680" fmla="*/ 11112 h 446088"/>
                <a:gd name="connsiteX681" fmla="*/ 303212 w 449263"/>
                <a:gd name="connsiteY681" fmla="*/ 15874 h 446088"/>
                <a:gd name="connsiteX682" fmla="*/ 274635 w 449263"/>
                <a:gd name="connsiteY682" fmla="*/ 41730 h 446088"/>
                <a:gd name="connsiteX683" fmla="*/ 314259 w 449263"/>
                <a:gd name="connsiteY683" fmla="*/ 19088 h 446088"/>
                <a:gd name="connsiteX684" fmla="*/ 314325 w 449263"/>
                <a:gd name="connsiteY684" fmla="*/ 19050 h 446088"/>
                <a:gd name="connsiteX685" fmla="*/ 314317 w 449263"/>
                <a:gd name="connsiteY685" fmla="*/ 19055 h 446088"/>
                <a:gd name="connsiteX686" fmla="*/ 314325 w 449263"/>
                <a:gd name="connsiteY686" fmla="*/ 19050 h 446088"/>
                <a:gd name="connsiteX687" fmla="*/ 319088 w 449263"/>
                <a:gd name="connsiteY687" fmla="*/ 19050 h 446088"/>
                <a:gd name="connsiteX688" fmla="*/ 287652 w 449263"/>
                <a:gd name="connsiteY688" fmla="*/ 59059 h 446088"/>
                <a:gd name="connsiteX689" fmla="*/ 314325 w 449263"/>
                <a:gd name="connsiteY689" fmla="*/ 22225 h 446088"/>
                <a:gd name="connsiteX690" fmla="*/ 236537 w 449263"/>
                <a:gd name="connsiteY690" fmla="*/ 68262 h 446088"/>
                <a:gd name="connsiteX691" fmla="*/ 232833 w 449263"/>
                <a:gd name="connsiteY691" fmla="*/ 68262 h 446088"/>
                <a:gd name="connsiteX692" fmla="*/ 223837 w 449263"/>
                <a:gd name="connsiteY692" fmla="*/ 76200 h 446088"/>
                <a:gd name="connsiteX693" fmla="*/ 231774 w 449263"/>
                <a:gd name="connsiteY693" fmla="*/ 71437 h 446088"/>
                <a:gd name="connsiteX694" fmla="*/ 217487 w 449263"/>
                <a:gd name="connsiteY694" fmla="*/ 82550 h 446088"/>
                <a:gd name="connsiteX695" fmla="*/ 217487 w 449263"/>
                <a:gd name="connsiteY695" fmla="*/ 79374 h 446088"/>
                <a:gd name="connsiteX696" fmla="*/ 232303 w 449263"/>
                <a:gd name="connsiteY696" fmla="*/ 68262 h 446088"/>
                <a:gd name="connsiteX697" fmla="*/ 231775 w 449263"/>
                <a:gd name="connsiteY697" fmla="*/ 68262 h 446088"/>
                <a:gd name="connsiteX698" fmla="*/ 231775 w 449263"/>
                <a:gd name="connsiteY698" fmla="*/ 65881 h 446088"/>
                <a:gd name="connsiteX699" fmla="*/ 220662 w 449263"/>
                <a:gd name="connsiteY699" fmla="*/ 71437 h 446088"/>
                <a:gd name="connsiteX700" fmla="*/ 217487 w 449263"/>
                <a:gd name="connsiteY700" fmla="*/ 71437 h 446088"/>
                <a:gd name="connsiteX701" fmla="*/ 231774 w 449263"/>
                <a:gd name="connsiteY701" fmla="*/ 60324 h 446088"/>
                <a:gd name="connsiteX702" fmla="*/ 220662 w 449263"/>
                <a:gd name="connsiteY702" fmla="*/ 63500 h 446088"/>
                <a:gd name="connsiteX703" fmla="*/ 229305 w 449263"/>
                <a:gd name="connsiteY703" fmla="*/ 52387 h 446088"/>
                <a:gd name="connsiteX704" fmla="*/ 231774 w 449263"/>
                <a:gd name="connsiteY704" fmla="*/ 52387 h 446088"/>
                <a:gd name="connsiteX705" fmla="*/ 223837 w 449263"/>
                <a:gd name="connsiteY705" fmla="*/ 60324 h 446088"/>
                <a:gd name="connsiteX706" fmla="*/ 239712 w 449263"/>
                <a:gd name="connsiteY706" fmla="*/ 52387 h 446088"/>
                <a:gd name="connsiteX707" fmla="*/ 228599 w 449263"/>
                <a:gd name="connsiteY707" fmla="*/ 63500 h 446088"/>
                <a:gd name="connsiteX708" fmla="*/ 247650 w 449263"/>
                <a:gd name="connsiteY708" fmla="*/ 52387 h 446088"/>
                <a:gd name="connsiteX709" fmla="*/ 250825 w 449263"/>
                <a:gd name="connsiteY709" fmla="*/ 52387 h 446088"/>
                <a:gd name="connsiteX710" fmla="*/ 243879 w 449263"/>
                <a:gd name="connsiteY710" fmla="*/ 58516 h 446088"/>
                <a:gd name="connsiteX711" fmla="*/ 248818 w 449263"/>
                <a:gd name="connsiteY711" fmla="*/ 56483 h 446088"/>
                <a:gd name="connsiteX712" fmla="*/ 241342 w 449263"/>
                <a:gd name="connsiteY712" fmla="*/ 60754 h 446088"/>
                <a:gd name="connsiteX713" fmla="*/ 240446 w 449263"/>
                <a:gd name="connsiteY713" fmla="*/ 61545 h 446088"/>
                <a:gd name="connsiteX714" fmla="*/ 236545 w 449263"/>
                <a:gd name="connsiteY714" fmla="*/ 63496 h 446088"/>
                <a:gd name="connsiteX715" fmla="*/ 236537 w 449263"/>
                <a:gd name="connsiteY715" fmla="*/ 63500 h 446088"/>
                <a:gd name="connsiteX716" fmla="*/ 240445 w 449263"/>
                <a:gd name="connsiteY716" fmla="*/ 61546 h 446088"/>
                <a:gd name="connsiteX717" fmla="*/ 240446 w 449263"/>
                <a:gd name="connsiteY717" fmla="*/ 61545 h 446088"/>
                <a:gd name="connsiteX718" fmla="*/ 242887 w 449263"/>
                <a:gd name="connsiteY718" fmla="*/ 60324 h 446088"/>
                <a:gd name="connsiteX719" fmla="*/ 242883 w 449263"/>
                <a:gd name="connsiteY719" fmla="*/ 60327 h 446088"/>
                <a:gd name="connsiteX720" fmla="*/ 258762 w 449263"/>
                <a:gd name="connsiteY720" fmla="*/ 52388 h 446088"/>
                <a:gd name="connsiteX721" fmla="*/ 248818 w 449263"/>
                <a:gd name="connsiteY721" fmla="*/ 56483 h 446088"/>
                <a:gd name="connsiteX722" fmla="*/ 262616 w 449263"/>
                <a:gd name="connsiteY722" fmla="*/ 48598 h 446088"/>
                <a:gd name="connsiteX723" fmla="*/ 295275 w 449263"/>
                <a:gd name="connsiteY723" fmla="*/ 19050 h 446088"/>
                <a:gd name="connsiteX724" fmla="*/ 258762 w 449263"/>
                <a:gd name="connsiteY724" fmla="*/ 41274 h 446088"/>
                <a:gd name="connsiteX725" fmla="*/ 258762 w 449263"/>
                <a:gd name="connsiteY725" fmla="*/ 38100 h 446088"/>
                <a:gd name="connsiteX726" fmla="*/ 280987 w 449263"/>
                <a:gd name="connsiteY726" fmla="*/ 11112 h 446088"/>
                <a:gd name="connsiteX727" fmla="*/ 254000 w 449263"/>
                <a:gd name="connsiteY727" fmla="*/ 26987 h 446088"/>
                <a:gd name="connsiteX728" fmla="*/ 239713 w 449263"/>
                <a:gd name="connsiteY728" fmla="*/ 0 h 446088"/>
                <a:gd name="connsiteX729" fmla="*/ 242888 w 449263"/>
                <a:gd name="connsiteY729" fmla="*/ 0 h 446088"/>
                <a:gd name="connsiteX730" fmla="*/ 25400 w 449263"/>
                <a:gd name="connsiteY730" fmla="*/ 153988 h 446088"/>
                <a:gd name="connsiteX731" fmla="*/ 280988 w 449263"/>
                <a:gd name="connsiteY731" fmla="*/ 7938 h 446088"/>
                <a:gd name="connsiteX732" fmla="*/ 212725 w 449263"/>
                <a:gd name="connsiteY732" fmla="*/ 49271 h 446088"/>
                <a:gd name="connsiteX733" fmla="*/ 212725 w 449263"/>
                <a:gd name="connsiteY733" fmla="*/ 49213 h 446088"/>
                <a:gd name="connsiteX734" fmla="*/ 107950 w 449263"/>
                <a:gd name="connsiteY734" fmla="*/ 112713 h 446088"/>
                <a:gd name="connsiteX735" fmla="*/ 212725 w 449263"/>
                <a:gd name="connsiteY735" fmla="*/ 49271 h 446088"/>
                <a:gd name="connsiteX736" fmla="*/ 212725 w 449263"/>
                <a:gd name="connsiteY736" fmla="*/ 52388 h 446088"/>
                <a:gd name="connsiteX737" fmla="*/ 65851 w 449263"/>
                <a:gd name="connsiteY737" fmla="*/ 155787 h 446088"/>
                <a:gd name="connsiteX738" fmla="*/ 198438 w 449263"/>
                <a:gd name="connsiteY738" fmla="*/ 60325 h 446088"/>
                <a:gd name="connsiteX739" fmla="*/ 6350 w 449263"/>
                <a:gd name="connsiteY739" fmla="*/ 173038 h 446088"/>
                <a:gd name="connsiteX740" fmla="*/ 6350 w 449263"/>
                <a:gd name="connsiteY740" fmla="*/ 169863 h 446088"/>
                <a:gd name="connsiteX741" fmla="*/ 179387 w 449263"/>
                <a:gd name="connsiteY741" fmla="*/ 68263 h 446088"/>
                <a:gd name="connsiteX742" fmla="*/ 6350 w 449263"/>
                <a:gd name="connsiteY742" fmla="*/ 165100 h 446088"/>
                <a:gd name="connsiteX743" fmla="*/ 223838 w 449263"/>
                <a:gd name="connsiteY743" fmla="*/ 11113 h 446088"/>
                <a:gd name="connsiteX744" fmla="*/ 22225 w 449263"/>
                <a:gd name="connsiteY744" fmla="*/ 128588 h 446088"/>
                <a:gd name="connsiteX745" fmla="*/ 47423 w 449263"/>
                <a:gd name="connsiteY745" fmla="*/ 110997 h 446088"/>
                <a:gd name="connsiteX746" fmla="*/ 212725 w 449263"/>
                <a:gd name="connsiteY746" fmla="*/ 0 h 446088"/>
                <a:gd name="connsiteX747" fmla="*/ 57150 w 449263"/>
                <a:gd name="connsiteY747" fmla="*/ 104206 h 446088"/>
                <a:gd name="connsiteX748" fmla="*/ 177230 w 449263"/>
                <a:gd name="connsiteY748" fmla="*/ 20377 h 446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</a:cxnLst>
              <a:rect l="l" t="t" r="r" b="b"/>
              <a:pathLst>
                <a:path w="449263" h="446088">
                  <a:moveTo>
                    <a:pt x="155739" y="408491"/>
                  </a:moveTo>
                  <a:lnTo>
                    <a:pt x="153987" y="409575"/>
                  </a:lnTo>
                  <a:lnTo>
                    <a:pt x="155268" y="408743"/>
                  </a:lnTo>
                  <a:close/>
                  <a:moveTo>
                    <a:pt x="374651" y="382588"/>
                  </a:moveTo>
                  <a:lnTo>
                    <a:pt x="374651" y="382588"/>
                  </a:lnTo>
                  <a:lnTo>
                    <a:pt x="374651" y="382588"/>
                  </a:lnTo>
                  <a:close/>
                  <a:moveTo>
                    <a:pt x="336550" y="379412"/>
                  </a:moveTo>
                  <a:lnTo>
                    <a:pt x="330583" y="383199"/>
                  </a:lnTo>
                  <a:lnTo>
                    <a:pt x="330410" y="383297"/>
                  </a:lnTo>
                  <a:close/>
                  <a:moveTo>
                    <a:pt x="349254" y="377505"/>
                  </a:moveTo>
                  <a:lnTo>
                    <a:pt x="333375" y="387350"/>
                  </a:lnTo>
                  <a:lnTo>
                    <a:pt x="345663" y="379552"/>
                  </a:lnTo>
                  <a:close/>
                  <a:moveTo>
                    <a:pt x="385763" y="376238"/>
                  </a:moveTo>
                  <a:lnTo>
                    <a:pt x="385763" y="379413"/>
                  </a:lnTo>
                  <a:lnTo>
                    <a:pt x="344488" y="409575"/>
                  </a:lnTo>
                  <a:lnTo>
                    <a:pt x="352426" y="404813"/>
                  </a:lnTo>
                  <a:lnTo>
                    <a:pt x="352426" y="409575"/>
                  </a:lnTo>
                  <a:lnTo>
                    <a:pt x="333376" y="417513"/>
                  </a:lnTo>
                  <a:lnTo>
                    <a:pt x="374651" y="382588"/>
                  </a:lnTo>
                  <a:close/>
                  <a:moveTo>
                    <a:pt x="220663" y="368300"/>
                  </a:moveTo>
                  <a:lnTo>
                    <a:pt x="220663" y="371475"/>
                  </a:lnTo>
                  <a:lnTo>
                    <a:pt x="160337" y="409575"/>
                  </a:lnTo>
                  <a:lnTo>
                    <a:pt x="223838" y="376238"/>
                  </a:lnTo>
                  <a:lnTo>
                    <a:pt x="223838" y="379413"/>
                  </a:lnTo>
                  <a:lnTo>
                    <a:pt x="165100" y="417513"/>
                  </a:lnTo>
                  <a:lnTo>
                    <a:pt x="223838" y="382588"/>
                  </a:lnTo>
                  <a:lnTo>
                    <a:pt x="228600" y="382588"/>
                  </a:lnTo>
                  <a:lnTo>
                    <a:pt x="179387" y="439738"/>
                  </a:lnTo>
                  <a:lnTo>
                    <a:pt x="231775" y="409575"/>
                  </a:lnTo>
                  <a:lnTo>
                    <a:pt x="236538" y="409575"/>
                  </a:lnTo>
                  <a:lnTo>
                    <a:pt x="212725" y="442913"/>
                  </a:lnTo>
                  <a:lnTo>
                    <a:pt x="242888" y="423863"/>
                  </a:lnTo>
                  <a:lnTo>
                    <a:pt x="242888" y="428625"/>
                  </a:lnTo>
                  <a:lnTo>
                    <a:pt x="212725" y="446088"/>
                  </a:lnTo>
                  <a:lnTo>
                    <a:pt x="209550" y="446088"/>
                  </a:lnTo>
                  <a:lnTo>
                    <a:pt x="231775" y="412750"/>
                  </a:lnTo>
                  <a:lnTo>
                    <a:pt x="176212" y="442913"/>
                  </a:lnTo>
                  <a:lnTo>
                    <a:pt x="223838" y="387350"/>
                  </a:lnTo>
                  <a:lnTo>
                    <a:pt x="146050" y="431800"/>
                  </a:lnTo>
                  <a:lnTo>
                    <a:pt x="141287" y="431800"/>
                  </a:lnTo>
                  <a:lnTo>
                    <a:pt x="201613" y="390525"/>
                  </a:lnTo>
                  <a:lnTo>
                    <a:pt x="134937" y="428625"/>
                  </a:lnTo>
                  <a:lnTo>
                    <a:pt x="130175" y="428625"/>
                  </a:lnTo>
                  <a:lnTo>
                    <a:pt x="195262" y="387350"/>
                  </a:lnTo>
                  <a:lnTo>
                    <a:pt x="155739" y="408491"/>
                  </a:lnTo>
                  <a:close/>
                  <a:moveTo>
                    <a:pt x="269875" y="357186"/>
                  </a:moveTo>
                  <a:lnTo>
                    <a:pt x="269875" y="357187"/>
                  </a:lnTo>
                  <a:lnTo>
                    <a:pt x="269875" y="357187"/>
                  </a:lnTo>
                  <a:close/>
                  <a:moveTo>
                    <a:pt x="404813" y="349250"/>
                  </a:moveTo>
                  <a:lnTo>
                    <a:pt x="407988" y="352425"/>
                  </a:lnTo>
                  <a:lnTo>
                    <a:pt x="311150" y="412750"/>
                  </a:lnTo>
                  <a:lnTo>
                    <a:pt x="396876" y="360363"/>
                  </a:lnTo>
                  <a:lnTo>
                    <a:pt x="396876" y="363538"/>
                  </a:lnTo>
                  <a:lnTo>
                    <a:pt x="307975" y="420688"/>
                  </a:lnTo>
                  <a:lnTo>
                    <a:pt x="374651" y="382588"/>
                  </a:lnTo>
                  <a:lnTo>
                    <a:pt x="277813" y="439738"/>
                  </a:lnTo>
                  <a:lnTo>
                    <a:pt x="366713" y="382588"/>
                  </a:lnTo>
                  <a:lnTo>
                    <a:pt x="258763" y="442913"/>
                  </a:lnTo>
                  <a:lnTo>
                    <a:pt x="254000" y="442913"/>
                  </a:lnTo>
                  <a:lnTo>
                    <a:pt x="352426" y="382588"/>
                  </a:lnTo>
                  <a:lnTo>
                    <a:pt x="247650" y="446088"/>
                  </a:lnTo>
                  <a:lnTo>
                    <a:pt x="242888" y="446088"/>
                  </a:lnTo>
                  <a:lnTo>
                    <a:pt x="242888" y="442913"/>
                  </a:lnTo>
                  <a:lnTo>
                    <a:pt x="242888" y="428625"/>
                  </a:lnTo>
                  <a:lnTo>
                    <a:pt x="247650" y="442913"/>
                  </a:lnTo>
                  <a:close/>
                  <a:moveTo>
                    <a:pt x="160337" y="349250"/>
                  </a:moveTo>
                  <a:lnTo>
                    <a:pt x="152133" y="354661"/>
                  </a:lnTo>
                  <a:lnTo>
                    <a:pt x="148761" y="356574"/>
                  </a:lnTo>
                  <a:close/>
                  <a:moveTo>
                    <a:pt x="412750" y="338137"/>
                  </a:moveTo>
                  <a:lnTo>
                    <a:pt x="415925" y="341312"/>
                  </a:lnTo>
                  <a:lnTo>
                    <a:pt x="412750" y="341312"/>
                  </a:lnTo>
                  <a:lnTo>
                    <a:pt x="349254" y="377505"/>
                  </a:lnTo>
                  <a:close/>
                  <a:moveTo>
                    <a:pt x="415925" y="334962"/>
                  </a:moveTo>
                  <a:lnTo>
                    <a:pt x="345663" y="379552"/>
                  </a:lnTo>
                  <a:lnTo>
                    <a:pt x="254000" y="431800"/>
                  </a:lnTo>
                  <a:lnTo>
                    <a:pt x="330583" y="383199"/>
                  </a:lnTo>
                  <a:close/>
                  <a:moveTo>
                    <a:pt x="274996" y="334962"/>
                  </a:moveTo>
                  <a:lnTo>
                    <a:pt x="275771" y="334962"/>
                  </a:lnTo>
                  <a:lnTo>
                    <a:pt x="269875" y="338137"/>
                  </a:lnTo>
                  <a:close/>
                  <a:moveTo>
                    <a:pt x="155927" y="330201"/>
                  </a:moveTo>
                  <a:lnTo>
                    <a:pt x="88900" y="390525"/>
                  </a:lnTo>
                  <a:lnTo>
                    <a:pt x="148761" y="356574"/>
                  </a:lnTo>
                  <a:lnTo>
                    <a:pt x="82550" y="398463"/>
                  </a:lnTo>
                  <a:lnTo>
                    <a:pt x="82550" y="393700"/>
                  </a:lnTo>
                  <a:close/>
                  <a:moveTo>
                    <a:pt x="195262" y="330200"/>
                  </a:moveTo>
                  <a:lnTo>
                    <a:pt x="119062" y="379413"/>
                  </a:lnTo>
                  <a:lnTo>
                    <a:pt x="198438" y="334963"/>
                  </a:lnTo>
                  <a:lnTo>
                    <a:pt x="112712" y="401638"/>
                  </a:lnTo>
                  <a:lnTo>
                    <a:pt x="206375" y="346075"/>
                  </a:lnTo>
                  <a:lnTo>
                    <a:pt x="209550" y="346075"/>
                  </a:lnTo>
                  <a:lnTo>
                    <a:pt x="209550" y="349250"/>
                  </a:lnTo>
                  <a:lnTo>
                    <a:pt x="127000" y="417513"/>
                  </a:lnTo>
                  <a:lnTo>
                    <a:pt x="217488" y="363538"/>
                  </a:lnTo>
                  <a:lnTo>
                    <a:pt x="217488" y="368300"/>
                  </a:lnTo>
                  <a:lnTo>
                    <a:pt x="155268" y="408743"/>
                  </a:lnTo>
                  <a:lnTo>
                    <a:pt x="127000" y="423863"/>
                  </a:lnTo>
                  <a:lnTo>
                    <a:pt x="190500" y="382588"/>
                  </a:lnTo>
                  <a:lnTo>
                    <a:pt x="123825" y="420688"/>
                  </a:lnTo>
                  <a:lnTo>
                    <a:pt x="119062" y="420688"/>
                  </a:lnTo>
                  <a:lnTo>
                    <a:pt x="198438" y="352425"/>
                  </a:lnTo>
                  <a:lnTo>
                    <a:pt x="100012" y="409575"/>
                  </a:lnTo>
                  <a:lnTo>
                    <a:pt x="187325" y="341313"/>
                  </a:lnTo>
                  <a:lnTo>
                    <a:pt x="85725" y="401638"/>
                  </a:lnTo>
                  <a:lnTo>
                    <a:pt x="85725" y="398463"/>
                  </a:lnTo>
                  <a:lnTo>
                    <a:pt x="152133" y="354661"/>
                  </a:lnTo>
                  <a:close/>
                  <a:moveTo>
                    <a:pt x="165100" y="322263"/>
                  </a:moveTo>
                  <a:lnTo>
                    <a:pt x="155927" y="330201"/>
                  </a:lnTo>
                  <a:lnTo>
                    <a:pt x="164159" y="322792"/>
                  </a:lnTo>
                  <a:close/>
                  <a:moveTo>
                    <a:pt x="135370" y="320151"/>
                  </a:moveTo>
                  <a:lnTo>
                    <a:pt x="80240" y="365610"/>
                  </a:lnTo>
                  <a:lnTo>
                    <a:pt x="69850" y="371475"/>
                  </a:lnTo>
                  <a:close/>
                  <a:moveTo>
                    <a:pt x="168275" y="315913"/>
                  </a:moveTo>
                  <a:lnTo>
                    <a:pt x="171450" y="315913"/>
                  </a:lnTo>
                  <a:lnTo>
                    <a:pt x="168275" y="319088"/>
                  </a:lnTo>
                  <a:lnTo>
                    <a:pt x="164159" y="322792"/>
                  </a:lnTo>
                  <a:lnTo>
                    <a:pt x="63500" y="379413"/>
                  </a:lnTo>
                  <a:lnTo>
                    <a:pt x="80240" y="365610"/>
                  </a:lnTo>
                  <a:close/>
                  <a:moveTo>
                    <a:pt x="42642" y="312280"/>
                  </a:moveTo>
                  <a:lnTo>
                    <a:pt x="36512" y="315913"/>
                  </a:lnTo>
                  <a:lnTo>
                    <a:pt x="37063" y="315511"/>
                  </a:lnTo>
                  <a:close/>
                  <a:moveTo>
                    <a:pt x="115887" y="311150"/>
                  </a:moveTo>
                  <a:lnTo>
                    <a:pt x="113086" y="312955"/>
                  </a:lnTo>
                  <a:lnTo>
                    <a:pt x="55562" y="346075"/>
                  </a:lnTo>
                  <a:lnTo>
                    <a:pt x="55955" y="345778"/>
                  </a:lnTo>
                  <a:close/>
                  <a:moveTo>
                    <a:pt x="390525" y="300037"/>
                  </a:moveTo>
                  <a:lnTo>
                    <a:pt x="393700" y="304800"/>
                  </a:lnTo>
                  <a:lnTo>
                    <a:pt x="390525" y="304800"/>
                  </a:lnTo>
                  <a:close/>
                  <a:moveTo>
                    <a:pt x="341313" y="300037"/>
                  </a:moveTo>
                  <a:lnTo>
                    <a:pt x="341039" y="300256"/>
                  </a:lnTo>
                  <a:lnTo>
                    <a:pt x="269875" y="341312"/>
                  </a:lnTo>
                  <a:close/>
                  <a:moveTo>
                    <a:pt x="401638" y="295098"/>
                  </a:moveTo>
                  <a:lnTo>
                    <a:pt x="401638" y="296862"/>
                  </a:lnTo>
                  <a:lnTo>
                    <a:pt x="404813" y="296862"/>
                  </a:lnTo>
                  <a:lnTo>
                    <a:pt x="396875" y="300037"/>
                  </a:lnTo>
                  <a:lnTo>
                    <a:pt x="396875" y="297215"/>
                  </a:lnTo>
                  <a:close/>
                  <a:moveTo>
                    <a:pt x="404813" y="293687"/>
                  </a:moveTo>
                  <a:lnTo>
                    <a:pt x="404813" y="296862"/>
                  </a:lnTo>
                  <a:lnTo>
                    <a:pt x="402615" y="294664"/>
                  </a:lnTo>
                  <a:close/>
                  <a:moveTo>
                    <a:pt x="401638" y="293687"/>
                  </a:moveTo>
                  <a:lnTo>
                    <a:pt x="396875" y="296862"/>
                  </a:lnTo>
                  <a:lnTo>
                    <a:pt x="396875" y="297215"/>
                  </a:lnTo>
                  <a:lnTo>
                    <a:pt x="390525" y="300037"/>
                  </a:lnTo>
                  <a:close/>
                  <a:moveTo>
                    <a:pt x="401638" y="293687"/>
                  </a:moveTo>
                  <a:lnTo>
                    <a:pt x="402615" y="294664"/>
                  </a:lnTo>
                  <a:lnTo>
                    <a:pt x="401638" y="295098"/>
                  </a:lnTo>
                  <a:close/>
                  <a:moveTo>
                    <a:pt x="352425" y="293687"/>
                  </a:moveTo>
                  <a:lnTo>
                    <a:pt x="277812" y="334962"/>
                  </a:lnTo>
                  <a:lnTo>
                    <a:pt x="275771" y="334962"/>
                  </a:lnTo>
                  <a:close/>
                  <a:moveTo>
                    <a:pt x="352425" y="293687"/>
                  </a:moveTo>
                  <a:lnTo>
                    <a:pt x="269875" y="357186"/>
                  </a:lnTo>
                  <a:lnTo>
                    <a:pt x="341039" y="300256"/>
                  </a:lnTo>
                  <a:close/>
                  <a:moveTo>
                    <a:pt x="349250" y="288925"/>
                  </a:moveTo>
                  <a:lnTo>
                    <a:pt x="352425" y="288925"/>
                  </a:lnTo>
                  <a:lnTo>
                    <a:pt x="352425" y="293687"/>
                  </a:lnTo>
                  <a:close/>
                  <a:moveTo>
                    <a:pt x="431800" y="285750"/>
                  </a:moveTo>
                  <a:lnTo>
                    <a:pt x="438151" y="285750"/>
                  </a:lnTo>
                  <a:lnTo>
                    <a:pt x="423863" y="300038"/>
                  </a:lnTo>
                  <a:lnTo>
                    <a:pt x="434976" y="293688"/>
                  </a:lnTo>
                  <a:lnTo>
                    <a:pt x="434976" y="296862"/>
                  </a:lnTo>
                  <a:lnTo>
                    <a:pt x="434975" y="296862"/>
                  </a:lnTo>
                  <a:lnTo>
                    <a:pt x="434975" y="300037"/>
                  </a:lnTo>
                  <a:lnTo>
                    <a:pt x="269875" y="417512"/>
                  </a:lnTo>
                  <a:lnTo>
                    <a:pt x="330410" y="383297"/>
                  </a:lnTo>
                  <a:lnTo>
                    <a:pt x="258762" y="428625"/>
                  </a:lnTo>
                  <a:lnTo>
                    <a:pt x="254000" y="428625"/>
                  </a:lnTo>
                  <a:lnTo>
                    <a:pt x="258762" y="423862"/>
                  </a:lnTo>
                  <a:lnTo>
                    <a:pt x="419100" y="307975"/>
                  </a:lnTo>
                  <a:lnTo>
                    <a:pt x="265112" y="393700"/>
                  </a:lnTo>
                  <a:lnTo>
                    <a:pt x="396875" y="307975"/>
                  </a:lnTo>
                  <a:lnTo>
                    <a:pt x="265112" y="382587"/>
                  </a:lnTo>
                  <a:lnTo>
                    <a:pt x="261937" y="382587"/>
                  </a:lnTo>
                  <a:lnTo>
                    <a:pt x="355600" y="311150"/>
                  </a:lnTo>
                  <a:lnTo>
                    <a:pt x="261937" y="363537"/>
                  </a:lnTo>
                  <a:lnTo>
                    <a:pt x="269875" y="357187"/>
                  </a:lnTo>
                  <a:lnTo>
                    <a:pt x="363538" y="304800"/>
                  </a:lnTo>
                  <a:lnTo>
                    <a:pt x="366713" y="304800"/>
                  </a:lnTo>
                  <a:lnTo>
                    <a:pt x="273050" y="376237"/>
                  </a:lnTo>
                  <a:lnTo>
                    <a:pt x="415925" y="293687"/>
                  </a:lnTo>
                  <a:lnTo>
                    <a:pt x="419100" y="293687"/>
                  </a:lnTo>
                  <a:lnTo>
                    <a:pt x="288925" y="379412"/>
                  </a:lnTo>
                  <a:lnTo>
                    <a:pt x="434971" y="296864"/>
                  </a:lnTo>
                  <a:lnTo>
                    <a:pt x="419100" y="304800"/>
                  </a:lnTo>
                  <a:lnTo>
                    <a:pt x="431800" y="288925"/>
                  </a:lnTo>
                  <a:lnTo>
                    <a:pt x="427038" y="293688"/>
                  </a:lnTo>
                  <a:lnTo>
                    <a:pt x="423863" y="293688"/>
                  </a:lnTo>
                  <a:close/>
                  <a:moveTo>
                    <a:pt x="160337" y="285750"/>
                  </a:moveTo>
                  <a:lnTo>
                    <a:pt x="88900" y="330200"/>
                  </a:lnTo>
                  <a:lnTo>
                    <a:pt x="160337" y="288925"/>
                  </a:lnTo>
                  <a:lnTo>
                    <a:pt x="74612" y="346075"/>
                  </a:lnTo>
                  <a:lnTo>
                    <a:pt x="160337" y="296863"/>
                  </a:lnTo>
                  <a:lnTo>
                    <a:pt x="165100" y="296863"/>
                  </a:lnTo>
                  <a:lnTo>
                    <a:pt x="135370" y="320151"/>
                  </a:lnTo>
                  <a:lnTo>
                    <a:pt x="153987" y="304800"/>
                  </a:lnTo>
                  <a:lnTo>
                    <a:pt x="52387" y="363538"/>
                  </a:lnTo>
                  <a:lnTo>
                    <a:pt x="47625" y="363538"/>
                  </a:lnTo>
                  <a:lnTo>
                    <a:pt x="47625" y="360363"/>
                  </a:lnTo>
                  <a:lnTo>
                    <a:pt x="134937" y="304800"/>
                  </a:lnTo>
                  <a:lnTo>
                    <a:pt x="44450" y="357188"/>
                  </a:lnTo>
                  <a:lnTo>
                    <a:pt x="113086" y="312955"/>
                  </a:lnTo>
                  <a:close/>
                  <a:moveTo>
                    <a:pt x="438151" y="277812"/>
                  </a:moveTo>
                  <a:lnTo>
                    <a:pt x="438151" y="280988"/>
                  </a:lnTo>
                  <a:lnTo>
                    <a:pt x="431800" y="285750"/>
                  </a:lnTo>
                  <a:close/>
                  <a:moveTo>
                    <a:pt x="146050" y="274638"/>
                  </a:moveTo>
                  <a:lnTo>
                    <a:pt x="143025" y="276884"/>
                  </a:lnTo>
                  <a:lnTo>
                    <a:pt x="52387" y="330200"/>
                  </a:lnTo>
                  <a:lnTo>
                    <a:pt x="53679" y="329280"/>
                  </a:lnTo>
                  <a:close/>
                  <a:moveTo>
                    <a:pt x="336550" y="269875"/>
                  </a:moveTo>
                  <a:lnTo>
                    <a:pt x="333538" y="272704"/>
                  </a:lnTo>
                  <a:lnTo>
                    <a:pt x="331602" y="274523"/>
                  </a:lnTo>
                  <a:lnTo>
                    <a:pt x="301346" y="292892"/>
                  </a:lnTo>
                  <a:lnTo>
                    <a:pt x="325382" y="277177"/>
                  </a:lnTo>
                  <a:close/>
                  <a:moveTo>
                    <a:pt x="344488" y="266700"/>
                  </a:moveTo>
                  <a:lnTo>
                    <a:pt x="292100" y="315912"/>
                  </a:lnTo>
                  <a:lnTo>
                    <a:pt x="349250" y="280987"/>
                  </a:lnTo>
                  <a:lnTo>
                    <a:pt x="349250" y="285750"/>
                  </a:lnTo>
                  <a:lnTo>
                    <a:pt x="292100" y="322262"/>
                  </a:lnTo>
                  <a:lnTo>
                    <a:pt x="349250" y="288925"/>
                  </a:lnTo>
                  <a:lnTo>
                    <a:pt x="274996" y="334962"/>
                  </a:lnTo>
                  <a:lnTo>
                    <a:pt x="273050" y="334962"/>
                  </a:lnTo>
                  <a:lnTo>
                    <a:pt x="330200" y="293687"/>
                  </a:lnTo>
                  <a:lnTo>
                    <a:pt x="284162" y="322262"/>
                  </a:lnTo>
                  <a:lnTo>
                    <a:pt x="284162" y="319087"/>
                  </a:lnTo>
                  <a:lnTo>
                    <a:pt x="331374" y="274737"/>
                  </a:lnTo>
                  <a:lnTo>
                    <a:pt x="331602" y="274523"/>
                  </a:lnTo>
                  <a:close/>
                  <a:moveTo>
                    <a:pt x="160337" y="266700"/>
                  </a:moveTo>
                  <a:lnTo>
                    <a:pt x="55955" y="345778"/>
                  </a:lnTo>
                  <a:lnTo>
                    <a:pt x="44450" y="352425"/>
                  </a:lnTo>
                  <a:lnTo>
                    <a:pt x="41275" y="352425"/>
                  </a:lnTo>
                  <a:lnTo>
                    <a:pt x="143025" y="276884"/>
                  </a:lnTo>
                  <a:close/>
                  <a:moveTo>
                    <a:pt x="153987" y="255588"/>
                  </a:moveTo>
                  <a:lnTo>
                    <a:pt x="151599" y="257285"/>
                  </a:lnTo>
                  <a:lnTo>
                    <a:pt x="25400" y="330200"/>
                  </a:lnTo>
                  <a:close/>
                  <a:moveTo>
                    <a:pt x="446088" y="252412"/>
                  </a:moveTo>
                  <a:lnTo>
                    <a:pt x="438151" y="266700"/>
                  </a:lnTo>
                  <a:lnTo>
                    <a:pt x="442913" y="263525"/>
                  </a:lnTo>
                  <a:lnTo>
                    <a:pt x="446088" y="263525"/>
                  </a:lnTo>
                  <a:lnTo>
                    <a:pt x="431800" y="285750"/>
                  </a:lnTo>
                  <a:lnTo>
                    <a:pt x="427038" y="288925"/>
                  </a:lnTo>
                  <a:lnTo>
                    <a:pt x="427038" y="285750"/>
                  </a:lnTo>
                  <a:lnTo>
                    <a:pt x="442913" y="266700"/>
                  </a:lnTo>
                  <a:lnTo>
                    <a:pt x="434976" y="269875"/>
                  </a:lnTo>
                  <a:lnTo>
                    <a:pt x="434976" y="266700"/>
                  </a:lnTo>
                  <a:lnTo>
                    <a:pt x="442913" y="255588"/>
                  </a:lnTo>
                  <a:lnTo>
                    <a:pt x="438151" y="255588"/>
                  </a:lnTo>
                  <a:close/>
                  <a:moveTo>
                    <a:pt x="168275" y="247650"/>
                  </a:moveTo>
                  <a:lnTo>
                    <a:pt x="53679" y="329280"/>
                  </a:lnTo>
                  <a:lnTo>
                    <a:pt x="33337" y="341313"/>
                  </a:lnTo>
                  <a:lnTo>
                    <a:pt x="151599" y="257285"/>
                  </a:lnTo>
                  <a:close/>
                  <a:moveTo>
                    <a:pt x="165100" y="239713"/>
                  </a:moveTo>
                  <a:lnTo>
                    <a:pt x="168275" y="239713"/>
                  </a:lnTo>
                  <a:lnTo>
                    <a:pt x="79764" y="295615"/>
                  </a:lnTo>
                  <a:lnTo>
                    <a:pt x="77787" y="296863"/>
                  </a:lnTo>
                  <a:lnTo>
                    <a:pt x="168275" y="244475"/>
                  </a:lnTo>
                  <a:lnTo>
                    <a:pt x="168275" y="247650"/>
                  </a:lnTo>
                  <a:lnTo>
                    <a:pt x="25400" y="327025"/>
                  </a:lnTo>
                  <a:lnTo>
                    <a:pt x="115887" y="269875"/>
                  </a:lnTo>
                  <a:lnTo>
                    <a:pt x="42642" y="312280"/>
                  </a:lnTo>
                  <a:close/>
                  <a:moveTo>
                    <a:pt x="446088" y="236538"/>
                  </a:moveTo>
                  <a:lnTo>
                    <a:pt x="438151" y="255588"/>
                  </a:lnTo>
                  <a:lnTo>
                    <a:pt x="434976" y="255588"/>
                  </a:lnTo>
                  <a:lnTo>
                    <a:pt x="442913" y="239712"/>
                  </a:lnTo>
                  <a:lnTo>
                    <a:pt x="438151" y="244475"/>
                  </a:lnTo>
                  <a:lnTo>
                    <a:pt x="438151" y="239712"/>
                  </a:lnTo>
                  <a:close/>
                  <a:moveTo>
                    <a:pt x="446088" y="222250"/>
                  </a:moveTo>
                  <a:lnTo>
                    <a:pt x="449263" y="222250"/>
                  </a:lnTo>
                  <a:lnTo>
                    <a:pt x="438151" y="239712"/>
                  </a:lnTo>
                  <a:lnTo>
                    <a:pt x="446088" y="225425"/>
                  </a:lnTo>
                  <a:lnTo>
                    <a:pt x="438151" y="228600"/>
                  </a:lnTo>
                  <a:lnTo>
                    <a:pt x="434976" y="228600"/>
                  </a:lnTo>
                  <a:close/>
                  <a:moveTo>
                    <a:pt x="249612" y="221502"/>
                  </a:moveTo>
                  <a:lnTo>
                    <a:pt x="242887" y="225425"/>
                  </a:lnTo>
                  <a:lnTo>
                    <a:pt x="243649" y="224739"/>
                  </a:lnTo>
                  <a:close/>
                  <a:moveTo>
                    <a:pt x="446088" y="211138"/>
                  </a:moveTo>
                  <a:lnTo>
                    <a:pt x="446088" y="214312"/>
                  </a:lnTo>
                  <a:lnTo>
                    <a:pt x="434976" y="228600"/>
                  </a:lnTo>
                  <a:lnTo>
                    <a:pt x="442913" y="214312"/>
                  </a:lnTo>
                  <a:lnTo>
                    <a:pt x="434976" y="222250"/>
                  </a:lnTo>
                  <a:lnTo>
                    <a:pt x="434976" y="217488"/>
                  </a:lnTo>
                  <a:close/>
                  <a:moveTo>
                    <a:pt x="217487" y="192087"/>
                  </a:moveTo>
                  <a:lnTo>
                    <a:pt x="182885" y="225248"/>
                  </a:lnTo>
                  <a:lnTo>
                    <a:pt x="182562" y="225425"/>
                  </a:lnTo>
                  <a:lnTo>
                    <a:pt x="214207" y="193780"/>
                  </a:lnTo>
                  <a:close/>
                  <a:moveTo>
                    <a:pt x="349250" y="187325"/>
                  </a:moveTo>
                  <a:lnTo>
                    <a:pt x="288925" y="244475"/>
                  </a:lnTo>
                  <a:lnTo>
                    <a:pt x="371475" y="195262"/>
                  </a:lnTo>
                  <a:lnTo>
                    <a:pt x="371475" y="197115"/>
                  </a:lnTo>
                  <a:lnTo>
                    <a:pt x="374650" y="195263"/>
                  </a:lnTo>
                  <a:lnTo>
                    <a:pt x="374650" y="198438"/>
                  </a:lnTo>
                  <a:lnTo>
                    <a:pt x="374650" y="214313"/>
                  </a:lnTo>
                  <a:lnTo>
                    <a:pt x="423863" y="187325"/>
                  </a:lnTo>
                  <a:lnTo>
                    <a:pt x="396875" y="206375"/>
                  </a:lnTo>
                  <a:lnTo>
                    <a:pt x="423863" y="192088"/>
                  </a:lnTo>
                  <a:lnTo>
                    <a:pt x="423863" y="195263"/>
                  </a:lnTo>
                  <a:lnTo>
                    <a:pt x="418052" y="201757"/>
                  </a:lnTo>
                  <a:lnTo>
                    <a:pt x="423862" y="198437"/>
                  </a:lnTo>
                  <a:lnTo>
                    <a:pt x="423862" y="203200"/>
                  </a:lnTo>
                  <a:lnTo>
                    <a:pt x="419100" y="206374"/>
                  </a:lnTo>
                  <a:lnTo>
                    <a:pt x="415925" y="206374"/>
                  </a:lnTo>
                  <a:lnTo>
                    <a:pt x="415925" y="205220"/>
                  </a:lnTo>
                  <a:lnTo>
                    <a:pt x="419100" y="203200"/>
                  </a:lnTo>
                  <a:lnTo>
                    <a:pt x="416761" y="203200"/>
                  </a:lnTo>
                  <a:lnTo>
                    <a:pt x="415925" y="204135"/>
                  </a:lnTo>
                  <a:lnTo>
                    <a:pt x="415925" y="205220"/>
                  </a:lnTo>
                  <a:lnTo>
                    <a:pt x="413670" y="206655"/>
                  </a:lnTo>
                  <a:lnTo>
                    <a:pt x="396875" y="225425"/>
                  </a:lnTo>
                  <a:lnTo>
                    <a:pt x="407988" y="217488"/>
                  </a:lnTo>
                  <a:lnTo>
                    <a:pt x="412750" y="236538"/>
                  </a:lnTo>
                  <a:lnTo>
                    <a:pt x="427038" y="228600"/>
                  </a:lnTo>
                  <a:lnTo>
                    <a:pt x="431800" y="228600"/>
                  </a:lnTo>
                  <a:lnTo>
                    <a:pt x="431800" y="233363"/>
                  </a:lnTo>
                  <a:lnTo>
                    <a:pt x="427038" y="236538"/>
                  </a:lnTo>
                  <a:lnTo>
                    <a:pt x="431800" y="236538"/>
                  </a:lnTo>
                  <a:lnTo>
                    <a:pt x="427038" y="239713"/>
                  </a:lnTo>
                  <a:lnTo>
                    <a:pt x="423863" y="239713"/>
                  </a:lnTo>
                  <a:lnTo>
                    <a:pt x="423863" y="236538"/>
                  </a:lnTo>
                  <a:lnTo>
                    <a:pt x="427038" y="233363"/>
                  </a:lnTo>
                  <a:lnTo>
                    <a:pt x="415925" y="239713"/>
                  </a:lnTo>
                  <a:lnTo>
                    <a:pt x="412750" y="239713"/>
                  </a:lnTo>
                  <a:lnTo>
                    <a:pt x="407988" y="239713"/>
                  </a:lnTo>
                  <a:lnTo>
                    <a:pt x="404813" y="222250"/>
                  </a:lnTo>
                  <a:lnTo>
                    <a:pt x="393700" y="228600"/>
                  </a:lnTo>
                  <a:lnTo>
                    <a:pt x="390525" y="228600"/>
                  </a:lnTo>
                  <a:lnTo>
                    <a:pt x="404134" y="212723"/>
                  </a:lnTo>
                  <a:lnTo>
                    <a:pt x="401637" y="214312"/>
                  </a:lnTo>
                  <a:lnTo>
                    <a:pt x="401637" y="211137"/>
                  </a:lnTo>
                  <a:lnTo>
                    <a:pt x="409196" y="206818"/>
                  </a:lnTo>
                  <a:lnTo>
                    <a:pt x="419100" y="195263"/>
                  </a:lnTo>
                  <a:lnTo>
                    <a:pt x="377825" y="222250"/>
                  </a:lnTo>
                  <a:lnTo>
                    <a:pt x="377825" y="217488"/>
                  </a:lnTo>
                  <a:lnTo>
                    <a:pt x="404813" y="198438"/>
                  </a:lnTo>
                  <a:lnTo>
                    <a:pt x="374650" y="217488"/>
                  </a:lnTo>
                  <a:lnTo>
                    <a:pt x="371475" y="198438"/>
                  </a:lnTo>
                  <a:lnTo>
                    <a:pt x="371468" y="198443"/>
                  </a:lnTo>
                  <a:lnTo>
                    <a:pt x="311150" y="255587"/>
                  </a:lnTo>
                  <a:lnTo>
                    <a:pt x="344488" y="236537"/>
                  </a:lnTo>
                  <a:lnTo>
                    <a:pt x="303579" y="289133"/>
                  </a:lnTo>
                  <a:lnTo>
                    <a:pt x="300037" y="293687"/>
                  </a:lnTo>
                  <a:lnTo>
                    <a:pt x="301346" y="292892"/>
                  </a:lnTo>
                  <a:lnTo>
                    <a:pt x="295275" y="296862"/>
                  </a:lnTo>
                  <a:lnTo>
                    <a:pt x="295275" y="293687"/>
                  </a:lnTo>
                  <a:lnTo>
                    <a:pt x="341313" y="239712"/>
                  </a:lnTo>
                  <a:lnTo>
                    <a:pt x="307975" y="263525"/>
                  </a:lnTo>
                  <a:lnTo>
                    <a:pt x="303212" y="263525"/>
                  </a:lnTo>
                  <a:lnTo>
                    <a:pt x="303212" y="258762"/>
                  </a:lnTo>
                  <a:lnTo>
                    <a:pt x="353343" y="211138"/>
                  </a:lnTo>
                  <a:lnTo>
                    <a:pt x="352425" y="211138"/>
                  </a:lnTo>
                  <a:lnTo>
                    <a:pt x="355600" y="206375"/>
                  </a:lnTo>
                  <a:lnTo>
                    <a:pt x="362742" y="202209"/>
                  </a:lnTo>
                  <a:lnTo>
                    <a:pt x="366713" y="198437"/>
                  </a:lnTo>
                  <a:lnTo>
                    <a:pt x="280987" y="252412"/>
                  </a:lnTo>
                  <a:lnTo>
                    <a:pt x="280987" y="247650"/>
                  </a:lnTo>
                  <a:lnTo>
                    <a:pt x="341313" y="192087"/>
                  </a:lnTo>
                  <a:lnTo>
                    <a:pt x="254000" y="244475"/>
                  </a:lnTo>
                  <a:lnTo>
                    <a:pt x="250825" y="244475"/>
                  </a:lnTo>
                  <a:lnTo>
                    <a:pt x="250825" y="239712"/>
                  </a:lnTo>
                  <a:lnTo>
                    <a:pt x="303212" y="206375"/>
                  </a:lnTo>
                  <a:lnTo>
                    <a:pt x="247650" y="239712"/>
                  </a:lnTo>
                  <a:lnTo>
                    <a:pt x="242887" y="239712"/>
                  </a:lnTo>
                  <a:lnTo>
                    <a:pt x="242887" y="236537"/>
                  </a:lnTo>
                  <a:lnTo>
                    <a:pt x="292100" y="198437"/>
                  </a:lnTo>
                  <a:lnTo>
                    <a:pt x="249612" y="221502"/>
                  </a:lnTo>
                  <a:lnTo>
                    <a:pt x="300037" y="192087"/>
                  </a:lnTo>
                  <a:lnTo>
                    <a:pt x="300037" y="195262"/>
                  </a:lnTo>
                  <a:lnTo>
                    <a:pt x="254000" y="233362"/>
                  </a:lnTo>
                  <a:lnTo>
                    <a:pt x="319087" y="195262"/>
                  </a:lnTo>
                  <a:lnTo>
                    <a:pt x="322262" y="195262"/>
                  </a:lnTo>
                  <a:lnTo>
                    <a:pt x="269875" y="228600"/>
                  </a:lnTo>
                  <a:close/>
                  <a:moveTo>
                    <a:pt x="442913" y="184150"/>
                  </a:moveTo>
                  <a:lnTo>
                    <a:pt x="446088" y="184150"/>
                  </a:lnTo>
                  <a:lnTo>
                    <a:pt x="434976" y="203200"/>
                  </a:lnTo>
                  <a:lnTo>
                    <a:pt x="446088" y="198438"/>
                  </a:lnTo>
                  <a:lnTo>
                    <a:pt x="434976" y="217488"/>
                  </a:lnTo>
                  <a:lnTo>
                    <a:pt x="442913" y="203200"/>
                  </a:lnTo>
                  <a:lnTo>
                    <a:pt x="434976" y="206375"/>
                  </a:lnTo>
                  <a:lnTo>
                    <a:pt x="431801" y="206375"/>
                  </a:lnTo>
                  <a:close/>
                  <a:moveTo>
                    <a:pt x="127000" y="184150"/>
                  </a:moveTo>
                  <a:lnTo>
                    <a:pt x="125436" y="185323"/>
                  </a:lnTo>
                  <a:lnTo>
                    <a:pt x="123043" y="187118"/>
                  </a:lnTo>
                  <a:lnTo>
                    <a:pt x="3175" y="258763"/>
                  </a:lnTo>
                  <a:lnTo>
                    <a:pt x="117156" y="190081"/>
                  </a:lnTo>
                  <a:close/>
                  <a:moveTo>
                    <a:pt x="190500" y="180974"/>
                  </a:moveTo>
                  <a:lnTo>
                    <a:pt x="176212" y="206374"/>
                  </a:lnTo>
                  <a:lnTo>
                    <a:pt x="220663" y="180974"/>
                  </a:lnTo>
                  <a:lnTo>
                    <a:pt x="220663" y="184150"/>
                  </a:lnTo>
                  <a:lnTo>
                    <a:pt x="220662" y="184150"/>
                  </a:lnTo>
                  <a:lnTo>
                    <a:pt x="220662" y="187325"/>
                  </a:lnTo>
                  <a:lnTo>
                    <a:pt x="214207" y="193780"/>
                  </a:lnTo>
                  <a:lnTo>
                    <a:pt x="168275" y="217487"/>
                  </a:lnTo>
                  <a:lnTo>
                    <a:pt x="168275" y="214312"/>
                  </a:lnTo>
                  <a:lnTo>
                    <a:pt x="168275" y="211137"/>
                  </a:lnTo>
                  <a:lnTo>
                    <a:pt x="171450" y="211137"/>
                  </a:lnTo>
                  <a:lnTo>
                    <a:pt x="171450" y="214312"/>
                  </a:lnTo>
                  <a:lnTo>
                    <a:pt x="220610" y="184182"/>
                  </a:lnTo>
                  <a:lnTo>
                    <a:pt x="176212" y="211137"/>
                  </a:lnTo>
                  <a:lnTo>
                    <a:pt x="171450" y="211137"/>
                  </a:lnTo>
                  <a:lnTo>
                    <a:pt x="186191" y="183129"/>
                  </a:lnTo>
                  <a:close/>
                  <a:moveTo>
                    <a:pt x="187325" y="180974"/>
                  </a:moveTo>
                  <a:lnTo>
                    <a:pt x="186191" y="183129"/>
                  </a:lnTo>
                  <a:lnTo>
                    <a:pt x="176212" y="188118"/>
                  </a:lnTo>
                  <a:close/>
                  <a:moveTo>
                    <a:pt x="295796" y="177807"/>
                  </a:moveTo>
                  <a:lnTo>
                    <a:pt x="243649" y="224739"/>
                  </a:lnTo>
                  <a:lnTo>
                    <a:pt x="236537" y="228600"/>
                  </a:lnTo>
                  <a:close/>
                  <a:moveTo>
                    <a:pt x="141287" y="176213"/>
                  </a:moveTo>
                  <a:lnTo>
                    <a:pt x="17462" y="266700"/>
                  </a:lnTo>
                  <a:lnTo>
                    <a:pt x="141287" y="195263"/>
                  </a:lnTo>
                  <a:lnTo>
                    <a:pt x="141287" y="198438"/>
                  </a:lnTo>
                  <a:lnTo>
                    <a:pt x="22225" y="293688"/>
                  </a:lnTo>
                  <a:lnTo>
                    <a:pt x="153987" y="214313"/>
                  </a:lnTo>
                  <a:lnTo>
                    <a:pt x="157162" y="214313"/>
                  </a:lnTo>
                  <a:lnTo>
                    <a:pt x="157162" y="217488"/>
                  </a:lnTo>
                  <a:lnTo>
                    <a:pt x="41275" y="293688"/>
                  </a:lnTo>
                  <a:lnTo>
                    <a:pt x="160337" y="222250"/>
                  </a:lnTo>
                  <a:lnTo>
                    <a:pt x="160337" y="225425"/>
                  </a:lnTo>
                  <a:lnTo>
                    <a:pt x="37063" y="315511"/>
                  </a:lnTo>
                  <a:lnTo>
                    <a:pt x="25400" y="322263"/>
                  </a:lnTo>
                  <a:lnTo>
                    <a:pt x="22225" y="322263"/>
                  </a:lnTo>
                  <a:lnTo>
                    <a:pt x="146050" y="233363"/>
                  </a:lnTo>
                  <a:lnTo>
                    <a:pt x="17462" y="307975"/>
                  </a:lnTo>
                  <a:lnTo>
                    <a:pt x="14287" y="307975"/>
                  </a:lnTo>
                  <a:lnTo>
                    <a:pt x="130175" y="233363"/>
                  </a:lnTo>
                  <a:lnTo>
                    <a:pt x="14287" y="300038"/>
                  </a:lnTo>
                  <a:lnTo>
                    <a:pt x="14287" y="296863"/>
                  </a:lnTo>
                  <a:lnTo>
                    <a:pt x="130175" y="203200"/>
                  </a:lnTo>
                  <a:lnTo>
                    <a:pt x="6350" y="277813"/>
                  </a:lnTo>
                  <a:lnTo>
                    <a:pt x="6350" y="274638"/>
                  </a:lnTo>
                  <a:lnTo>
                    <a:pt x="123043" y="187118"/>
                  </a:lnTo>
                  <a:close/>
                  <a:moveTo>
                    <a:pt x="141287" y="173038"/>
                  </a:moveTo>
                  <a:lnTo>
                    <a:pt x="22225" y="244475"/>
                  </a:lnTo>
                  <a:lnTo>
                    <a:pt x="25082" y="242494"/>
                  </a:lnTo>
                  <a:close/>
                  <a:moveTo>
                    <a:pt x="119062" y="173038"/>
                  </a:moveTo>
                  <a:lnTo>
                    <a:pt x="117676" y="174026"/>
                  </a:lnTo>
                  <a:lnTo>
                    <a:pt x="112210" y="177262"/>
                  </a:lnTo>
                  <a:close/>
                  <a:moveTo>
                    <a:pt x="412750" y="173037"/>
                  </a:moveTo>
                  <a:lnTo>
                    <a:pt x="390525" y="195262"/>
                  </a:lnTo>
                  <a:lnTo>
                    <a:pt x="423862" y="176212"/>
                  </a:lnTo>
                  <a:lnTo>
                    <a:pt x="385762" y="198437"/>
                  </a:lnTo>
                  <a:close/>
                  <a:moveTo>
                    <a:pt x="179387" y="173037"/>
                  </a:moveTo>
                  <a:lnTo>
                    <a:pt x="182562" y="173037"/>
                  </a:lnTo>
                  <a:lnTo>
                    <a:pt x="168275" y="192087"/>
                  </a:lnTo>
                  <a:lnTo>
                    <a:pt x="176212" y="188118"/>
                  </a:lnTo>
                  <a:lnTo>
                    <a:pt x="165100" y="195262"/>
                  </a:lnTo>
                  <a:lnTo>
                    <a:pt x="176212" y="176212"/>
                  </a:lnTo>
                  <a:lnTo>
                    <a:pt x="168275" y="180974"/>
                  </a:lnTo>
                  <a:close/>
                  <a:moveTo>
                    <a:pt x="236537" y="169862"/>
                  </a:moveTo>
                  <a:lnTo>
                    <a:pt x="237114" y="173038"/>
                  </a:lnTo>
                  <a:lnTo>
                    <a:pt x="236537" y="173038"/>
                  </a:lnTo>
                  <a:close/>
                  <a:moveTo>
                    <a:pt x="236537" y="169862"/>
                  </a:moveTo>
                  <a:lnTo>
                    <a:pt x="239712" y="169862"/>
                  </a:lnTo>
                  <a:lnTo>
                    <a:pt x="239712" y="173038"/>
                  </a:lnTo>
                  <a:close/>
                  <a:moveTo>
                    <a:pt x="437357" y="167481"/>
                  </a:moveTo>
                  <a:lnTo>
                    <a:pt x="434976" y="184150"/>
                  </a:lnTo>
                  <a:lnTo>
                    <a:pt x="442913" y="180975"/>
                  </a:lnTo>
                  <a:lnTo>
                    <a:pt x="438151" y="187325"/>
                  </a:lnTo>
                  <a:lnTo>
                    <a:pt x="442913" y="184150"/>
                  </a:lnTo>
                  <a:lnTo>
                    <a:pt x="431801" y="192088"/>
                  </a:lnTo>
                  <a:lnTo>
                    <a:pt x="438151" y="184150"/>
                  </a:lnTo>
                  <a:lnTo>
                    <a:pt x="431801" y="187325"/>
                  </a:lnTo>
                  <a:lnTo>
                    <a:pt x="431801" y="184150"/>
                  </a:lnTo>
                  <a:close/>
                  <a:moveTo>
                    <a:pt x="438151" y="165100"/>
                  </a:moveTo>
                  <a:lnTo>
                    <a:pt x="437357" y="167481"/>
                  </a:lnTo>
                  <a:lnTo>
                    <a:pt x="437643" y="165481"/>
                  </a:lnTo>
                  <a:close/>
                  <a:moveTo>
                    <a:pt x="407987" y="165100"/>
                  </a:moveTo>
                  <a:lnTo>
                    <a:pt x="412750" y="165100"/>
                  </a:lnTo>
                  <a:lnTo>
                    <a:pt x="396875" y="180974"/>
                  </a:lnTo>
                  <a:lnTo>
                    <a:pt x="415925" y="169862"/>
                  </a:lnTo>
                  <a:lnTo>
                    <a:pt x="412750" y="173037"/>
                  </a:lnTo>
                  <a:lnTo>
                    <a:pt x="393700" y="184150"/>
                  </a:lnTo>
                  <a:lnTo>
                    <a:pt x="390525" y="184150"/>
                  </a:lnTo>
                  <a:lnTo>
                    <a:pt x="404812" y="169862"/>
                  </a:lnTo>
                  <a:lnTo>
                    <a:pt x="390525" y="180974"/>
                  </a:lnTo>
                  <a:lnTo>
                    <a:pt x="390525" y="176212"/>
                  </a:lnTo>
                  <a:close/>
                  <a:moveTo>
                    <a:pt x="434976" y="161925"/>
                  </a:moveTo>
                  <a:lnTo>
                    <a:pt x="431801" y="165100"/>
                  </a:lnTo>
                  <a:lnTo>
                    <a:pt x="438151" y="161925"/>
                  </a:lnTo>
                  <a:lnTo>
                    <a:pt x="437643" y="165481"/>
                  </a:lnTo>
                  <a:lnTo>
                    <a:pt x="431801" y="169862"/>
                  </a:lnTo>
                  <a:lnTo>
                    <a:pt x="427038" y="169862"/>
                  </a:lnTo>
                  <a:close/>
                  <a:moveTo>
                    <a:pt x="314325" y="161925"/>
                  </a:moveTo>
                  <a:lnTo>
                    <a:pt x="295796" y="177807"/>
                  </a:lnTo>
                  <a:lnTo>
                    <a:pt x="311945" y="163273"/>
                  </a:lnTo>
                  <a:close/>
                  <a:moveTo>
                    <a:pt x="138112" y="161925"/>
                  </a:moveTo>
                  <a:lnTo>
                    <a:pt x="141287" y="161925"/>
                  </a:lnTo>
                  <a:lnTo>
                    <a:pt x="25082" y="242494"/>
                  </a:lnTo>
                  <a:lnTo>
                    <a:pt x="3175" y="255588"/>
                  </a:lnTo>
                  <a:lnTo>
                    <a:pt x="117676" y="174026"/>
                  </a:lnTo>
                  <a:close/>
                  <a:moveTo>
                    <a:pt x="65851" y="155787"/>
                  </a:moveTo>
                  <a:lnTo>
                    <a:pt x="19066" y="189472"/>
                  </a:lnTo>
                  <a:lnTo>
                    <a:pt x="14287" y="192088"/>
                  </a:lnTo>
                  <a:close/>
                  <a:moveTo>
                    <a:pt x="382587" y="153987"/>
                  </a:moveTo>
                  <a:lnTo>
                    <a:pt x="385762" y="158750"/>
                  </a:lnTo>
                  <a:lnTo>
                    <a:pt x="385762" y="153987"/>
                  </a:lnTo>
                  <a:lnTo>
                    <a:pt x="390525" y="176212"/>
                  </a:lnTo>
                  <a:close/>
                  <a:moveTo>
                    <a:pt x="319087" y="150812"/>
                  </a:moveTo>
                  <a:lnTo>
                    <a:pt x="322262" y="150812"/>
                  </a:lnTo>
                  <a:lnTo>
                    <a:pt x="322262" y="153987"/>
                  </a:lnTo>
                  <a:lnTo>
                    <a:pt x="322262" y="153988"/>
                  </a:lnTo>
                  <a:lnTo>
                    <a:pt x="322260" y="153989"/>
                  </a:lnTo>
                  <a:lnTo>
                    <a:pt x="311945" y="163273"/>
                  </a:lnTo>
                  <a:lnTo>
                    <a:pt x="182562" y="236537"/>
                  </a:lnTo>
                  <a:lnTo>
                    <a:pt x="182562" y="233362"/>
                  </a:lnTo>
                  <a:lnTo>
                    <a:pt x="212725" y="211137"/>
                  </a:lnTo>
                  <a:lnTo>
                    <a:pt x="179387" y="233362"/>
                  </a:lnTo>
                  <a:lnTo>
                    <a:pt x="179387" y="228600"/>
                  </a:lnTo>
                  <a:lnTo>
                    <a:pt x="182885" y="225248"/>
                  </a:lnTo>
                  <a:lnTo>
                    <a:pt x="231775" y="198437"/>
                  </a:lnTo>
                  <a:lnTo>
                    <a:pt x="231775" y="203200"/>
                  </a:lnTo>
                  <a:lnTo>
                    <a:pt x="198437" y="222250"/>
                  </a:lnTo>
                  <a:lnTo>
                    <a:pt x="236537" y="200694"/>
                  </a:lnTo>
                  <a:lnTo>
                    <a:pt x="236537" y="198438"/>
                  </a:lnTo>
                  <a:lnTo>
                    <a:pt x="298457" y="157157"/>
                  </a:lnTo>
                  <a:lnTo>
                    <a:pt x="250824" y="192088"/>
                  </a:lnTo>
                  <a:close/>
                  <a:moveTo>
                    <a:pt x="307974" y="150812"/>
                  </a:moveTo>
                  <a:lnTo>
                    <a:pt x="298457" y="157157"/>
                  </a:lnTo>
                  <a:lnTo>
                    <a:pt x="304777" y="152522"/>
                  </a:lnTo>
                  <a:close/>
                  <a:moveTo>
                    <a:pt x="431801" y="142875"/>
                  </a:moveTo>
                  <a:lnTo>
                    <a:pt x="434976" y="142875"/>
                  </a:lnTo>
                  <a:lnTo>
                    <a:pt x="431801" y="161925"/>
                  </a:lnTo>
                  <a:lnTo>
                    <a:pt x="434976" y="158750"/>
                  </a:lnTo>
                  <a:lnTo>
                    <a:pt x="438151" y="158750"/>
                  </a:lnTo>
                  <a:lnTo>
                    <a:pt x="434976" y="161925"/>
                  </a:lnTo>
                  <a:lnTo>
                    <a:pt x="427038" y="165100"/>
                  </a:lnTo>
                  <a:lnTo>
                    <a:pt x="427038" y="161925"/>
                  </a:lnTo>
                  <a:lnTo>
                    <a:pt x="431801" y="146050"/>
                  </a:lnTo>
                  <a:lnTo>
                    <a:pt x="423863" y="150812"/>
                  </a:lnTo>
                  <a:lnTo>
                    <a:pt x="424899" y="145636"/>
                  </a:lnTo>
                  <a:close/>
                  <a:moveTo>
                    <a:pt x="322262" y="139700"/>
                  </a:moveTo>
                  <a:lnTo>
                    <a:pt x="304777" y="152522"/>
                  </a:lnTo>
                  <a:lnTo>
                    <a:pt x="239712" y="187325"/>
                  </a:lnTo>
                  <a:lnTo>
                    <a:pt x="237114" y="173038"/>
                  </a:lnTo>
                  <a:lnTo>
                    <a:pt x="239712" y="173038"/>
                  </a:lnTo>
                  <a:lnTo>
                    <a:pt x="239712" y="184150"/>
                  </a:lnTo>
                  <a:close/>
                  <a:moveTo>
                    <a:pt x="385763" y="136827"/>
                  </a:moveTo>
                  <a:lnTo>
                    <a:pt x="385763" y="139700"/>
                  </a:lnTo>
                  <a:lnTo>
                    <a:pt x="382588" y="139700"/>
                  </a:lnTo>
                  <a:close/>
                  <a:moveTo>
                    <a:pt x="427038" y="134938"/>
                  </a:moveTo>
                  <a:lnTo>
                    <a:pt x="424899" y="145636"/>
                  </a:lnTo>
                  <a:lnTo>
                    <a:pt x="423863" y="146050"/>
                  </a:lnTo>
                  <a:lnTo>
                    <a:pt x="426233" y="135385"/>
                  </a:lnTo>
                  <a:close/>
                  <a:moveTo>
                    <a:pt x="385763" y="134937"/>
                  </a:moveTo>
                  <a:lnTo>
                    <a:pt x="385763" y="136327"/>
                  </a:lnTo>
                  <a:lnTo>
                    <a:pt x="382588" y="139700"/>
                  </a:lnTo>
                  <a:close/>
                  <a:moveTo>
                    <a:pt x="367086" y="134461"/>
                  </a:moveTo>
                  <a:lnTo>
                    <a:pt x="366792" y="134896"/>
                  </a:lnTo>
                  <a:lnTo>
                    <a:pt x="366712" y="134937"/>
                  </a:lnTo>
                  <a:close/>
                  <a:moveTo>
                    <a:pt x="126917" y="133836"/>
                  </a:moveTo>
                  <a:lnTo>
                    <a:pt x="126237" y="134310"/>
                  </a:lnTo>
                  <a:lnTo>
                    <a:pt x="112712" y="142875"/>
                  </a:lnTo>
                  <a:close/>
                  <a:moveTo>
                    <a:pt x="299207" y="133717"/>
                  </a:moveTo>
                  <a:lnTo>
                    <a:pt x="290513" y="139297"/>
                  </a:lnTo>
                  <a:lnTo>
                    <a:pt x="284162" y="142875"/>
                  </a:lnTo>
                  <a:close/>
                  <a:moveTo>
                    <a:pt x="427038" y="131762"/>
                  </a:moveTo>
                  <a:lnTo>
                    <a:pt x="426233" y="135385"/>
                  </a:lnTo>
                  <a:lnTo>
                    <a:pt x="412750" y="142875"/>
                  </a:lnTo>
                  <a:lnTo>
                    <a:pt x="412750" y="139700"/>
                  </a:lnTo>
                  <a:close/>
                  <a:moveTo>
                    <a:pt x="397861" y="118860"/>
                  </a:moveTo>
                  <a:lnTo>
                    <a:pt x="363537" y="139700"/>
                  </a:lnTo>
                  <a:lnTo>
                    <a:pt x="366792" y="134896"/>
                  </a:lnTo>
                  <a:close/>
                  <a:moveTo>
                    <a:pt x="419100" y="117475"/>
                  </a:moveTo>
                  <a:lnTo>
                    <a:pt x="412750" y="139700"/>
                  </a:lnTo>
                  <a:lnTo>
                    <a:pt x="415714" y="118957"/>
                  </a:lnTo>
                  <a:close/>
                  <a:moveTo>
                    <a:pt x="415925" y="117475"/>
                  </a:moveTo>
                  <a:lnTo>
                    <a:pt x="415714" y="118957"/>
                  </a:lnTo>
                  <a:lnTo>
                    <a:pt x="409159" y="121824"/>
                  </a:lnTo>
                  <a:close/>
                  <a:moveTo>
                    <a:pt x="160337" y="112713"/>
                  </a:moveTo>
                  <a:lnTo>
                    <a:pt x="17462" y="211138"/>
                  </a:lnTo>
                  <a:lnTo>
                    <a:pt x="149225" y="134938"/>
                  </a:lnTo>
                  <a:lnTo>
                    <a:pt x="149225" y="139700"/>
                  </a:lnTo>
                  <a:lnTo>
                    <a:pt x="17462" y="233363"/>
                  </a:lnTo>
                  <a:lnTo>
                    <a:pt x="112210" y="177262"/>
                  </a:lnTo>
                  <a:lnTo>
                    <a:pt x="3175" y="244475"/>
                  </a:lnTo>
                  <a:lnTo>
                    <a:pt x="0" y="244475"/>
                  </a:lnTo>
                  <a:lnTo>
                    <a:pt x="0" y="239713"/>
                  </a:lnTo>
                  <a:lnTo>
                    <a:pt x="134937" y="146050"/>
                  </a:lnTo>
                  <a:lnTo>
                    <a:pt x="0" y="225425"/>
                  </a:lnTo>
                  <a:lnTo>
                    <a:pt x="0" y="222250"/>
                  </a:lnTo>
                  <a:lnTo>
                    <a:pt x="126237" y="134310"/>
                  </a:lnTo>
                  <a:close/>
                  <a:moveTo>
                    <a:pt x="407988" y="112712"/>
                  </a:moveTo>
                  <a:lnTo>
                    <a:pt x="406301" y="114504"/>
                  </a:lnTo>
                  <a:lnTo>
                    <a:pt x="397861" y="118860"/>
                  </a:lnTo>
                  <a:close/>
                  <a:moveTo>
                    <a:pt x="165100" y="109538"/>
                  </a:moveTo>
                  <a:lnTo>
                    <a:pt x="126917" y="133836"/>
                  </a:lnTo>
                  <a:lnTo>
                    <a:pt x="141287" y="123825"/>
                  </a:lnTo>
                  <a:lnTo>
                    <a:pt x="3175" y="206375"/>
                  </a:lnTo>
                  <a:lnTo>
                    <a:pt x="0" y="206375"/>
                  </a:lnTo>
                  <a:lnTo>
                    <a:pt x="55562" y="173038"/>
                  </a:lnTo>
                  <a:lnTo>
                    <a:pt x="3175" y="203200"/>
                  </a:lnTo>
                  <a:lnTo>
                    <a:pt x="0" y="203200"/>
                  </a:lnTo>
                  <a:lnTo>
                    <a:pt x="19066" y="189472"/>
                  </a:lnTo>
                  <a:close/>
                  <a:moveTo>
                    <a:pt x="415925" y="109537"/>
                  </a:moveTo>
                  <a:lnTo>
                    <a:pt x="395964" y="127598"/>
                  </a:lnTo>
                  <a:lnTo>
                    <a:pt x="409159" y="121824"/>
                  </a:lnTo>
                  <a:lnTo>
                    <a:pt x="393700" y="131762"/>
                  </a:lnTo>
                  <a:lnTo>
                    <a:pt x="393700" y="129646"/>
                  </a:lnTo>
                  <a:lnTo>
                    <a:pt x="385763" y="136827"/>
                  </a:lnTo>
                  <a:lnTo>
                    <a:pt x="385763" y="136327"/>
                  </a:lnTo>
                  <a:lnTo>
                    <a:pt x="406301" y="114504"/>
                  </a:lnTo>
                  <a:close/>
                  <a:moveTo>
                    <a:pt x="57150" y="104206"/>
                  </a:moveTo>
                  <a:lnTo>
                    <a:pt x="47423" y="110997"/>
                  </a:lnTo>
                  <a:lnTo>
                    <a:pt x="44450" y="112713"/>
                  </a:lnTo>
                  <a:close/>
                  <a:moveTo>
                    <a:pt x="261937" y="101600"/>
                  </a:moveTo>
                  <a:lnTo>
                    <a:pt x="265112" y="123825"/>
                  </a:lnTo>
                  <a:lnTo>
                    <a:pt x="261937" y="123825"/>
                  </a:lnTo>
                  <a:close/>
                  <a:moveTo>
                    <a:pt x="401638" y="87312"/>
                  </a:moveTo>
                  <a:lnTo>
                    <a:pt x="401638" y="90487"/>
                  </a:lnTo>
                  <a:lnTo>
                    <a:pt x="367086" y="134461"/>
                  </a:lnTo>
                  <a:lnTo>
                    <a:pt x="396875" y="90487"/>
                  </a:lnTo>
                  <a:lnTo>
                    <a:pt x="330200" y="131762"/>
                  </a:lnTo>
                  <a:lnTo>
                    <a:pt x="325437" y="131762"/>
                  </a:lnTo>
                  <a:close/>
                  <a:moveTo>
                    <a:pt x="217487" y="82550"/>
                  </a:moveTo>
                  <a:lnTo>
                    <a:pt x="220662" y="82550"/>
                  </a:lnTo>
                  <a:lnTo>
                    <a:pt x="220662" y="87312"/>
                  </a:lnTo>
                  <a:lnTo>
                    <a:pt x="217487" y="87312"/>
                  </a:lnTo>
                  <a:close/>
                  <a:moveTo>
                    <a:pt x="396875" y="79375"/>
                  </a:moveTo>
                  <a:lnTo>
                    <a:pt x="396875" y="82550"/>
                  </a:lnTo>
                  <a:lnTo>
                    <a:pt x="242887" y="169863"/>
                  </a:lnTo>
                  <a:lnTo>
                    <a:pt x="290513" y="139297"/>
                  </a:lnTo>
                  <a:close/>
                  <a:moveTo>
                    <a:pt x="390525" y="76200"/>
                  </a:moveTo>
                  <a:lnTo>
                    <a:pt x="393700" y="76200"/>
                  </a:lnTo>
                  <a:lnTo>
                    <a:pt x="299207" y="133717"/>
                  </a:lnTo>
                  <a:lnTo>
                    <a:pt x="349250" y="101600"/>
                  </a:lnTo>
                  <a:lnTo>
                    <a:pt x="253999" y="158750"/>
                  </a:lnTo>
                  <a:lnTo>
                    <a:pt x="253999" y="153988"/>
                  </a:lnTo>
                  <a:lnTo>
                    <a:pt x="273049" y="120650"/>
                  </a:lnTo>
                  <a:lnTo>
                    <a:pt x="265112" y="123825"/>
                  </a:lnTo>
                  <a:lnTo>
                    <a:pt x="273049" y="117475"/>
                  </a:lnTo>
                  <a:lnTo>
                    <a:pt x="277812" y="117475"/>
                  </a:lnTo>
                  <a:lnTo>
                    <a:pt x="258762" y="153988"/>
                  </a:lnTo>
                  <a:close/>
                  <a:moveTo>
                    <a:pt x="231774" y="76200"/>
                  </a:moveTo>
                  <a:lnTo>
                    <a:pt x="231774" y="79374"/>
                  </a:lnTo>
                  <a:lnTo>
                    <a:pt x="220662" y="87312"/>
                  </a:lnTo>
                  <a:close/>
                  <a:moveTo>
                    <a:pt x="287652" y="59059"/>
                  </a:moveTo>
                  <a:lnTo>
                    <a:pt x="284591" y="63286"/>
                  </a:lnTo>
                  <a:lnTo>
                    <a:pt x="284162" y="63500"/>
                  </a:lnTo>
                  <a:close/>
                  <a:moveTo>
                    <a:pt x="355601" y="52388"/>
                  </a:moveTo>
                  <a:lnTo>
                    <a:pt x="349690" y="57521"/>
                  </a:lnTo>
                  <a:lnTo>
                    <a:pt x="305361" y="84118"/>
                  </a:lnTo>
                  <a:close/>
                  <a:moveTo>
                    <a:pt x="363538" y="49212"/>
                  </a:moveTo>
                  <a:lnTo>
                    <a:pt x="303212" y="101600"/>
                  </a:lnTo>
                  <a:lnTo>
                    <a:pt x="374651" y="60325"/>
                  </a:lnTo>
                  <a:lnTo>
                    <a:pt x="377826" y="60325"/>
                  </a:lnTo>
                  <a:lnTo>
                    <a:pt x="311150" y="104775"/>
                  </a:lnTo>
                  <a:lnTo>
                    <a:pt x="382588" y="63500"/>
                  </a:lnTo>
                  <a:lnTo>
                    <a:pt x="284162" y="120650"/>
                  </a:lnTo>
                  <a:lnTo>
                    <a:pt x="352426" y="76200"/>
                  </a:lnTo>
                  <a:lnTo>
                    <a:pt x="295275" y="109538"/>
                  </a:lnTo>
                  <a:lnTo>
                    <a:pt x="292100" y="109538"/>
                  </a:lnTo>
                  <a:lnTo>
                    <a:pt x="295275" y="104775"/>
                  </a:lnTo>
                  <a:lnTo>
                    <a:pt x="349690" y="57521"/>
                  </a:lnTo>
                  <a:close/>
                  <a:moveTo>
                    <a:pt x="231774" y="49212"/>
                  </a:moveTo>
                  <a:lnTo>
                    <a:pt x="229305" y="52387"/>
                  </a:lnTo>
                  <a:lnTo>
                    <a:pt x="228599" y="52387"/>
                  </a:lnTo>
                  <a:close/>
                  <a:moveTo>
                    <a:pt x="104540" y="37972"/>
                  </a:moveTo>
                  <a:lnTo>
                    <a:pt x="41275" y="98425"/>
                  </a:lnTo>
                  <a:lnTo>
                    <a:pt x="69049" y="82480"/>
                  </a:lnTo>
                  <a:lnTo>
                    <a:pt x="36512" y="101600"/>
                  </a:lnTo>
                  <a:lnTo>
                    <a:pt x="33337" y="101600"/>
                  </a:lnTo>
                  <a:close/>
                  <a:moveTo>
                    <a:pt x="341313" y="34925"/>
                  </a:moveTo>
                  <a:lnTo>
                    <a:pt x="300037" y="87312"/>
                  </a:lnTo>
                  <a:lnTo>
                    <a:pt x="305361" y="84118"/>
                  </a:lnTo>
                  <a:lnTo>
                    <a:pt x="295275" y="90488"/>
                  </a:lnTo>
                  <a:lnTo>
                    <a:pt x="295275" y="87312"/>
                  </a:lnTo>
                  <a:lnTo>
                    <a:pt x="336551" y="38100"/>
                  </a:lnTo>
                  <a:lnTo>
                    <a:pt x="280987" y="68262"/>
                  </a:lnTo>
                  <a:lnTo>
                    <a:pt x="284591" y="63286"/>
                  </a:lnTo>
                  <a:close/>
                  <a:moveTo>
                    <a:pt x="107950" y="34925"/>
                  </a:moveTo>
                  <a:lnTo>
                    <a:pt x="104540" y="37972"/>
                  </a:lnTo>
                  <a:lnTo>
                    <a:pt x="107634" y="35015"/>
                  </a:lnTo>
                  <a:close/>
                  <a:moveTo>
                    <a:pt x="112712" y="30163"/>
                  </a:moveTo>
                  <a:lnTo>
                    <a:pt x="107634" y="35015"/>
                  </a:lnTo>
                  <a:lnTo>
                    <a:pt x="96837" y="38100"/>
                  </a:lnTo>
                  <a:close/>
                  <a:moveTo>
                    <a:pt x="190500" y="11113"/>
                  </a:moveTo>
                  <a:lnTo>
                    <a:pt x="177230" y="20377"/>
                  </a:lnTo>
                  <a:lnTo>
                    <a:pt x="69049" y="82480"/>
                  </a:lnTo>
                  <a:close/>
                  <a:moveTo>
                    <a:pt x="284162" y="7937"/>
                  </a:moveTo>
                  <a:lnTo>
                    <a:pt x="261937" y="34924"/>
                  </a:lnTo>
                  <a:lnTo>
                    <a:pt x="300037" y="11112"/>
                  </a:lnTo>
                  <a:lnTo>
                    <a:pt x="300037" y="13581"/>
                  </a:lnTo>
                  <a:lnTo>
                    <a:pt x="288925" y="22224"/>
                  </a:lnTo>
                  <a:lnTo>
                    <a:pt x="300037" y="15874"/>
                  </a:lnTo>
                  <a:lnTo>
                    <a:pt x="300037" y="13581"/>
                  </a:lnTo>
                  <a:lnTo>
                    <a:pt x="303212" y="11112"/>
                  </a:lnTo>
                  <a:lnTo>
                    <a:pt x="303212" y="15874"/>
                  </a:lnTo>
                  <a:lnTo>
                    <a:pt x="274635" y="41730"/>
                  </a:lnTo>
                  <a:lnTo>
                    <a:pt x="314259" y="19088"/>
                  </a:lnTo>
                  <a:lnTo>
                    <a:pt x="314325" y="19050"/>
                  </a:lnTo>
                  <a:lnTo>
                    <a:pt x="314317" y="19055"/>
                  </a:lnTo>
                  <a:lnTo>
                    <a:pt x="314325" y="19050"/>
                  </a:lnTo>
                  <a:lnTo>
                    <a:pt x="319088" y="19050"/>
                  </a:lnTo>
                  <a:lnTo>
                    <a:pt x="287652" y="59059"/>
                  </a:lnTo>
                  <a:lnTo>
                    <a:pt x="314325" y="22225"/>
                  </a:lnTo>
                  <a:lnTo>
                    <a:pt x="236537" y="68262"/>
                  </a:lnTo>
                  <a:lnTo>
                    <a:pt x="232833" y="68262"/>
                  </a:lnTo>
                  <a:lnTo>
                    <a:pt x="223837" y="76200"/>
                  </a:lnTo>
                  <a:lnTo>
                    <a:pt x="231774" y="71437"/>
                  </a:lnTo>
                  <a:lnTo>
                    <a:pt x="217487" y="82550"/>
                  </a:lnTo>
                  <a:lnTo>
                    <a:pt x="217487" y="79374"/>
                  </a:lnTo>
                  <a:lnTo>
                    <a:pt x="232303" y="68262"/>
                  </a:lnTo>
                  <a:lnTo>
                    <a:pt x="231775" y="68262"/>
                  </a:lnTo>
                  <a:lnTo>
                    <a:pt x="231775" y="65881"/>
                  </a:lnTo>
                  <a:lnTo>
                    <a:pt x="220662" y="71437"/>
                  </a:lnTo>
                  <a:lnTo>
                    <a:pt x="217487" y="71437"/>
                  </a:lnTo>
                  <a:lnTo>
                    <a:pt x="231774" y="60324"/>
                  </a:lnTo>
                  <a:lnTo>
                    <a:pt x="220662" y="63500"/>
                  </a:lnTo>
                  <a:lnTo>
                    <a:pt x="229305" y="52387"/>
                  </a:lnTo>
                  <a:lnTo>
                    <a:pt x="231774" y="52387"/>
                  </a:lnTo>
                  <a:lnTo>
                    <a:pt x="223837" y="60324"/>
                  </a:lnTo>
                  <a:lnTo>
                    <a:pt x="239712" y="52387"/>
                  </a:lnTo>
                  <a:lnTo>
                    <a:pt x="228599" y="63500"/>
                  </a:lnTo>
                  <a:lnTo>
                    <a:pt x="247650" y="52387"/>
                  </a:lnTo>
                  <a:lnTo>
                    <a:pt x="250825" y="52387"/>
                  </a:lnTo>
                  <a:lnTo>
                    <a:pt x="243879" y="58516"/>
                  </a:lnTo>
                  <a:lnTo>
                    <a:pt x="248818" y="56483"/>
                  </a:lnTo>
                  <a:lnTo>
                    <a:pt x="241342" y="60754"/>
                  </a:lnTo>
                  <a:lnTo>
                    <a:pt x="240446" y="61545"/>
                  </a:lnTo>
                  <a:lnTo>
                    <a:pt x="236545" y="63496"/>
                  </a:lnTo>
                  <a:lnTo>
                    <a:pt x="236537" y="63500"/>
                  </a:lnTo>
                  <a:lnTo>
                    <a:pt x="240445" y="61546"/>
                  </a:lnTo>
                  <a:lnTo>
                    <a:pt x="240446" y="61545"/>
                  </a:lnTo>
                  <a:lnTo>
                    <a:pt x="242887" y="60324"/>
                  </a:lnTo>
                  <a:lnTo>
                    <a:pt x="242883" y="60327"/>
                  </a:lnTo>
                  <a:lnTo>
                    <a:pt x="258762" y="52388"/>
                  </a:lnTo>
                  <a:lnTo>
                    <a:pt x="248818" y="56483"/>
                  </a:lnTo>
                  <a:lnTo>
                    <a:pt x="262616" y="48598"/>
                  </a:lnTo>
                  <a:lnTo>
                    <a:pt x="295275" y="19050"/>
                  </a:lnTo>
                  <a:lnTo>
                    <a:pt x="258762" y="41274"/>
                  </a:lnTo>
                  <a:lnTo>
                    <a:pt x="258762" y="38100"/>
                  </a:lnTo>
                  <a:lnTo>
                    <a:pt x="280987" y="11112"/>
                  </a:lnTo>
                  <a:lnTo>
                    <a:pt x="254000" y="26987"/>
                  </a:lnTo>
                  <a:close/>
                  <a:moveTo>
                    <a:pt x="239713" y="0"/>
                  </a:moveTo>
                  <a:lnTo>
                    <a:pt x="242888" y="0"/>
                  </a:lnTo>
                  <a:lnTo>
                    <a:pt x="25400" y="153988"/>
                  </a:lnTo>
                  <a:lnTo>
                    <a:pt x="280988" y="7938"/>
                  </a:lnTo>
                  <a:lnTo>
                    <a:pt x="212725" y="49271"/>
                  </a:lnTo>
                  <a:lnTo>
                    <a:pt x="212725" y="49213"/>
                  </a:lnTo>
                  <a:lnTo>
                    <a:pt x="107950" y="112713"/>
                  </a:lnTo>
                  <a:lnTo>
                    <a:pt x="212725" y="49271"/>
                  </a:lnTo>
                  <a:lnTo>
                    <a:pt x="212725" y="52388"/>
                  </a:lnTo>
                  <a:lnTo>
                    <a:pt x="65851" y="155787"/>
                  </a:lnTo>
                  <a:lnTo>
                    <a:pt x="198438" y="60325"/>
                  </a:lnTo>
                  <a:lnTo>
                    <a:pt x="6350" y="173038"/>
                  </a:lnTo>
                  <a:lnTo>
                    <a:pt x="6350" y="169863"/>
                  </a:lnTo>
                  <a:lnTo>
                    <a:pt x="179387" y="68263"/>
                  </a:lnTo>
                  <a:lnTo>
                    <a:pt x="6350" y="165100"/>
                  </a:lnTo>
                  <a:lnTo>
                    <a:pt x="223838" y="11113"/>
                  </a:lnTo>
                  <a:lnTo>
                    <a:pt x="22225" y="128588"/>
                  </a:lnTo>
                  <a:lnTo>
                    <a:pt x="47423" y="110997"/>
                  </a:lnTo>
                  <a:close/>
                  <a:moveTo>
                    <a:pt x="212725" y="0"/>
                  </a:moveTo>
                  <a:lnTo>
                    <a:pt x="57150" y="104206"/>
                  </a:lnTo>
                  <a:lnTo>
                    <a:pt x="177230" y="20377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93" name="PA_任意多边形 92"/>
            <p:cNvSpPr/>
            <p:nvPr>
              <p:custDataLst>
                <p:tags r:id="rId16"/>
              </p:custDataLst>
            </p:nvPr>
          </p:nvSpPr>
          <p:spPr bwMode="auto">
            <a:xfrm>
              <a:off x="4402" y="3853"/>
              <a:ext cx="755" cy="525"/>
            </a:xfrm>
            <a:custGeom>
              <a:avLst/>
              <a:gdLst>
                <a:gd name="connsiteX0" fmla="*/ 265114 w 479426"/>
                <a:gd name="connsiteY0" fmla="*/ 306388 h 333375"/>
                <a:gd name="connsiteX1" fmla="*/ 269876 w 479426"/>
                <a:gd name="connsiteY1" fmla="*/ 306388 h 333375"/>
                <a:gd name="connsiteX2" fmla="*/ 269876 w 479426"/>
                <a:gd name="connsiteY2" fmla="*/ 306388 h 333375"/>
                <a:gd name="connsiteX3" fmla="*/ 269876 w 479426"/>
                <a:gd name="connsiteY3" fmla="*/ 306388 h 333375"/>
                <a:gd name="connsiteX4" fmla="*/ 242888 w 479426"/>
                <a:gd name="connsiteY4" fmla="*/ 333375 h 333375"/>
                <a:gd name="connsiteX5" fmla="*/ 242888 w 479426"/>
                <a:gd name="connsiteY5" fmla="*/ 330200 h 333375"/>
                <a:gd name="connsiteX6" fmla="*/ 261938 w 479426"/>
                <a:gd name="connsiteY6" fmla="*/ 311151 h 333375"/>
                <a:gd name="connsiteX7" fmla="*/ 245503 w 479426"/>
                <a:gd name="connsiteY7" fmla="*/ 320395 h 333375"/>
                <a:gd name="connsiteX8" fmla="*/ 245505 w 479426"/>
                <a:gd name="connsiteY8" fmla="*/ 320394 h 333375"/>
                <a:gd name="connsiteX9" fmla="*/ 245503 w 479426"/>
                <a:gd name="connsiteY9" fmla="*/ 320395 h 333375"/>
                <a:gd name="connsiteX10" fmla="*/ 284164 w 479426"/>
                <a:gd name="connsiteY10" fmla="*/ 242888 h 333375"/>
                <a:gd name="connsiteX11" fmla="*/ 288926 w 479426"/>
                <a:gd name="connsiteY11" fmla="*/ 242888 h 333375"/>
                <a:gd name="connsiteX12" fmla="*/ 288926 w 479426"/>
                <a:gd name="connsiteY12" fmla="*/ 242888 h 333375"/>
                <a:gd name="connsiteX13" fmla="*/ 288926 w 479426"/>
                <a:gd name="connsiteY13" fmla="*/ 247650 h 333375"/>
                <a:gd name="connsiteX14" fmla="*/ 223838 w 479426"/>
                <a:gd name="connsiteY14" fmla="*/ 292100 h 333375"/>
                <a:gd name="connsiteX15" fmla="*/ 295276 w 479426"/>
                <a:gd name="connsiteY15" fmla="*/ 250825 h 333375"/>
                <a:gd name="connsiteX16" fmla="*/ 277832 w 479426"/>
                <a:gd name="connsiteY16" fmla="*/ 264531 h 333375"/>
                <a:gd name="connsiteX17" fmla="*/ 288926 w 479426"/>
                <a:gd name="connsiteY17" fmla="*/ 258763 h 333375"/>
                <a:gd name="connsiteX18" fmla="*/ 288924 w 479426"/>
                <a:gd name="connsiteY18" fmla="*/ 258764 h 333375"/>
                <a:gd name="connsiteX19" fmla="*/ 288926 w 479426"/>
                <a:gd name="connsiteY19" fmla="*/ 258763 h 333375"/>
                <a:gd name="connsiteX20" fmla="*/ 237502 w 479426"/>
                <a:gd name="connsiteY20" fmla="*/ 298228 h 333375"/>
                <a:gd name="connsiteX21" fmla="*/ 307976 w 479426"/>
                <a:gd name="connsiteY21" fmla="*/ 258763 h 333375"/>
                <a:gd name="connsiteX22" fmla="*/ 311151 w 479426"/>
                <a:gd name="connsiteY22" fmla="*/ 258763 h 333375"/>
                <a:gd name="connsiteX23" fmla="*/ 311151 w 479426"/>
                <a:gd name="connsiteY23" fmla="*/ 258763 h 333375"/>
                <a:gd name="connsiteX24" fmla="*/ 311151 w 479426"/>
                <a:gd name="connsiteY24" fmla="*/ 261938 h 333375"/>
                <a:gd name="connsiteX25" fmla="*/ 311151 w 479426"/>
                <a:gd name="connsiteY25" fmla="*/ 261938 h 333375"/>
                <a:gd name="connsiteX26" fmla="*/ 244125 w 479426"/>
                <a:gd name="connsiteY26" fmla="*/ 321170 h 333375"/>
                <a:gd name="connsiteX27" fmla="*/ 245503 w 479426"/>
                <a:gd name="connsiteY27" fmla="*/ 320395 h 333375"/>
                <a:gd name="connsiteX28" fmla="*/ 245501 w 479426"/>
                <a:gd name="connsiteY28" fmla="*/ 320397 h 333375"/>
                <a:gd name="connsiteX29" fmla="*/ 245503 w 479426"/>
                <a:gd name="connsiteY29" fmla="*/ 320395 h 333375"/>
                <a:gd name="connsiteX30" fmla="*/ 242888 w 479426"/>
                <a:gd name="connsiteY30" fmla="*/ 322263 h 333375"/>
                <a:gd name="connsiteX31" fmla="*/ 242891 w 479426"/>
                <a:gd name="connsiteY31" fmla="*/ 322261 h 333375"/>
                <a:gd name="connsiteX32" fmla="*/ 242888 w 479426"/>
                <a:gd name="connsiteY32" fmla="*/ 322263 h 333375"/>
                <a:gd name="connsiteX33" fmla="*/ 244123 w 479426"/>
                <a:gd name="connsiteY33" fmla="*/ 321172 h 333375"/>
                <a:gd name="connsiteX34" fmla="*/ 236538 w 479426"/>
                <a:gd name="connsiteY34" fmla="*/ 325438 h 333375"/>
                <a:gd name="connsiteX35" fmla="*/ 236540 w 479426"/>
                <a:gd name="connsiteY35" fmla="*/ 325437 h 333375"/>
                <a:gd name="connsiteX36" fmla="*/ 236538 w 479426"/>
                <a:gd name="connsiteY36" fmla="*/ 325438 h 333375"/>
                <a:gd name="connsiteX37" fmla="*/ 303211 w 479426"/>
                <a:gd name="connsiteY37" fmla="*/ 265115 h 333375"/>
                <a:gd name="connsiteX38" fmla="*/ 220663 w 479426"/>
                <a:gd name="connsiteY38" fmla="*/ 311150 h 333375"/>
                <a:gd name="connsiteX39" fmla="*/ 237498 w 479426"/>
                <a:gd name="connsiteY39" fmla="*/ 298230 h 333375"/>
                <a:gd name="connsiteX40" fmla="*/ 228601 w 479426"/>
                <a:gd name="connsiteY40" fmla="*/ 303213 h 333375"/>
                <a:gd name="connsiteX41" fmla="*/ 228605 w 479426"/>
                <a:gd name="connsiteY41" fmla="*/ 303211 h 333375"/>
                <a:gd name="connsiteX42" fmla="*/ 228601 w 479426"/>
                <a:gd name="connsiteY42" fmla="*/ 303213 h 333375"/>
                <a:gd name="connsiteX43" fmla="*/ 277830 w 479426"/>
                <a:gd name="connsiteY43" fmla="*/ 264533 h 333375"/>
                <a:gd name="connsiteX44" fmla="*/ 209551 w 479426"/>
                <a:gd name="connsiteY44" fmla="*/ 300038 h 333375"/>
                <a:gd name="connsiteX45" fmla="*/ 209555 w 479426"/>
                <a:gd name="connsiteY45" fmla="*/ 300036 h 333375"/>
                <a:gd name="connsiteX46" fmla="*/ 209551 w 479426"/>
                <a:gd name="connsiteY46" fmla="*/ 300038 h 333375"/>
                <a:gd name="connsiteX47" fmla="*/ 273051 w 479426"/>
                <a:gd name="connsiteY47" fmla="*/ 254000 h 333375"/>
                <a:gd name="connsiteX48" fmla="*/ 222197 w 479426"/>
                <a:gd name="connsiteY48" fmla="*/ 281123 h 333375"/>
                <a:gd name="connsiteX49" fmla="*/ 222206 w 479426"/>
                <a:gd name="connsiteY49" fmla="*/ 281118 h 333375"/>
                <a:gd name="connsiteX50" fmla="*/ 222197 w 479426"/>
                <a:gd name="connsiteY50" fmla="*/ 281123 h 333375"/>
                <a:gd name="connsiteX51" fmla="*/ 201613 w 479426"/>
                <a:gd name="connsiteY51" fmla="*/ 242888 h 333375"/>
                <a:gd name="connsiteX52" fmla="*/ 201613 w 479426"/>
                <a:gd name="connsiteY52" fmla="*/ 242889 h 333375"/>
                <a:gd name="connsiteX53" fmla="*/ 201613 w 479426"/>
                <a:gd name="connsiteY53" fmla="*/ 242888 h 333375"/>
                <a:gd name="connsiteX54" fmla="*/ 189015 w 479426"/>
                <a:gd name="connsiteY54" fmla="*/ 269485 h 333375"/>
                <a:gd name="connsiteX55" fmla="*/ 226956 w 479426"/>
                <a:gd name="connsiteY55" fmla="*/ 248517 h 333375"/>
                <a:gd name="connsiteX56" fmla="*/ 187326 w 479426"/>
                <a:gd name="connsiteY56" fmla="*/ 273050 h 333375"/>
                <a:gd name="connsiteX57" fmla="*/ 187326 w 479426"/>
                <a:gd name="connsiteY57" fmla="*/ 273050 h 333375"/>
                <a:gd name="connsiteX58" fmla="*/ 187326 w 479426"/>
                <a:gd name="connsiteY58" fmla="*/ 273050 h 333375"/>
                <a:gd name="connsiteX59" fmla="*/ 189015 w 479426"/>
                <a:gd name="connsiteY59" fmla="*/ 269486 h 333375"/>
                <a:gd name="connsiteX60" fmla="*/ 182563 w 479426"/>
                <a:gd name="connsiteY60" fmla="*/ 273050 h 333375"/>
                <a:gd name="connsiteX61" fmla="*/ 198438 w 479426"/>
                <a:gd name="connsiteY61" fmla="*/ 247650 h 333375"/>
                <a:gd name="connsiteX62" fmla="*/ 195263 w 479426"/>
                <a:gd name="connsiteY62" fmla="*/ 247650 h 333375"/>
                <a:gd name="connsiteX63" fmla="*/ 269876 w 479426"/>
                <a:gd name="connsiteY63" fmla="*/ 236538 h 333375"/>
                <a:gd name="connsiteX64" fmla="*/ 269876 w 479426"/>
                <a:gd name="connsiteY64" fmla="*/ 236538 h 333375"/>
                <a:gd name="connsiteX65" fmla="*/ 269876 w 479426"/>
                <a:gd name="connsiteY65" fmla="*/ 239713 h 333375"/>
                <a:gd name="connsiteX66" fmla="*/ 269876 w 479426"/>
                <a:gd name="connsiteY66" fmla="*/ 239713 h 333375"/>
                <a:gd name="connsiteX67" fmla="*/ 213301 w 479426"/>
                <a:gd name="connsiteY67" fmla="*/ 285867 h 333375"/>
                <a:gd name="connsiteX68" fmla="*/ 222197 w 479426"/>
                <a:gd name="connsiteY68" fmla="*/ 281123 h 333375"/>
                <a:gd name="connsiteX69" fmla="*/ 222188 w 479426"/>
                <a:gd name="connsiteY69" fmla="*/ 281128 h 333375"/>
                <a:gd name="connsiteX70" fmla="*/ 222197 w 479426"/>
                <a:gd name="connsiteY70" fmla="*/ 281123 h 333375"/>
                <a:gd name="connsiteX71" fmla="*/ 209551 w 479426"/>
                <a:gd name="connsiteY71" fmla="*/ 288925 h 333375"/>
                <a:gd name="connsiteX72" fmla="*/ 209553 w 479426"/>
                <a:gd name="connsiteY72" fmla="*/ 288924 h 333375"/>
                <a:gd name="connsiteX73" fmla="*/ 209551 w 479426"/>
                <a:gd name="connsiteY73" fmla="*/ 288925 h 333375"/>
                <a:gd name="connsiteX74" fmla="*/ 213295 w 479426"/>
                <a:gd name="connsiteY74" fmla="*/ 285871 h 333375"/>
                <a:gd name="connsiteX75" fmla="*/ 201613 w 479426"/>
                <a:gd name="connsiteY75" fmla="*/ 292100 h 333375"/>
                <a:gd name="connsiteX76" fmla="*/ 261935 w 479426"/>
                <a:gd name="connsiteY76" fmla="*/ 242890 h 333375"/>
                <a:gd name="connsiteX77" fmla="*/ 204237 w 479426"/>
                <a:gd name="connsiteY77" fmla="*/ 276226 h 333375"/>
                <a:gd name="connsiteX78" fmla="*/ 134937 w 479426"/>
                <a:gd name="connsiteY78" fmla="*/ 231776 h 333375"/>
                <a:gd name="connsiteX79" fmla="*/ 137557 w 479426"/>
                <a:gd name="connsiteY79" fmla="*/ 231776 h 333375"/>
                <a:gd name="connsiteX80" fmla="*/ 137556 w 479426"/>
                <a:gd name="connsiteY80" fmla="*/ 231776 h 333375"/>
                <a:gd name="connsiteX81" fmla="*/ 137557 w 479426"/>
                <a:gd name="connsiteY81" fmla="*/ 231776 h 333375"/>
                <a:gd name="connsiteX82" fmla="*/ 130175 w 479426"/>
                <a:gd name="connsiteY82" fmla="*/ 236538 h 333375"/>
                <a:gd name="connsiteX83" fmla="*/ 134937 w 479426"/>
                <a:gd name="connsiteY83" fmla="*/ 231776 h 333375"/>
                <a:gd name="connsiteX84" fmla="*/ 134937 w 479426"/>
                <a:gd name="connsiteY84" fmla="*/ 231776 h 333375"/>
                <a:gd name="connsiteX85" fmla="*/ 254001 w 479426"/>
                <a:gd name="connsiteY85" fmla="*/ 231775 h 333375"/>
                <a:gd name="connsiteX86" fmla="*/ 254001 w 479426"/>
                <a:gd name="connsiteY86" fmla="*/ 236538 h 333375"/>
                <a:gd name="connsiteX87" fmla="*/ 254001 w 479426"/>
                <a:gd name="connsiteY87" fmla="*/ 236538 h 333375"/>
                <a:gd name="connsiteX88" fmla="*/ 201951 w 479426"/>
                <a:gd name="connsiteY88" fmla="*/ 277547 h 333375"/>
                <a:gd name="connsiteX89" fmla="*/ 204237 w 479426"/>
                <a:gd name="connsiteY89" fmla="*/ 276226 h 333375"/>
                <a:gd name="connsiteX90" fmla="*/ 201613 w 479426"/>
                <a:gd name="connsiteY90" fmla="*/ 277813 h 333375"/>
                <a:gd name="connsiteX91" fmla="*/ 201616 w 479426"/>
                <a:gd name="connsiteY91" fmla="*/ 277811 h 333375"/>
                <a:gd name="connsiteX92" fmla="*/ 201613 w 479426"/>
                <a:gd name="connsiteY92" fmla="*/ 277813 h 333375"/>
                <a:gd name="connsiteX93" fmla="*/ 201947 w 479426"/>
                <a:gd name="connsiteY93" fmla="*/ 277549 h 333375"/>
                <a:gd name="connsiteX94" fmla="*/ 190501 w 479426"/>
                <a:gd name="connsiteY94" fmla="*/ 284163 h 333375"/>
                <a:gd name="connsiteX95" fmla="*/ 190501 w 479426"/>
                <a:gd name="connsiteY95" fmla="*/ 284162 h 333375"/>
                <a:gd name="connsiteX96" fmla="*/ 190501 w 479426"/>
                <a:gd name="connsiteY96" fmla="*/ 284163 h 333375"/>
                <a:gd name="connsiteX97" fmla="*/ 190501 w 479426"/>
                <a:gd name="connsiteY97" fmla="*/ 280988 h 333375"/>
                <a:gd name="connsiteX98" fmla="*/ 242886 w 479426"/>
                <a:gd name="connsiteY98" fmla="*/ 239714 h 333375"/>
                <a:gd name="connsiteX99" fmla="*/ 226956 w 479426"/>
                <a:gd name="connsiteY99" fmla="*/ 248517 h 333375"/>
                <a:gd name="connsiteX100" fmla="*/ 336651 w 479426"/>
                <a:gd name="connsiteY100" fmla="*/ 156533 h 333375"/>
                <a:gd name="connsiteX101" fmla="*/ 336640 w 479426"/>
                <a:gd name="connsiteY101" fmla="*/ 156539 h 333375"/>
                <a:gd name="connsiteX102" fmla="*/ 336651 w 479426"/>
                <a:gd name="connsiteY102" fmla="*/ 156533 h 333375"/>
                <a:gd name="connsiteX103" fmla="*/ 269875 w 479426"/>
                <a:gd name="connsiteY103" fmla="*/ 195263 h 333375"/>
                <a:gd name="connsiteX104" fmla="*/ 297529 w 479426"/>
                <a:gd name="connsiteY104" fmla="*/ 173831 h 333375"/>
                <a:gd name="connsiteX105" fmla="*/ 280989 w 479426"/>
                <a:gd name="connsiteY105" fmla="*/ 187325 h 333375"/>
                <a:gd name="connsiteX106" fmla="*/ 305960 w 479426"/>
                <a:gd name="connsiteY106" fmla="*/ 173511 h 333375"/>
                <a:gd name="connsiteX107" fmla="*/ 55562 w 479426"/>
                <a:gd name="connsiteY107" fmla="*/ 155053 h 333375"/>
                <a:gd name="connsiteX108" fmla="*/ 55562 w 479426"/>
                <a:gd name="connsiteY108" fmla="*/ 155054 h 333375"/>
                <a:gd name="connsiteX109" fmla="*/ 55562 w 479426"/>
                <a:gd name="connsiteY109" fmla="*/ 155053 h 333375"/>
                <a:gd name="connsiteX110" fmla="*/ 55562 w 479426"/>
                <a:gd name="connsiteY110" fmla="*/ 157163 h 333375"/>
                <a:gd name="connsiteX111" fmla="*/ 55562 w 479426"/>
                <a:gd name="connsiteY111" fmla="*/ 157163 h 333375"/>
                <a:gd name="connsiteX112" fmla="*/ 52387 w 479426"/>
                <a:gd name="connsiteY112" fmla="*/ 157163 h 333375"/>
                <a:gd name="connsiteX113" fmla="*/ 52387 w 479426"/>
                <a:gd name="connsiteY113" fmla="*/ 157163 h 333375"/>
                <a:gd name="connsiteX114" fmla="*/ 355601 w 479426"/>
                <a:gd name="connsiteY114" fmla="*/ 146050 h 333375"/>
                <a:gd name="connsiteX115" fmla="*/ 355600 w 479426"/>
                <a:gd name="connsiteY115" fmla="*/ 146050 h 333375"/>
                <a:gd name="connsiteX116" fmla="*/ 355601 w 479426"/>
                <a:gd name="connsiteY116" fmla="*/ 146050 h 333375"/>
                <a:gd name="connsiteX117" fmla="*/ 303213 w 479426"/>
                <a:gd name="connsiteY117" fmla="*/ 198438 h 333375"/>
                <a:gd name="connsiteX118" fmla="*/ 374651 w 479426"/>
                <a:gd name="connsiteY118" fmla="*/ 157162 h 333375"/>
                <a:gd name="connsiteX119" fmla="*/ 377826 w 479426"/>
                <a:gd name="connsiteY119" fmla="*/ 157162 h 333375"/>
                <a:gd name="connsiteX120" fmla="*/ 377826 w 479426"/>
                <a:gd name="connsiteY120" fmla="*/ 160337 h 333375"/>
                <a:gd name="connsiteX121" fmla="*/ 333376 w 479426"/>
                <a:gd name="connsiteY121" fmla="*/ 212725 h 333375"/>
                <a:gd name="connsiteX122" fmla="*/ 396876 w 479426"/>
                <a:gd name="connsiteY122" fmla="*/ 176212 h 333375"/>
                <a:gd name="connsiteX123" fmla="*/ 401638 w 479426"/>
                <a:gd name="connsiteY123" fmla="*/ 176212 h 333375"/>
                <a:gd name="connsiteX124" fmla="*/ 401637 w 479426"/>
                <a:gd name="connsiteY124" fmla="*/ 176212 h 333375"/>
                <a:gd name="connsiteX125" fmla="*/ 401638 w 479426"/>
                <a:gd name="connsiteY125" fmla="*/ 176212 h 333375"/>
                <a:gd name="connsiteX126" fmla="*/ 363538 w 479426"/>
                <a:gd name="connsiteY126" fmla="*/ 198438 h 333375"/>
                <a:gd name="connsiteX127" fmla="*/ 401638 w 479426"/>
                <a:gd name="connsiteY127" fmla="*/ 179387 h 333375"/>
                <a:gd name="connsiteX128" fmla="*/ 401635 w 479426"/>
                <a:gd name="connsiteY128" fmla="*/ 179389 h 333375"/>
                <a:gd name="connsiteX129" fmla="*/ 401638 w 479426"/>
                <a:gd name="connsiteY129" fmla="*/ 179387 h 333375"/>
                <a:gd name="connsiteX130" fmla="*/ 352428 w 479426"/>
                <a:gd name="connsiteY130" fmla="*/ 212724 h 333375"/>
                <a:gd name="connsiteX131" fmla="*/ 404813 w 479426"/>
                <a:gd name="connsiteY131" fmla="*/ 182562 h 333375"/>
                <a:gd name="connsiteX132" fmla="*/ 407988 w 479426"/>
                <a:gd name="connsiteY132" fmla="*/ 182562 h 333375"/>
                <a:gd name="connsiteX133" fmla="*/ 407988 w 479426"/>
                <a:gd name="connsiteY133" fmla="*/ 182562 h 333375"/>
                <a:gd name="connsiteX134" fmla="*/ 407988 w 479426"/>
                <a:gd name="connsiteY134" fmla="*/ 182562 h 333375"/>
                <a:gd name="connsiteX135" fmla="*/ 384176 w 479426"/>
                <a:gd name="connsiteY135" fmla="*/ 207169 h 333375"/>
                <a:gd name="connsiteX136" fmla="*/ 360363 w 479426"/>
                <a:gd name="connsiteY136" fmla="*/ 231776 h 333375"/>
                <a:gd name="connsiteX137" fmla="*/ 355602 w 479426"/>
                <a:gd name="connsiteY137" fmla="*/ 236538 h 333375"/>
                <a:gd name="connsiteX138" fmla="*/ 363538 w 479426"/>
                <a:gd name="connsiteY138" fmla="*/ 231776 h 333375"/>
                <a:gd name="connsiteX139" fmla="*/ 363537 w 479426"/>
                <a:gd name="connsiteY139" fmla="*/ 231777 h 333375"/>
                <a:gd name="connsiteX140" fmla="*/ 363538 w 479426"/>
                <a:gd name="connsiteY140" fmla="*/ 231776 h 333375"/>
                <a:gd name="connsiteX141" fmla="*/ 358776 w 479426"/>
                <a:gd name="connsiteY141" fmla="*/ 236538 h 333375"/>
                <a:gd name="connsiteX142" fmla="*/ 360363 w 479426"/>
                <a:gd name="connsiteY142" fmla="*/ 236538 h 333375"/>
                <a:gd name="connsiteX143" fmla="*/ 355601 w 479426"/>
                <a:gd name="connsiteY143" fmla="*/ 239713 h 333375"/>
                <a:gd name="connsiteX144" fmla="*/ 355602 w 479426"/>
                <a:gd name="connsiteY144" fmla="*/ 239712 h 333375"/>
                <a:gd name="connsiteX145" fmla="*/ 355601 w 479426"/>
                <a:gd name="connsiteY145" fmla="*/ 239713 h 333375"/>
                <a:gd name="connsiteX146" fmla="*/ 358776 w 479426"/>
                <a:gd name="connsiteY146" fmla="*/ 236538 h 333375"/>
                <a:gd name="connsiteX147" fmla="*/ 355601 w 479426"/>
                <a:gd name="connsiteY147" fmla="*/ 236538 h 333375"/>
                <a:gd name="connsiteX148" fmla="*/ 355601 w 479426"/>
                <a:gd name="connsiteY148" fmla="*/ 236538 h 333375"/>
                <a:gd name="connsiteX149" fmla="*/ 352426 w 479426"/>
                <a:gd name="connsiteY149" fmla="*/ 236538 h 333375"/>
                <a:gd name="connsiteX150" fmla="*/ 352426 w 479426"/>
                <a:gd name="connsiteY150" fmla="*/ 236538 h 333375"/>
                <a:gd name="connsiteX151" fmla="*/ 376992 w 479426"/>
                <a:gd name="connsiteY151" fmla="*/ 211972 h 333375"/>
                <a:gd name="connsiteX152" fmla="*/ 401637 w 479426"/>
                <a:gd name="connsiteY152" fmla="*/ 187326 h 333375"/>
                <a:gd name="connsiteX153" fmla="*/ 359892 w 479426"/>
                <a:gd name="connsiteY153" fmla="*/ 210744 h 333375"/>
                <a:gd name="connsiteX154" fmla="*/ 336551 w 479426"/>
                <a:gd name="connsiteY154" fmla="*/ 223838 h 333375"/>
                <a:gd name="connsiteX155" fmla="*/ 336553 w 479426"/>
                <a:gd name="connsiteY155" fmla="*/ 223837 h 333375"/>
                <a:gd name="connsiteX156" fmla="*/ 336551 w 479426"/>
                <a:gd name="connsiteY156" fmla="*/ 223838 h 333375"/>
                <a:gd name="connsiteX157" fmla="*/ 355961 w 479426"/>
                <a:gd name="connsiteY157" fmla="*/ 209782 h 333375"/>
                <a:gd name="connsiteX158" fmla="*/ 382585 w 479426"/>
                <a:gd name="connsiteY158" fmla="*/ 190502 h 333375"/>
                <a:gd name="connsiteX159" fmla="*/ 349423 w 479426"/>
                <a:gd name="connsiteY159" fmla="*/ 209595 h 333375"/>
                <a:gd name="connsiteX160" fmla="*/ 330201 w 479426"/>
                <a:gd name="connsiteY160" fmla="*/ 220663 h 333375"/>
                <a:gd name="connsiteX161" fmla="*/ 330201 w 479426"/>
                <a:gd name="connsiteY161" fmla="*/ 220662 h 333375"/>
                <a:gd name="connsiteX162" fmla="*/ 330201 w 479426"/>
                <a:gd name="connsiteY162" fmla="*/ 220663 h 333375"/>
                <a:gd name="connsiteX163" fmla="*/ 330201 w 479426"/>
                <a:gd name="connsiteY163" fmla="*/ 217488 h 333375"/>
                <a:gd name="connsiteX164" fmla="*/ 325438 w 479426"/>
                <a:gd name="connsiteY164" fmla="*/ 217488 h 333375"/>
                <a:gd name="connsiteX165" fmla="*/ 374651 w 479426"/>
                <a:gd name="connsiteY165" fmla="*/ 160337 h 333375"/>
                <a:gd name="connsiteX166" fmla="*/ 303213 w 479426"/>
                <a:gd name="connsiteY166" fmla="*/ 206375 h 333375"/>
                <a:gd name="connsiteX167" fmla="*/ 300038 w 479426"/>
                <a:gd name="connsiteY167" fmla="*/ 201613 h 333375"/>
                <a:gd name="connsiteX168" fmla="*/ 307975 w 479426"/>
                <a:gd name="connsiteY168" fmla="*/ 198438 h 333375"/>
                <a:gd name="connsiteX169" fmla="*/ 304801 w 479426"/>
                <a:gd name="connsiteY169" fmla="*/ 199232 h 333375"/>
                <a:gd name="connsiteX170" fmla="*/ 295276 w 479426"/>
                <a:gd name="connsiteY170" fmla="*/ 201613 h 333375"/>
                <a:gd name="connsiteX171" fmla="*/ 295276 w 479426"/>
                <a:gd name="connsiteY171" fmla="*/ 201613 h 333375"/>
                <a:gd name="connsiteX172" fmla="*/ 295276 w 479426"/>
                <a:gd name="connsiteY172" fmla="*/ 201613 h 333375"/>
                <a:gd name="connsiteX173" fmla="*/ 321551 w 479426"/>
                <a:gd name="connsiteY173" fmla="*/ 176110 h 333375"/>
                <a:gd name="connsiteX174" fmla="*/ 348440 w 479426"/>
                <a:gd name="connsiteY174" fmla="*/ 150011 h 333375"/>
                <a:gd name="connsiteX175" fmla="*/ 340868 w 479426"/>
                <a:gd name="connsiteY175" fmla="*/ 154200 h 333375"/>
                <a:gd name="connsiteX176" fmla="*/ 336651 w 479426"/>
                <a:gd name="connsiteY176" fmla="*/ 156533 h 333375"/>
                <a:gd name="connsiteX177" fmla="*/ 336662 w 479426"/>
                <a:gd name="connsiteY177" fmla="*/ 156527 h 333375"/>
                <a:gd name="connsiteX178" fmla="*/ 336651 w 479426"/>
                <a:gd name="connsiteY178" fmla="*/ 156533 h 333375"/>
                <a:gd name="connsiteX179" fmla="*/ 349251 w 479426"/>
                <a:gd name="connsiteY179" fmla="*/ 149225 h 333375"/>
                <a:gd name="connsiteX180" fmla="*/ 349250 w 479426"/>
                <a:gd name="connsiteY180" fmla="*/ 149225 h 333375"/>
                <a:gd name="connsiteX181" fmla="*/ 349251 w 479426"/>
                <a:gd name="connsiteY181" fmla="*/ 149225 h 333375"/>
                <a:gd name="connsiteX182" fmla="*/ 348851 w 479426"/>
                <a:gd name="connsiteY182" fmla="*/ 149613 h 333375"/>
                <a:gd name="connsiteX183" fmla="*/ 348442 w 479426"/>
                <a:gd name="connsiteY183" fmla="*/ 150009 h 333375"/>
                <a:gd name="connsiteX184" fmla="*/ 353040 w 479426"/>
                <a:gd name="connsiteY184" fmla="*/ 147466 h 333375"/>
                <a:gd name="connsiteX185" fmla="*/ 314326 w 479426"/>
                <a:gd name="connsiteY185" fmla="*/ 127000 h 333375"/>
                <a:gd name="connsiteX186" fmla="*/ 314325 w 479426"/>
                <a:gd name="connsiteY186" fmla="*/ 127000 h 333375"/>
                <a:gd name="connsiteX187" fmla="*/ 314326 w 479426"/>
                <a:gd name="connsiteY187" fmla="*/ 127000 h 333375"/>
                <a:gd name="connsiteX188" fmla="*/ 283442 w 479426"/>
                <a:gd name="connsiteY188" fmla="*/ 156339 h 333375"/>
                <a:gd name="connsiteX189" fmla="*/ 250826 w 479426"/>
                <a:gd name="connsiteY189" fmla="*/ 187324 h 333375"/>
                <a:gd name="connsiteX190" fmla="*/ 341313 w 479426"/>
                <a:gd name="connsiteY190" fmla="*/ 138112 h 333375"/>
                <a:gd name="connsiteX191" fmla="*/ 341311 w 479426"/>
                <a:gd name="connsiteY191" fmla="*/ 138113 h 333375"/>
                <a:gd name="connsiteX192" fmla="*/ 341313 w 479426"/>
                <a:gd name="connsiteY192" fmla="*/ 138112 h 333375"/>
                <a:gd name="connsiteX193" fmla="*/ 328459 w 479426"/>
                <a:gd name="connsiteY193" fmla="*/ 148599 h 333375"/>
                <a:gd name="connsiteX194" fmla="*/ 331689 w 479426"/>
                <a:gd name="connsiteY194" fmla="*/ 146924 h 333375"/>
                <a:gd name="connsiteX195" fmla="*/ 333376 w 479426"/>
                <a:gd name="connsiteY195" fmla="*/ 146050 h 333375"/>
                <a:gd name="connsiteX196" fmla="*/ 333375 w 479426"/>
                <a:gd name="connsiteY196" fmla="*/ 146051 h 333375"/>
                <a:gd name="connsiteX197" fmla="*/ 333376 w 479426"/>
                <a:gd name="connsiteY197" fmla="*/ 146050 h 333375"/>
                <a:gd name="connsiteX198" fmla="*/ 297529 w 479426"/>
                <a:gd name="connsiteY198" fmla="*/ 173831 h 333375"/>
                <a:gd name="connsiteX199" fmla="*/ 328456 w 479426"/>
                <a:gd name="connsiteY199" fmla="*/ 148601 h 333375"/>
                <a:gd name="connsiteX200" fmla="*/ 247650 w 479426"/>
                <a:gd name="connsiteY200" fmla="*/ 190500 h 333375"/>
                <a:gd name="connsiteX201" fmla="*/ 247651 w 479426"/>
                <a:gd name="connsiteY201" fmla="*/ 190499 h 333375"/>
                <a:gd name="connsiteX202" fmla="*/ 247650 w 479426"/>
                <a:gd name="connsiteY202" fmla="*/ 190500 h 333375"/>
                <a:gd name="connsiteX203" fmla="*/ 250825 w 479426"/>
                <a:gd name="connsiteY203" fmla="*/ 187325 h 333375"/>
                <a:gd name="connsiteX204" fmla="*/ 250826 w 479426"/>
                <a:gd name="connsiteY204" fmla="*/ 187324 h 333375"/>
                <a:gd name="connsiteX205" fmla="*/ 250835 w 479426"/>
                <a:gd name="connsiteY205" fmla="*/ 187315 h 333375"/>
                <a:gd name="connsiteX206" fmla="*/ 250825 w 479426"/>
                <a:gd name="connsiteY206" fmla="*/ 187325 h 333375"/>
                <a:gd name="connsiteX207" fmla="*/ 279069 w 479426"/>
                <a:gd name="connsiteY207" fmla="*/ 159081 h 333375"/>
                <a:gd name="connsiteX208" fmla="*/ 307219 w 479426"/>
                <a:gd name="connsiteY208" fmla="*/ 130931 h 333375"/>
                <a:gd name="connsiteX209" fmla="*/ 302606 w 479426"/>
                <a:gd name="connsiteY209" fmla="*/ 133483 h 333375"/>
                <a:gd name="connsiteX210" fmla="*/ 294237 w 479426"/>
                <a:gd name="connsiteY210" fmla="*/ 138112 h 333375"/>
                <a:gd name="connsiteX211" fmla="*/ 294258 w 479426"/>
                <a:gd name="connsiteY211" fmla="*/ 138100 h 333375"/>
                <a:gd name="connsiteX212" fmla="*/ 294237 w 479426"/>
                <a:gd name="connsiteY212" fmla="*/ 138112 h 333375"/>
                <a:gd name="connsiteX213" fmla="*/ 302956 w 479426"/>
                <a:gd name="connsiteY213" fmla="*/ 133075 h 333375"/>
                <a:gd name="connsiteX214" fmla="*/ 307976 w 479426"/>
                <a:gd name="connsiteY214" fmla="*/ 130175 h 333375"/>
                <a:gd name="connsiteX215" fmla="*/ 307975 w 479426"/>
                <a:gd name="connsiteY215" fmla="*/ 130175 h 333375"/>
                <a:gd name="connsiteX216" fmla="*/ 307976 w 479426"/>
                <a:gd name="connsiteY216" fmla="*/ 130175 h 333375"/>
                <a:gd name="connsiteX217" fmla="*/ 307221 w 479426"/>
                <a:gd name="connsiteY217" fmla="*/ 130930 h 333375"/>
                <a:gd name="connsiteX218" fmla="*/ 212725 w 479426"/>
                <a:gd name="connsiteY218" fmla="*/ 115888 h 333375"/>
                <a:gd name="connsiteX219" fmla="*/ 217488 w 479426"/>
                <a:gd name="connsiteY219" fmla="*/ 115888 h 333375"/>
                <a:gd name="connsiteX220" fmla="*/ 217488 w 479426"/>
                <a:gd name="connsiteY220" fmla="*/ 115888 h 333375"/>
                <a:gd name="connsiteX221" fmla="*/ 217488 w 479426"/>
                <a:gd name="connsiteY221" fmla="*/ 119063 h 333375"/>
                <a:gd name="connsiteX222" fmla="*/ 187179 w 479426"/>
                <a:gd name="connsiteY222" fmla="*/ 139727 h 333375"/>
                <a:gd name="connsiteX223" fmla="*/ 112721 w 479426"/>
                <a:gd name="connsiteY223" fmla="*/ 190495 h 333375"/>
                <a:gd name="connsiteX224" fmla="*/ 205663 w 479426"/>
                <a:gd name="connsiteY224" fmla="*/ 135892 h 333375"/>
                <a:gd name="connsiteX225" fmla="*/ 239713 w 479426"/>
                <a:gd name="connsiteY225" fmla="*/ 115888 h 333375"/>
                <a:gd name="connsiteX226" fmla="*/ 239710 w 479426"/>
                <a:gd name="connsiteY226" fmla="*/ 115889 h 333375"/>
                <a:gd name="connsiteX227" fmla="*/ 239713 w 479426"/>
                <a:gd name="connsiteY227" fmla="*/ 115888 h 333375"/>
                <a:gd name="connsiteX228" fmla="*/ 179821 w 479426"/>
                <a:gd name="connsiteY228" fmla="*/ 158442 h 333375"/>
                <a:gd name="connsiteX229" fmla="*/ 119065 w 479426"/>
                <a:gd name="connsiteY229" fmla="*/ 201611 h 333375"/>
                <a:gd name="connsiteX230" fmla="*/ 192088 w 479426"/>
                <a:gd name="connsiteY230" fmla="*/ 158750 h 333375"/>
                <a:gd name="connsiteX231" fmla="*/ 265113 w 479426"/>
                <a:gd name="connsiteY231" fmla="*/ 115888 h 333375"/>
                <a:gd name="connsiteX232" fmla="*/ 265113 w 479426"/>
                <a:gd name="connsiteY232" fmla="*/ 115888 h 333375"/>
                <a:gd name="connsiteX233" fmla="*/ 269875 w 479426"/>
                <a:gd name="connsiteY233" fmla="*/ 115888 h 333375"/>
                <a:gd name="connsiteX234" fmla="*/ 138116 w 479426"/>
                <a:gd name="connsiteY234" fmla="*/ 201610 h 333375"/>
                <a:gd name="connsiteX235" fmla="*/ 209550 w 479426"/>
                <a:gd name="connsiteY235" fmla="*/ 160338 h 333375"/>
                <a:gd name="connsiteX236" fmla="*/ 280988 w 479426"/>
                <a:gd name="connsiteY236" fmla="*/ 119063 h 333375"/>
                <a:gd name="connsiteX237" fmla="*/ 280988 w 479426"/>
                <a:gd name="connsiteY237" fmla="*/ 119063 h 333375"/>
                <a:gd name="connsiteX238" fmla="*/ 284163 w 479426"/>
                <a:gd name="connsiteY238" fmla="*/ 119063 h 333375"/>
                <a:gd name="connsiteX239" fmla="*/ 284163 w 479426"/>
                <a:gd name="connsiteY239" fmla="*/ 119063 h 333375"/>
                <a:gd name="connsiteX240" fmla="*/ 211138 w 479426"/>
                <a:gd name="connsiteY240" fmla="*/ 168275 h 333375"/>
                <a:gd name="connsiteX241" fmla="*/ 138115 w 479426"/>
                <a:gd name="connsiteY241" fmla="*/ 217486 h 333375"/>
                <a:gd name="connsiteX242" fmla="*/ 303213 w 479426"/>
                <a:gd name="connsiteY242" fmla="*/ 123825 h 333375"/>
                <a:gd name="connsiteX243" fmla="*/ 307975 w 479426"/>
                <a:gd name="connsiteY243" fmla="*/ 123825 h 333375"/>
                <a:gd name="connsiteX244" fmla="*/ 307974 w 479426"/>
                <a:gd name="connsiteY244" fmla="*/ 123825 h 333375"/>
                <a:gd name="connsiteX245" fmla="*/ 307975 w 479426"/>
                <a:gd name="connsiteY245" fmla="*/ 123825 h 333375"/>
                <a:gd name="connsiteX246" fmla="*/ 240147 w 479426"/>
                <a:gd name="connsiteY246" fmla="*/ 168035 h 333375"/>
                <a:gd name="connsiteX247" fmla="*/ 294237 w 479426"/>
                <a:gd name="connsiteY247" fmla="*/ 138112 h 333375"/>
                <a:gd name="connsiteX248" fmla="*/ 294217 w 479426"/>
                <a:gd name="connsiteY248" fmla="*/ 138124 h 333375"/>
                <a:gd name="connsiteX249" fmla="*/ 294237 w 479426"/>
                <a:gd name="connsiteY249" fmla="*/ 138112 h 333375"/>
                <a:gd name="connsiteX250" fmla="*/ 248510 w 479426"/>
                <a:gd name="connsiteY250" fmla="*/ 164533 h 333375"/>
                <a:gd name="connsiteX251" fmla="*/ 222177 w 479426"/>
                <a:gd name="connsiteY251" fmla="*/ 179748 h 333375"/>
                <a:gd name="connsiteX252" fmla="*/ 130175 w 479426"/>
                <a:gd name="connsiteY252" fmla="*/ 239713 h 333375"/>
                <a:gd name="connsiteX253" fmla="*/ 134937 w 479426"/>
                <a:gd name="connsiteY253" fmla="*/ 236538 h 333375"/>
                <a:gd name="connsiteX254" fmla="*/ 138112 w 479426"/>
                <a:gd name="connsiteY254" fmla="*/ 231776 h 333375"/>
                <a:gd name="connsiteX255" fmla="*/ 137557 w 479426"/>
                <a:gd name="connsiteY255" fmla="*/ 231776 h 333375"/>
                <a:gd name="connsiteX256" fmla="*/ 137558 w 479426"/>
                <a:gd name="connsiteY256" fmla="*/ 231776 h 333375"/>
                <a:gd name="connsiteX257" fmla="*/ 137557 w 479426"/>
                <a:gd name="connsiteY257" fmla="*/ 231776 h 333375"/>
                <a:gd name="connsiteX258" fmla="*/ 172020 w 479426"/>
                <a:gd name="connsiteY258" fmla="*/ 209541 h 333375"/>
                <a:gd name="connsiteX259" fmla="*/ 184098 w 479426"/>
                <a:gd name="connsiteY259" fmla="*/ 201749 h 333375"/>
                <a:gd name="connsiteX260" fmla="*/ 165100 w 479426"/>
                <a:gd name="connsiteY260" fmla="*/ 212725 h 333375"/>
                <a:gd name="connsiteX261" fmla="*/ 165100 w 479426"/>
                <a:gd name="connsiteY261" fmla="*/ 212725 h 333375"/>
                <a:gd name="connsiteX262" fmla="*/ 165100 w 479426"/>
                <a:gd name="connsiteY262" fmla="*/ 209550 h 333375"/>
                <a:gd name="connsiteX263" fmla="*/ 165100 w 479426"/>
                <a:gd name="connsiteY263" fmla="*/ 209550 h 333375"/>
                <a:gd name="connsiteX264" fmla="*/ 196217 w 479426"/>
                <a:gd name="connsiteY264" fmla="*/ 192337 h 333375"/>
                <a:gd name="connsiteX265" fmla="*/ 213545 w 479426"/>
                <a:gd name="connsiteY265" fmla="*/ 182751 h 333375"/>
                <a:gd name="connsiteX266" fmla="*/ 277809 w 479426"/>
                <a:gd name="connsiteY266" fmla="*/ 141290 h 333375"/>
                <a:gd name="connsiteX267" fmla="*/ 119062 w 479426"/>
                <a:gd name="connsiteY267" fmla="*/ 231776 h 333375"/>
                <a:gd name="connsiteX268" fmla="*/ 119062 w 479426"/>
                <a:gd name="connsiteY268" fmla="*/ 228600 h 333375"/>
                <a:gd name="connsiteX269" fmla="*/ 261936 w 479426"/>
                <a:gd name="connsiteY269" fmla="*/ 130176 h 333375"/>
                <a:gd name="connsiteX270" fmla="*/ 107950 w 479426"/>
                <a:gd name="connsiteY270" fmla="*/ 220663 h 333375"/>
                <a:gd name="connsiteX271" fmla="*/ 107950 w 479426"/>
                <a:gd name="connsiteY271" fmla="*/ 217488 h 333375"/>
                <a:gd name="connsiteX272" fmla="*/ 239707 w 479426"/>
                <a:gd name="connsiteY272" fmla="*/ 134941 h 333375"/>
                <a:gd name="connsiteX273" fmla="*/ 190612 w 479426"/>
                <a:gd name="connsiteY273" fmla="*/ 163243 h 333375"/>
                <a:gd name="connsiteX274" fmla="*/ 104775 w 479426"/>
                <a:gd name="connsiteY274" fmla="*/ 212725 h 333375"/>
                <a:gd name="connsiteX275" fmla="*/ 100012 w 479426"/>
                <a:gd name="connsiteY275" fmla="*/ 212725 h 333375"/>
                <a:gd name="connsiteX276" fmla="*/ 100013 w 479426"/>
                <a:gd name="connsiteY276" fmla="*/ 212725 h 333375"/>
                <a:gd name="connsiteX277" fmla="*/ 100012 w 479426"/>
                <a:gd name="connsiteY277" fmla="*/ 212725 h 333375"/>
                <a:gd name="connsiteX278" fmla="*/ 223836 w 479426"/>
                <a:gd name="connsiteY278" fmla="*/ 127001 h 333375"/>
                <a:gd name="connsiteX279" fmla="*/ 93662 w 479426"/>
                <a:gd name="connsiteY279" fmla="*/ 201613 h 333375"/>
                <a:gd name="connsiteX280" fmla="*/ 93662 w 479426"/>
                <a:gd name="connsiteY280" fmla="*/ 201613 h 333375"/>
                <a:gd name="connsiteX281" fmla="*/ 88900 w 479426"/>
                <a:gd name="connsiteY281" fmla="*/ 201613 h 333375"/>
                <a:gd name="connsiteX282" fmla="*/ 198436 w 479426"/>
                <a:gd name="connsiteY282" fmla="*/ 127001 h 333375"/>
                <a:gd name="connsiteX283" fmla="*/ 82550 w 479426"/>
                <a:gd name="connsiteY283" fmla="*/ 195263 h 333375"/>
                <a:gd name="connsiteX284" fmla="*/ 82550 w 479426"/>
                <a:gd name="connsiteY284" fmla="*/ 190500 h 333375"/>
                <a:gd name="connsiteX285" fmla="*/ 82550 w 479426"/>
                <a:gd name="connsiteY285" fmla="*/ 190500 h 333375"/>
                <a:gd name="connsiteX286" fmla="*/ 141286 w 479426"/>
                <a:gd name="connsiteY286" fmla="*/ 141288 h 333375"/>
                <a:gd name="connsiteX287" fmla="*/ 107950 w 479426"/>
                <a:gd name="connsiteY287" fmla="*/ 157163 h 333375"/>
                <a:gd name="connsiteX288" fmla="*/ 146050 w 479426"/>
                <a:gd name="connsiteY288" fmla="*/ 134938 h 333375"/>
                <a:gd name="connsiteX289" fmla="*/ 149225 w 479426"/>
                <a:gd name="connsiteY289" fmla="*/ 134938 h 333375"/>
                <a:gd name="connsiteX290" fmla="*/ 88901 w 479426"/>
                <a:gd name="connsiteY290" fmla="*/ 187324 h 333375"/>
                <a:gd name="connsiteX291" fmla="*/ 259907 w 479426"/>
                <a:gd name="connsiteY291" fmla="*/ 70755 h 333375"/>
                <a:gd name="connsiteX292" fmla="*/ 259894 w 479426"/>
                <a:gd name="connsiteY292" fmla="*/ 70762 h 333375"/>
                <a:gd name="connsiteX293" fmla="*/ 259907 w 479426"/>
                <a:gd name="connsiteY293" fmla="*/ 70755 h 333375"/>
                <a:gd name="connsiteX294" fmla="*/ 259227 w 479426"/>
                <a:gd name="connsiteY294" fmla="*/ 71160 h 333375"/>
                <a:gd name="connsiteX295" fmla="*/ 258763 w 479426"/>
                <a:gd name="connsiteY295" fmla="*/ 71437 h 333375"/>
                <a:gd name="connsiteX296" fmla="*/ 258764 w 479426"/>
                <a:gd name="connsiteY296" fmla="*/ 71436 h 333375"/>
                <a:gd name="connsiteX297" fmla="*/ 258763 w 479426"/>
                <a:gd name="connsiteY297" fmla="*/ 71437 h 333375"/>
                <a:gd name="connsiteX298" fmla="*/ 258898 w 479426"/>
                <a:gd name="connsiteY298" fmla="*/ 71334 h 333375"/>
                <a:gd name="connsiteX299" fmla="*/ 431801 w 479426"/>
                <a:gd name="connsiteY299" fmla="*/ 63500 h 333375"/>
                <a:gd name="connsiteX300" fmla="*/ 431800 w 479426"/>
                <a:gd name="connsiteY300" fmla="*/ 63500 h 333375"/>
                <a:gd name="connsiteX301" fmla="*/ 431801 w 479426"/>
                <a:gd name="connsiteY301" fmla="*/ 63500 h 333375"/>
                <a:gd name="connsiteX302" fmla="*/ 407643 w 479426"/>
                <a:gd name="connsiteY302" fmla="*/ 86947 h 333375"/>
                <a:gd name="connsiteX303" fmla="*/ 406828 w 479426"/>
                <a:gd name="connsiteY303" fmla="*/ 87738 h 333375"/>
                <a:gd name="connsiteX304" fmla="*/ 382588 w 479426"/>
                <a:gd name="connsiteY304" fmla="*/ 112713 h 333375"/>
                <a:gd name="connsiteX305" fmla="*/ 454026 w 479426"/>
                <a:gd name="connsiteY305" fmla="*/ 71437 h 333375"/>
                <a:gd name="connsiteX306" fmla="*/ 454026 w 479426"/>
                <a:gd name="connsiteY306" fmla="*/ 74612 h 333375"/>
                <a:gd name="connsiteX307" fmla="*/ 451170 w 479426"/>
                <a:gd name="connsiteY307" fmla="*/ 77653 h 333375"/>
                <a:gd name="connsiteX308" fmla="*/ 404814 w 479426"/>
                <a:gd name="connsiteY308" fmla="*/ 126999 h 333375"/>
                <a:gd name="connsiteX309" fmla="*/ 473076 w 479426"/>
                <a:gd name="connsiteY309" fmla="*/ 88900 h 333375"/>
                <a:gd name="connsiteX310" fmla="*/ 473069 w 479426"/>
                <a:gd name="connsiteY310" fmla="*/ 88904 h 333375"/>
                <a:gd name="connsiteX311" fmla="*/ 473076 w 479426"/>
                <a:gd name="connsiteY311" fmla="*/ 88900 h 333375"/>
                <a:gd name="connsiteX312" fmla="*/ 446096 w 479426"/>
                <a:gd name="connsiteY312" fmla="*/ 104771 h 333375"/>
                <a:gd name="connsiteX313" fmla="*/ 476251 w 479426"/>
                <a:gd name="connsiteY313" fmla="*/ 88900 h 333375"/>
                <a:gd name="connsiteX314" fmla="*/ 476250 w 479426"/>
                <a:gd name="connsiteY314" fmla="*/ 88901 h 333375"/>
                <a:gd name="connsiteX315" fmla="*/ 476251 w 479426"/>
                <a:gd name="connsiteY315" fmla="*/ 88900 h 333375"/>
                <a:gd name="connsiteX316" fmla="*/ 442913 w 479426"/>
                <a:gd name="connsiteY316" fmla="*/ 112713 h 333375"/>
                <a:gd name="connsiteX317" fmla="*/ 476251 w 479426"/>
                <a:gd name="connsiteY317" fmla="*/ 93663 h 333375"/>
                <a:gd name="connsiteX318" fmla="*/ 476251 w 479426"/>
                <a:gd name="connsiteY318" fmla="*/ 93663 h 333375"/>
                <a:gd name="connsiteX319" fmla="*/ 479426 w 479426"/>
                <a:gd name="connsiteY319" fmla="*/ 93663 h 333375"/>
                <a:gd name="connsiteX320" fmla="*/ 479426 w 479426"/>
                <a:gd name="connsiteY320" fmla="*/ 93663 h 333375"/>
                <a:gd name="connsiteX321" fmla="*/ 453276 w 479426"/>
                <a:gd name="connsiteY321" fmla="*/ 119813 h 333375"/>
                <a:gd name="connsiteX322" fmla="*/ 427040 w 479426"/>
                <a:gd name="connsiteY322" fmla="*/ 146049 h 333375"/>
                <a:gd name="connsiteX323" fmla="*/ 459094 w 479426"/>
                <a:gd name="connsiteY323" fmla="*/ 125651 h 333375"/>
                <a:gd name="connsiteX324" fmla="*/ 479426 w 479426"/>
                <a:gd name="connsiteY324" fmla="*/ 112713 h 333375"/>
                <a:gd name="connsiteX325" fmla="*/ 479410 w 479426"/>
                <a:gd name="connsiteY325" fmla="*/ 112723 h 333375"/>
                <a:gd name="connsiteX326" fmla="*/ 479426 w 479426"/>
                <a:gd name="connsiteY326" fmla="*/ 112713 h 333375"/>
                <a:gd name="connsiteX327" fmla="*/ 457437 w 479426"/>
                <a:gd name="connsiteY327" fmla="*/ 127163 h 333375"/>
                <a:gd name="connsiteX328" fmla="*/ 423887 w 479426"/>
                <a:gd name="connsiteY328" fmla="*/ 149209 h 333375"/>
                <a:gd name="connsiteX329" fmla="*/ 455919 w 479426"/>
                <a:gd name="connsiteY329" fmla="*/ 128826 h 333375"/>
                <a:gd name="connsiteX330" fmla="*/ 476251 w 479426"/>
                <a:gd name="connsiteY330" fmla="*/ 115888 h 333375"/>
                <a:gd name="connsiteX331" fmla="*/ 476251 w 479426"/>
                <a:gd name="connsiteY331" fmla="*/ 115888 h 333375"/>
                <a:gd name="connsiteX332" fmla="*/ 479426 w 479426"/>
                <a:gd name="connsiteY332" fmla="*/ 115888 h 333375"/>
                <a:gd name="connsiteX333" fmla="*/ 479426 w 479426"/>
                <a:gd name="connsiteY333" fmla="*/ 115888 h 333375"/>
                <a:gd name="connsiteX334" fmla="*/ 479426 w 479426"/>
                <a:gd name="connsiteY334" fmla="*/ 118520 h 333375"/>
                <a:gd name="connsiteX335" fmla="*/ 479426 w 479426"/>
                <a:gd name="connsiteY335" fmla="*/ 119063 h 333375"/>
                <a:gd name="connsiteX336" fmla="*/ 438680 w 479426"/>
                <a:gd name="connsiteY336" fmla="*/ 153988 h 333375"/>
                <a:gd name="connsiteX337" fmla="*/ 442913 w 479426"/>
                <a:gd name="connsiteY337" fmla="*/ 153988 h 333375"/>
                <a:gd name="connsiteX338" fmla="*/ 442913 w 479426"/>
                <a:gd name="connsiteY338" fmla="*/ 157163 h 333375"/>
                <a:gd name="connsiteX339" fmla="*/ 434976 w 479426"/>
                <a:gd name="connsiteY339" fmla="*/ 157163 h 333375"/>
                <a:gd name="connsiteX340" fmla="*/ 434976 w 479426"/>
                <a:gd name="connsiteY340" fmla="*/ 157163 h 333375"/>
                <a:gd name="connsiteX341" fmla="*/ 434979 w 479426"/>
                <a:gd name="connsiteY341" fmla="*/ 157160 h 333375"/>
                <a:gd name="connsiteX342" fmla="*/ 434980 w 479426"/>
                <a:gd name="connsiteY342" fmla="*/ 157159 h 333375"/>
                <a:gd name="connsiteX343" fmla="*/ 434976 w 479426"/>
                <a:gd name="connsiteY343" fmla="*/ 157163 h 333375"/>
                <a:gd name="connsiteX344" fmla="*/ 438151 w 479426"/>
                <a:gd name="connsiteY344" fmla="*/ 153988 h 333375"/>
                <a:gd name="connsiteX345" fmla="*/ 438151 w 479426"/>
                <a:gd name="connsiteY345" fmla="*/ 153988 h 333375"/>
                <a:gd name="connsiteX346" fmla="*/ 438604 w 479426"/>
                <a:gd name="connsiteY346" fmla="*/ 153988 h 333375"/>
                <a:gd name="connsiteX347" fmla="*/ 435000 w 479426"/>
                <a:gd name="connsiteY347" fmla="*/ 157142 h 333375"/>
                <a:gd name="connsiteX348" fmla="*/ 438680 w 479426"/>
                <a:gd name="connsiteY348" fmla="*/ 153988 h 333375"/>
                <a:gd name="connsiteX349" fmla="*/ 438604 w 479426"/>
                <a:gd name="connsiteY349" fmla="*/ 153988 h 333375"/>
                <a:gd name="connsiteX350" fmla="*/ 473076 w 479426"/>
                <a:gd name="connsiteY350" fmla="*/ 123825 h 333375"/>
                <a:gd name="connsiteX351" fmla="*/ 423863 w 479426"/>
                <a:gd name="connsiteY351" fmla="*/ 149225 h 333375"/>
                <a:gd name="connsiteX352" fmla="*/ 423867 w 479426"/>
                <a:gd name="connsiteY352" fmla="*/ 149223 h 333375"/>
                <a:gd name="connsiteX353" fmla="*/ 423867 w 479426"/>
                <a:gd name="connsiteY353" fmla="*/ 149223 h 333375"/>
                <a:gd name="connsiteX354" fmla="*/ 423863 w 479426"/>
                <a:gd name="connsiteY354" fmla="*/ 149225 h 333375"/>
                <a:gd name="connsiteX355" fmla="*/ 419101 w 479426"/>
                <a:gd name="connsiteY355" fmla="*/ 149225 h 333375"/>
                <a:gd name="connsiteX356" fmla="*/ 419101 w 479426"/>
                <a:gd name="connsiteY356" fmla="*/ 146050 h 333375"/>
                <a:gd name="connsiteX357" fmla="*/ 419101 w 479426"/>
                <a:gd name="connsiteY357" fmla="*/ 146050 h 333375"/>
                <a:gd name="connsiteX358" fmla="*/ 419101 w 479426"/>
                <a:gd name="connsiteY358" fmla="*/ 146050 h 333375"/>
                <a:gd name="connsiteX359" fmla="*/ 424091 w 479426"/>
                <a:gd name="connsiteY359" fmla="*/ 141500 h 333375"/>
                <a:gd name="connsiteX360" fmla="*/ 473075 w 479426"/>
                <a:gd name="connsiteY360" fmla="*/ 96838 h 333375"/>
                <a:gd name="connsiteX361" fmla="*/ 404813 w 479426"/>
                <a:gd name="connsiteY361" fmla="*/ 134938 h 333375"/>
                <a:gd name="connsiteX362" fmla="*/ 401638 w 479426"/>
                <a:gd name="connsiteY362" fmla="*/ 130175 h 333375"/>
                <a:gd name="connsiteX363" fmla="*/ 401638 w 479426"/>
                <a:gd name="connsiteY363" fmla="*/ 130175 h 333375"/>
                <a:gd name="connsiteX364" fmla="*/ 401638 w 479426"/>
                <a:gd name="connsiteY364" fmla="*/ 130175 h 333375"/>
                <a:gd name="connsiteX365" fmla="*/ 449262 w 479426"/>
                <a:gd name="connsiteY365" fmla="*/ 74613 h 333375"/>
                <a:gd name="connsiteX366" fmla="*/ 403932 w 479426"/>
                <a:gd name="connsiteY366" fmla="*/ 100804 h 333375"/>
                <a:gd name="connsiteX367" fmla="*/ 377826 w 479426"/>
                <a:gd name="connsiteY367" fmla="*/ 115888 h 333375"/>
                <a:gd name="connsiteX368" fmla="*/ 377827 w 479426"/>
                <a:gd name="connsiteY368" fmla="*/ 115887 h 333375"/>
                <a:gd name="connsiteX369" fmla="*/ 377826 w 479426"/>
                <a:gd name="connsiteY369" fmla="*/ 115888 h 333375"/>
                <a:gd name="connsiteX370" fmla="*/ 405883 w 479426"/>
                <a:gd name="connsiteY370" fmla="*/ 88655 h 333375"/>
                <a:gd name="connsiteX371" fmla="*/ 406828 w 479426"/>
                <a:gd name="connsiteY371" fmla="*/ 87738 h 333375"/>
                <a:gd name="connsiteX372" fmla="*/ 428505 w 479426"/>
                <a:gd name="connsiteY372" fmla="*/ 65404 h 333375"/>
                <a:gd name="connsiteX373" fmla="*/ 434976 w 479426"/>
                <a:gd name="connsiteY373" fmla="*/ 58737 h 333375"/>
                <a:gd name="connsiteX374" fmla="*/ 428505 w 479426"/>
                <a:gd name="connsiteY374" fmla="*/ 65404 h 333375"/>
                <a:gd name="connsiteX375" fmla="*/ 360363 w 479426"/>
                <a:gd name="connsiteY375" fmla="*/ 104775 h 333375"/>
                <a:gd name="connsiteX376" fmla="*/ 355601 w 479426"/>
                <a:gd name="connsiteY376" fmla="*/ 104775 h 333375"/>
                <a:gd name="connsiteX377" fmla="*/ 355601 w 479426"/>
                <a:gd name="connsiteY377" fmla="*/ 104775 h 333375"/>
                <a:gd name="connsiteX378" fmla="*/ 355601 w 479426"/>
                <a:gd name="connsiteY378" fmla="*/ 104775 h 333375"/>
                <a:gd name="connsiteX379" fmla="*/ 393701 w 479426"/>
                <a:gd name="connsiteY379" fmla="*/ 69849 h 333375"/>
                <a:gd name="connsiteX380" fmla="*/ 393695 w 479426"/>
                <a:gd name="connsiteY380" fmla="*/ 69855 h 333375"/>
                <a:gd name="connsiteX381" fmla="*/ 393701 w 479426"/>
                <a:gd name="connsiteY381" fmla="*/ 69849 h 333375"/>
                <a:gd name="connsiteX382" fmla="*/ 363538 w 479426"/>
                <a:gd name="connsiteY382" fmla="*/ 100013 h 333375"/>
                <a:gd name="connsiteX383" fmla="*/ 88900 w 479426"/>
                <a:gd name="connsiteY383" fmla="*/ 33337 h 333375"/>
                <a:gd name="connsiteX384" fmla="*/ 88900 w 479426"/>
                <a:gd name="connsiteY384" fmla="*/ 33337 h 333375"/>
                <a:gd name="connsiteX385" fmla="*/ 88900 w 479426"/>
                <a:gd name="connsiteY385" fmla="*/ 36512 h 333375"/>
                <a:gd name="connsiteX386" fmla="*/ 88900 w 479426"/>
                <a:gd name="connsiteY386" fmla="*/ 36512 h 333375"/>
                <a:gd name="connsiteX387" fmla="*/ 8225 w 479426"/>
                <a:gd name="connsiteY387" fmla="*/ 103225 h 333375"/>
                <a:gd name="connsiteX388" fmla="*/ 101477 w 479426"/>
                <a:gd name="connsiteY388" fmla="*/ 49654 h 333375"/>
                <a:gd name="connsiteX389" fmla="*/ 101318 w 479426"/>
                <a:gd name="connsiteY389" fmla="*/ 49746 h 333375"/>
                <a:gd name="connsiteX390" fmla="*/ 101477 w 479426"/>
                <a:gd name="connsiteY390" fmla="*/ 49654 h 333375"/>
                <a:gd name="connsiteX391" fmla="*/ 6350 w 479426"/>
                <a:gd name="connsiteY391" fmla="*/ 104775 h 333375"/>
                <a:gd name="connsiteX392" fmla="*/ 6352 w 479426"/>
                <a:gd name="connsiteY392" fmla="*/ 104774 h 333375"/>
                <a:gd name="connsiteX393" fmla="*/ 6350 w 479426"/>
                <a:gd name="connsiteY393" fmla="*/ 104775 h 333375"/>
                <a:gd name="connsiteX394" fmla="*/ 8221 w 479426"/>
                <a:gd name="connsiteY394" fmla="*/ 103227 h 333375"/>
                <a:gd name="connsiteX395" fmla="*/ 0 w 479426"/>
                <a:gd name="connsiteY395" fmla="*/ 107950 h 333375"/>
                <a:gd name="connsiteX396" fmla="*/ 2 w 479426"/>
                <a:gd name="connsiteY396" fmla="*/ 107949 h 333375"/>
                <a:gd name="connsiteX397" fmla="*/ 0 w 479426"/>
                <a:gd name="connsiteY397" fmla="*/ 107950 h 333375"/>
                <a:gd name="connsiteX398" fmla="*/ 82550 w 479426"/>
                <a:gd name="connsiteY398" fmla="*/ 41275 h 333375"/>
                <a:gd name="connsiteX399" fmla="*/ 69850 w 479426"/>
                <a:gd name="connsiteY399" fmla="*/ 47625 h 333375"/>
                <a:gd name="connsiteX400" fmla="*/ 374651 w 479426"/>
                <a:gd name="connsiteY400" fmla="*/ 25400 h 333375"/>
                <a:gd name="connsiteX401" fmla="*/ 370030 w 479426"/>
                <a:gd name="connsiteY401" fmla="*/ 28700 h 333375"/>
                <a:gd name="connsiteX402" fmla="*/ 363539 w 479426"/>
                <a:gd name="connsiteY402" fmla="*/ 33336 h 333375"/>
                <a:gd name="connsiteX403" fmla="*/ 374651 w 479426"/>
                <a:gd name="connsiteY403" fmla="*/ 30162 h 333375"/>
                <a:gd name="connsiteX404" fmla="*/ 374651 w 479426"/>
                <a:gd name="connsiteY404" fmla="*/ 25400 h 333375"/>
                <a:gd name="connsiteX405" fmla="*/ 374651 w 479426"/>
                <a:gd name="connsiteY405" fmla="*/ 25400 h 333375"/>
                <a:gd name="connsiteX406" fmla="*/ 377826 w 479426"/>
                <a:gd name="connsiteY406" fmla="*/ 25400 h 333375"/>
                <a:gd name="connsiteX407" fmla="*/ 377826 w 479426"/>
                <a:gd name="connsiteY407" fmla="*/ 25400 h 333375"/>
                <a:gd name="connsiteX408" fmla="*/ 377826 w 479426"/>
                <a:gd name="connsiteY408" fmla="*/ 30162 h 333375"/>
                <a:gd name="connsiteX409" fmla="*/ 374996 w 479426"/>
                <a:gd name="connsiteY409" fmla="*/ 33164 h 333375"/>
                <a:gd name="connsiteX410" fmla="*/ 325439 w 479426"/>
                <a:gd name="connsiteY410" fmla="*/ 85724 h 333375"/>
                <a:gd name="connsiteX411" fmla="*/ 404813 w 479426"/>
                <a:gd name="connsiteY411" fmla="*/ 41275 h 333375"/>
                <a:gd name="connsiteX412" fmla="*/ 407988 w 479426"/>
                <a:gd name="connsiteY412" fmla="*/ 41275 h 333375"/>
                <a:gd name="connsiteX413" fmla="*/ 407988 w 479426"/>
                <a:gd name="connsiteY413" fmla="*/ 44450 h 333375"/>
                <a:gd name="connsiteX414" fmla="*/ 355602 w 479426"/>
                <a:gd name="connsiteY414" fmla="*/ 82549 h 333375"/>
                <a:gd name="connsiteX415" fmla="*/ 381116 w 479426"/>
                <a:gd name="connsiteY415" fmla="*/ 67778 h 333375"/>
                <a:gd name="connsiteX416" fmla="*/ 415926 w 479426"/>
                <a:gd name="connsiteY416" fmla="*/ 47625 h 333375"/>
                <a:gd name="connsiteX417" fmla="*/ 415925 w 479426"/>
                <a:gd name="connsiteY417" fmla="*/ 47625 h 333375"/>
                <a:gd name="connsiteX418" fmla="*/ 415926 w 479426"/>
                <a:gd name="connsiteY418" fmla="*/ 47625 h 333375"/>
                <a:gd name="connsiteX419" fmla="*/ 409144 w 479426"/>
                <a:gd name="connsiteY419" fmla="*/ 54407 h 333375"/>
                <a:gd name="connsiteX420" fmla="*/ 411157 w 479426"/>
                <a:gd name="connsiteY420" fmla="*/ 53280 h 333375"/>
                <a:gd name="connsiteX421" fmla="*/ 412751 w 479426"/>
                <a:gd name="connsiteY421" fmla="*/ 52387 h 333375"/>
                <a:gd name="connsiteX422" fmla="*/ 412751 w 479426"/>
                <a:gd name="connsiteY422" fmla="*/ 52387 h 333375"/>
                <a:gd name="connsiteX423" fmla="*/ 412751 w 479426"/>
                <a:gd name="connsiteY423" fmla="*/ 52387 h 333375"/>
                <a:gd name="connsiteX424" fmla="*/ 393701 w 479426"/>
                <a:gd name="connsiteY424" fmla="*/ 69849 h 333375"/>
                <a:gd name="connsiteX425" fmla="*/ 393707 w 479426"/>
                <a:gd name="connsiteY425" fmla="*/ 69843 h 333375"/>
                <a:gd name="connsiteX426" fmla="*/ 393701 w 479426"/>
                <a:gd name="connsiteY426" fmla="*/ 69849 h 333375"/>
                <a:gd name="connsiteX427" fmla="*/ 401397 w 479426"/>
                <a:gd name="connsiteY427" fmla="*/ 62154 h 333375"/>
                <a:gd name="connsiteX428" fmla="*/ 409142 w 479426"/>
                <a:gd name="connsiteY428" fmla="*/ 54408 h 333375"/>
                <a:gd name="connsiteX429" fmla="*/ 333376 w 479426"/>
                <a:gd name="connsiteY429" fmla="*/ 96838 h 333375"/>
                <a:gd name="connsiteX430" fmla="*/ 333376 w 479426"/>
                <a:gd name="connsiteY430" fmla="*/ 96837 h 333375"/>
                <a:gd name="connsiteX431" fmla="*/ 333376 w 479426"/>
                <a:gd name="connsiteY431" fmla="*/ 96838 h 333375"/>
                <a:gd name="connsiteX432" fmla="*/ 333376 w 479426"/>
                <a:gd name="connsiteY432" fmla="*/ 93663 h 333375"/>
                <a:gd name="connsiteX433" fmla="*/ 371351 w 479426"/>
                <a:gd name="connsiteY433" fmla="*/ 68346 h 333375"/>
                <a:gd name="connsiteX434" fmla="*/ 390524 w 479426"/>
                <a:gd name="connsiteY434" fmla="*/ 55563 h 333375"/>
                <a:gd name="connsiteX435" fmla="*/ 325438 w 479426"/>
                <a:gd name="connsiteY435" fmla="*/ 93663 h 333375"/>
                <a:gd name="connsiteX436" fmla="*/ 325438 w 479426"/>
                <a:gd name="connsiteY436" fmla="*/ 88900 h 333375"/>
                <a:gd name="connsiteX437" fmla="*/ 325438 w 479426"/>
                <a:gd name="connsiteY437" fmla="*/ 88900 h 333375"/>
                <a:gd name="connsiteX438" fmla="*/ 366713 w 479426"/>
                <a:gd name="connsiteY438" fmla="*/ 66675 h 333375"/>
                <a:gd name="connsiteX439" fmla="*/ 322263 w 479426"/>
                <a:gd name="connsiteY439" fmla="*/ 88900 h 333375"/>
                <a:gd name="connsiteX440" fmla="*/ 322264 w 479426"/>
                <a:gd name="connsiteY440" fmla="*/ 88899 h 333375"/>
                <a:gd name="connsiteX441" fmla="*/ 322263 w 479426"/>
                <a:gd name="connsiteY441" fmla="*/ 88900 h 333375"/>
                <a:gd name="connsiteX442" fmla="*/ 371821 w 479426"/>
                <a:gd name="connsiteY442" fmla="*/ 36339 h 333375"/>
                <a:gd name="connsiteX443" fmla="*/ 374651 w 479426"/>
                <a:gd name="connsiteY443" fmla="*/ 33337 h 333375"/>
                <a:gd name="connsiteX444" fmla="*/ 288925 w 479426"/>
                <a:gd name="connsiteY444" fmla="*/ 82550 h 333375"/>
                <a:gd name="connsiteX445" fmla="*/ 288929 w 479426"/>
                <a:gd name="connsiteY445" fmla="*/ 82548 h 333375"/>
                <a:gd name="connsiteX446" fmla="*/ 288925 w 479426"/>
                <a:gd name="connsiteY446" fmla="*/ 82550 h 333375"/>
                <a:gd name="connsiteX447" fmla="*/ 301908 w 479426"/>
                <a:gd name="connsiteY447" fmla="*/ 73277 h 333375"/>
                <a:gd name="connsiteX448" fmla="*/ 311148 w 479426"/>
                <a:gd name="connsiteY448" fmla="*/ 66676 h 333375"/>
                <a:gd name="connsiteX449" fmla="*/ 295328 w 479426"/>
                <a:gd name="connsiteY449" fmla="*/ 75982 h 333375"/>
                <a:gd name="connsiteX450" fmla="*/ 284163 w 479426"/>
                <a:gd name="connsiteY450" fmla="*/ 82550 h 333375"/>
                <a:gd name="connsiteX451" fmla="*/ 284163 w 479426"/>
                <a:gd name="connsiteY451" fmla="*/ 82550 h 333375"/>
                <a:gd name="connsiteX452" fmla="*/ 284163 w 479426"/>
                <a:gd name="connsiteY452" fmla="*/ 82550 h 333375"/>
                <a:gd name="connsiteX453" fmla="*/ 292098 w 479426"/>
                <a:gd name="connsiteY453" fmla="*/ 74614 h 333375"/>
                <a:gd name="connsiteX454" fmla="*/ 280988 w 479426"/>
                <a:gd name="connsiteY454" fmla="*/ 82550 h 333375"/>
                <a:gd name="connsiteX455" fmla="*/ 280988 w 479426"/>
                <a:gd name="connsiteY455" fmla="*/ 82550 h 333375"/>
                <a:gd name="connsiteX456" fmla="*/ 280988 w 479426"/>
                <a:gd name="connsiteY456" fmla="*/ 82550 h 333375"/>
                <a:gd name="connsiteX457" fmla="*/ 289981 w 479426"/>
                <a:gd name="connsiteY457" fmla="*/ 74006 h 333375"/>
                <a:gd name="connsiteX458" fmla="*/ 288925 w 479426"/>
                <a:gd name="connsiteY458" fmla="*/ 74612 h 333375"/>
                <a:gd name="connsiteX459" fmla="*/ 288927 w 479426"/>
                <a:gd name="connsiteY459" fmla="*/ 74611 h 333375"/>
                <a:gd name="connsiteX460" fmla="*/ 288925 w 479426"/>
                <a:gd name="connsiteY460" fmla="*/ 74612 h 333375"/>
                <a:gd name="connsiteX461" fmla="*/ 293115 w 479426"/>
                <a:gd name="connsiteY461" fmla="*/ 70842 h 333375"/>
                <a:gd name="connsiteX462" fmla="*/ 296872 w 479426"/>
                <a:gd name="connsiteY462" fmla="*/ 67461 h 333375"/>
                <a:gd name="connsiteX463" fmla="*/ 296863 w 479426"/>
                <a:gd name="connsiteY463" fmla="*/ 67469 h 333375"/>
                <a:gd name="connsiteX464" fmla="*/ 296872 w 479426"/>
                <a:gd name="connsiteY464" fmla="*/ 67461 h 333375"/>
                <a:gd name="connsiteX465" fmla="*/ 293504 w 479426"/>
                <a:gd name="connsiteY465" fmla="*/ 70660 h 333375"/>
                <a:gd name="connsiteX466" fmla="*/ 289984 w 479426"/>
                <a:gd name="connsiteY466" fmla="*/ 74004 h 333375"/>
                <a:gd name="connsiteX467" fmla="*/ 343642 w 479426"/>
                <a:gd name="connsiteY467" fmla="*/ 43201 h 333375"/>
                <a:gd name="connsiteX468" fmla="*/ 374651 w 479426"/>
                <a:gd name="connsiteY468" fmla="*/ 25400 h 333375"/>
                <a:gd name="connsiteX469" fmla="*/ 374649 w 479426"/>
                <a:gd name="connsiteY469" fmla="*/ 25401 h 333375"/>
                <a:gd name="connsiteX470" fmla="*/ 374651 w 479426"/>
                <a:gd name="connsiteY470" fmla="*/ 25400 h 333375"/>
                <a:gd name="connsiteX471" fmla="*/ 349251 w 479426"/>
                <a:gd name="connsiteY471" fmla="*/ 17462 h 333375"/>
                <a:gd name="connsiteX472" fmla="*/ 352426 w 479426"/>
                <a:gd name="connsiteY472" fmla="*/ 17462 h 333375"/>
                <a:gd name="connsiteX473" fmla="*/ 352426 w 479426"/>
                <a:gd name="connsiteY473" fmla="*/ 17462 h 333375"/>
                <a:gd name="connsiteX474" fmla="*/ 352426 w 479426"/>
                <a:gd name="connsiteY474" fmla="*/ 17462 h 333375"/>
                <a:gd name="connsiteX475" fmla="*/ 347204 w 479426"/>
                <a:gd name="connsiteY475" fmla="*/ 22162 h 333375"/>
                <a:gd name="connsiteX476" fmla="*/ 296872 w 479426"/>
                <a:gd name="connsiteY476" fmla="*/ 67461 h 333375"/>
                <a:gd name="connsiteX477" fmla="*/ 296881 w 479426"/>
                <a:gd name="connsiteY477" fmla="*/ 67452 h 333375"/>
                <a:gd name="connsiteX478" fmla="*/ 296872 w 479426"/>
                <a:gd name="connsiteY478" fmla="*/ 67461 h 333375"/>
                <a:gd name="connsiteX479" fmla="*/ 344488 w 479426"/>
                <a:gd name="connsiteY479" fmla="*/ 22225 h 333375"/>
                <a:gd name="connsiteX480" fmla="*/ 259907 w 479426"/>
                <a:gd name="connsiteY480" fmla="*/ 70755 h 333375"/>
                <a:gd name="connsiteX481" fmla="*/ 259920 w 479426"/>
                <a:gd name="connsiteY481" fmla="*/ 70747 h 333375"/>
                <a:gd name="connsiteX482" fmla="*/ 259907 w 479426"/>
                <a:gd name="connsiteY482" fmla="*/ 70755 h 333375"/>
                <a:gd name="connsiteX483" fmla="*/ 313555 w 479426"/>
                <a:gd name="connsiteY483" fmla="*/ 38754 h 333375"/>
                <a:gd name="connsiteX484" fmla="*/ 333376 w 479426"/>
                <a:gd name="connsiteY484" fmla="*/ 11112 h 333375"/>
                <a:gd name="connsiteX485" fmla="*/ 333376 w 479426"/>
                <a:gd name="connsiteY485" fmla="*/ 14287 h 333375"/>
                <a:gd name="connsiteX486" fmla="*/ 333376 w 479426"/>
                <a:gd name="connsiteY486" fmla="*/ 14287 h 333375"/>
                <a:gd name="connsiteX487" fmla="*/ 333376 w 479426"/>
                <a:gd name="connsiteY487" fmla="*/ 14287 h 333375"/>
                <a:gd name="connsiteX488" fmla="*/ 258898 w 479426"/>
                <a:gd name="connsiteY488" fmla="*/ 71334 h 333375"/>
                <a:gd name="connsiteX489" fmla="*/ 247650 w 479426"/>
                <a:gd name="connsiteY489" fmla="*/ 77787 h 333375"/>
                <a:gd name="connsiteX490" fmla="*/ 242888 w 479426"/>
                <a:gd name="connsiteY490" fmla="*/ 77787 h 333375"/>
                <a:gd name="connsiteX491" fmla="*/ 242888 w 479426"/>
                <a:gd name="connsiteY491" fmla="*/ 77787 h 333375"/>
                <a:gd name="connsiteX492" fmla="*/ 242888 w 479426"/>
                <a:gd name="connsiteY492" fmla="*/ 77787 h 333375"/>
                <a:gd name="connsiteX493" fmla="*/ 322263 w 479426"/>
                <a:gd name="connsiteY493" fmla="*/ 22225 h 333375"/>
                <a:gd name="connsiteX494" fmla="*/ 217488 w 479426"/>
                <a:gd name="connsiteY494" fmla="*/ 82550 h 333375"/>
                <a:gd name="connsiteX495" fmla="*/ 212725 w 479426"/>
                <a:gd name="connsiteY495" fmla="*/ 82550 h 333375"/>
                <a:gd name="connsiteX496" fmla="*/ 212726 w 479426"/>
                <a:gd name="connsiteY496" fmla="*/ 82550 h 333375"/>
                <a:gd name="connsiteX497" fmla="*/ 212725 w 479426"/>
                <a:gd name="connsiteY497" fmla="*/ 82550 h 333375"/>
                <a:gd name="connsiteX498" fmla="*/ 217457 w 479426"/>
                <a:gd name="connsiteY498" fmla="*/ 77818 h 333375"/>
                <a:gd name="connsiteX499" fmla="*/ 217488 w 479426"/>
                <a:gd name="connsiteY499" fmla="*/ 77787 h 333375"/>
                <a:gd name="connsiteX500" fmla="*/ 217488 w 479426"/>
                <a:gd name="connsiteY500" fmla="*/ 77787 h 333375"/>
                <a:gd name="connsiteX501" fmla="*/ 217488 w 479426"/>
                <a:gd name="connsiteY501" fmla="*/ 77787 h 333375"/>
                <a:gd name="connsiteX502" fmla="*/ 221686 w 479426"/>
                <a:gd name="connsiteY502" fmla="*/ 74036 h 333375"/>
                <a:gd name="connsiteX503" fmla="*/ 220663 w 479426"/>
                <a:gd name="connsiteY503" fmla="*/ 74612 h 333375"/>
                <a:gd name="connsiteX504" fmla="*/ 220663 w 479426"/>
                <a:gd name="connsiteY504" fmla="*/ 74612 h 333375"/>
                <a:gd name="connsiteX505" fmla="*/ 220663 w 479426"/>
                <a:gd name="connsiteY505" fmla="*/ 74612 h 333375"/>
                <a:gd name="connsiteX506" fmla="*/ 230708 w 479426"/>
                <a:gd name="connsiteY506" fmla="*/ 65973 h 333375"/>
                <a:gd name="connsiteX507" fmla="*/ 230693 w 479426"/>
                <a:gd name="connsiteY507" fmla="*/ 65986 h 333375"/>
                <a:gd name="connsiteX508" fmla="*/ 230708 w 479426"/>
                <a:gd name="connsiteY508" fmla="*/ 65973 h 333375"/>
                <a:gd name="connsiteX509" fmla="*/ 221686 w 479426"/>
                <a:gd name="connsiteY509" fmla="*/ 74036 h 333375"/>
                <a:gd name="connsiteX510" fmla="*/ 284163 w 479426"/>
                <a:gd name="connsiteY510" fmla="*/ 3175 h 333375"/>
                <a:gd name="connsiteX511" fmla="*/ 163475 w 479426"/>
                <a:gd name="connsiteY511" fmla="*/ 83357 h 333375"/>
                <a:gd name="connsiteX512" fmla="*/ 300038 w 479426"/>
                <a:gd name="connsiteY512" fmla="*/ 3175 h 333375"/>
                <a:gd name="connsiteX513" fmla="*/ 300038 w 479426"/>
                <a:gd name="connsiteY513" fmla="*/ 6350 h 333375"/>
                <a:gd name="connsiteX514" fmla="*/ 230708 w 479426"/>
                <a:gd name="connsiteY514" fmla="*/ 65973 h 333375"/>
                <a:gd name="connsiteX515" fmla="*/ 230723 w 479426"/>
                <a:gd name="connsiteY515" fmla="*/ 65960 h 333375"/>
                <a:gd name="connsiteX516" fmla="*/ 230708 w 479426"/>
                <a:gd name="connsiteY516" fmla="*/ 65973 h 333375"/>
                <a:gd name="connsiteX517" fmla="*/ 292099 w 479426"/>
                <a:gd name="connsiteY517" fmla="*/ 11113 h 333375"/>
                <a:gd name="connsiteX518" fmla="*/ 156010 w 479426"/>
                <a:gd name="connsiteY518" fmla="*/ 88317 h 333375"/>
                <a:gd name="connsiteX519" fmla="*/ 55562 w 479426"/>
                <a:gd name="connsiteY519" fmla="*/ 155053 h 333375"/>
                <a:gd name="connsiteX520" fmla="*/ 55562 w 479426"/>
                <a:gd name="connsiteY520" fmla="*/ 155052 h 333375"/>
                <a:gd name="connsiteX521" fmla="*/ 55562 w 479426"/>
                <a:gd name="connsiteY521" fmla="*/ 155053 h 333375"/>
                <a:gd name="connsiteX522" fmla="*/ 55562 w 479426"/>
                <a:gd name="connsiteY522" fmla="*/ 153988 h 333375"/>
                <a:gd name="connsiteX523" fmla="*/ 47625 w 479426"/>
                <a:gd name="connsiteY523" fmla="*/ 157163 h 333375"/>
                <a:gd name="connsiteX524" fmla="*/ 254915 w 479426"/>
                <a:gd name="connsiteY524" fmla="*/ 20008 h 333375"/>
                <a:gd name="connsiteX525" fmla="*/ 149514 w 479426"/>
                <a:gd name="connsiteY525" fmla="*/ 80671 h 333375"/>
                <a:gd name="connsiteX526" fmla="*/ 258763 w 479426"/>
                <a:gd name="connsiteY526" fmla="*/ 17462 h 333375"/>
                <a:gd name="connsiteX527" fmla="*/ 258757 w 479426"/>
                <a:gd name="connsiteY527" fmla="*/ 17466 h 333375"/>
                <a:gd name="connsiteX528" fmla="*/ 258763 w 479426"/>
                <a:gd name="connsiteY528" fmla="*/ 17462 h 333375"/>
                <a:gd name="connsiteX529" fmla="*/ 254919 w 479426"/>
                <a:gd name="connsiteY529" fmla="*/ 20006 h 333375"/>
                <a:gd name="connsiteX530" fmla="*/ 239713 w 479426"/>
                <a:gd name="connsiteY530" fmla="*/ 0 h 333375"/>
                <a:gd name="connsiteX531" fmla="*/ 63500 w 479426"/>
                <a:gd name="connsiteY531" fmla="*/ 112713 h 333375"/>
                <a:gd name="connsiteX532" fmla="*/ 258763 w 479426"/>
                <a:gd name="connsiteY532" fmla="*/ 0 h 333375"/>
                <a:gd name="connsiteX533" fmla="*/ 258763 w 479426"/>
                <a:gd name="connsiteY533" fmla="*/ 3175 h 333375"/>
                <a:gd name="connsiteX534" fmla="*/ 63506 w 479426"/>
                <a:gd name="connsiteY534" fmla="*/ 130171 h 333375"/>
                <a:gd name="connsiteX535" fmla="*/ 149514 w 479426"/>
                <a:gd name="connsiteY535" fmla="*/ 80671 h 333375"/>
                <a:gd name="connsiteX536" fmla="*/ 36512 w 479426"/>
                <a:gd name="connsiteY536" fmla="*/ 146050 h 333375"/>
                <a:gd name="connsiteX537" fmla="*/ 36522 w 479426"/>
                <a:gd name="connsiteY537" fmla="*/ 146044 h 333375"/>
                <a:gd name="connsiteX538" fmla="*/ 36512 w 479426"/>
                <a:gd name="connsiteY538" fmla="*/ 146050 h 333375"/>
                <a:gd name="connsiteX539" fmla="*/ 231774 w 479426"/>
                <a:gd name="connsiteY539" fmla="*/ 17463 h 333375"/>
                <a:gd name="connsiteX540" fmla="*/ 25400 w 479426"/>
                <a:gd name="connsiteY540" fmla="*/ 134938 h 333375"/>
                <a:gd name="connsiteX541" fmla="*/ 201147 w 479426"/>
                <a:gd name="connsiteY541" fmla="*/ 22522 h 333375"/>
                <a:gd name="connsiteX542" fmla="*/ 41275 w 479426"/>
                <a:gd name="connsiteY542" fmla="*/ 115888 h 333375"/>
                <a:gd name="connsiteX543" fmla="*/ 62690 w 479426"/>
                <a:gd name="connsiteY543" fmla="*/ 101267 h 333375"/>
                <a:gd name="connsiteX544" fmla="*/ 17462 w 479426"/>
                <a:gd name="connsiteY544" fmla="*/ 127000 h 333375"/>
                <a:gd name="connsiteX545" fmla="*/ 17471 w 479426"/>
                <a:gd name="connsiteY545" fmla="*/ 126995 h 333375"/>
                <a:gd name="connsiteX546" fmla="*/ 17462 w 479426"/>
                <a:gd name="connsiteY546" fmla="*/ 127000 h 333375"/>
                <a:gd name="connsiteX547" fmla="*/ 182557 w 479426"/>
                <a:gd name="connsiteY547" fmla="*/ 17466 h 333375"/>
                <a:gd name="connsiteX548" fmla="*/ 6350 w 479426"/>
                <a:gd name="connsiteY548" fmla="*/ 119063 h 333375"/>
                <a:gd name="connsiteX549" fmla="*/ 6350 w 479426"/>
                <a:gd name="connsiteY549" fmla="*/ 115888 h 333375"/>
                <a:gd name="connsiteX550" fmla="*/ 149221 w 479426"/>
                <a:gd name="connsiteY550" fmla="*/ 22227 h 333375"/>
                <a:gd name="connsiteX551" fmla="*/ 101477 w 479426"/>
                <a:gd name="connsiteY551" fmla="*/ 49654 h 333375"/>
                <a:gd name="connsiteX552" fmla="*/ 101636 w 479426"/>
                <a:gd name="connsiteY552" fmla="*/ 49563 h 333375"/>
                <a:gd name="connsiteX553" fmla="*/ 101477 w 479426"/>
                <a:gd name="connsiteY553" fmla="*/ 49654 h 333375"/>
                <a:gd name="connsiteX554" fmla="*/ 176213 w 479426"/>
                <a:gd name="connsiteY554" fmla="*/ 6350 h 333375"/>
                <a:gd name="connsiteX555" fmla="*/ 33340 w 479426"/>
                <a:gd name="connsiteY555" fmla="*/ 100011 h 333375"/>
                <a:gd name="connsiteX556" fmla="*/ 119856 w 479426"/>
                <a:gd name="connsiteY556" fmla="*/ 51594 h 333375"/>
                <a:gd name="connsiteX557" fmla="*/ 206376 w 479426"/>
                <a:gd name="connsiteY557" fmla="*/ 3175 h 333375"/>
                <a:gd name="connsiteX558" fmla="*/ 206373 w 479426"/>
                <a:gd name="connsiteY558" fmla="*/ 3176 h 333375"/>
                <a:gd name="connsiteX559" fmla="*/ 206376 w 479426"/>
                <a:gd name="connsiteY559" fmla="*/ 3175 h 333375"/>
                <a:gd name="connsiteX560" fmla="*/ 148197 w 479426"/>
                <a:gd name="connsiteY560" fmla="*/ 42893 h 333375"/>
                <a:gd name="connsiteX561" fmla="*/ 62699 w 479426"/>
                <a:gd name="connsiteY561" fmla="*/ 101261 h 333375"/>
                <a:gd name="connsiteX562" fmla="*/ 201613 w 479426"/>
                <a:gd name="connsiteY562" fmla="*/ 22225 h 333375"/>
                <a:gd name="connsiteX563" fmla="*/ 201165 w 479426"/>
                <a:gd name="connsiteY563" fmla="*/ 22512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</a:cxnLst>
              <a:rect l="l" t="t" r="r" b="b"/>
              <a:pathLst>
                <a:path w="479426" h="333375">
                  <a:moveTo>
                    <a:pt x="265114" y="306388"/>
                  </a:moveTo>
                  <a:lnTo>
                    <a:pt x="269876" y="306388"/>
                  </a:lnTo>
                  <a:lnTo>
                    <a:pt x="269876" y="306388"/>
                  </a:lnTo>
                  <a:lnTo>
                    <a:pt x="269876" y="306388"/>
                  </a:lnTo>
                  <a:lnTo>
                    <a:pt x="242888" y="333375"/>
                  </a:lnTo>
                  <a:lnTo>
                    <a:pt x="242888" y="330200"/>
                  </a:lnTo>
                  <a:lnTo>
                    <a:pt x="261938" y="311151"/>
                  </a:lnTo>
                  <a:lnTo>
                    <a:pt x="245503" y="320395"/>
                  </a:lnTo>
                  <a:lnTo>
                    <a:pt x="245505" y="320394"/>
                  </a:lnTo>
                  <a:lnTo>
                    <a:pt x="245503" y="320395"/>
                  </a:lnTo>
                  <a:close/>
                  <a:moveTo>
                    <a:pt x="284164" y="242888"/>
                  </a:moveTo>
                  <a:lnTo>
                    <a:pt x="288926" y="242888"/>
                  </a:lnTo>
                  <a:lnTo>
                    <a:pt x="288926" y="242888"/>
                  </a:lnTo>
                  <a:lnTo>
                    <a:pt x="288926" y="247650"/>
                  </a:lnTo>
                  <a:lnTo>
                    <a:pt x="223838" y="292100"/>
                  </a:lnTo>
                  <a:lnTo>
                    <a:pt x="295276" y="250825"/>
                  </a:lnTo>
                  <a:lnTo>
                    <a:pt x="277832" y="264531"/>
                  </a:lnTo>
                  <a:lnTo>
                    <a:pt x="288926" y="258763"/>
                  </a:lnTo>
                  <a:lnTo>
                    <a:pt x="288924" y="258764"/>
                  </a:lnTo>
                  <a:lnTo>
                    <a:pt x="288926" y="258763"/>
                  </a:lnTo>
                  <a:lnTo>
                    <a:pt x="237502" y="298228"/>
                  </a:lnTo>
                  <a:lnTo>
                    <a:pt x="307976" y="258763"/>
                  </a:lnTo>
                  <a:lnTo>
                    <a:pt x="311151" y="258763"/>
                  </a:lnTo>
                  <a:lnTo>
                    <a:pt x="311151" y="258763"/>
                  </a:lnTo>
                  <a:lnTo>
                    <a:pt x="311151" y="261938"/>
                  </a:lnTo>
                  <a:lnTo>
                    <a:pt x="311151" y="261938"/>
                  </a:lnTo>
                  <a:lnTo>
                    <a:pt x="244125" y="321170"/>
                  </a:lnTo>
                  <a:lnTo>
                    <a:pt x="245503" y="320395"/>
                  </a:lnTo>
                  <a:lnTo>
                    <a:pt x="245501" y="320397"/>
                  </a:lnTo>
                  <a:lnTo>
                    <a:pt x="245503" y="320395"/>
                  </a:lnTo>
                  <a:lnTo>
                    <a:pt x="242888" y="322263"/>
                  </a:lnTo>
                  <a:lnTo>
                    <a:pt x="242891" y="322261"/>
                  </a:lnTo>
                  <a:lnTo>
                    <a:pt x="242888" y="322263"/>
                  </a:lnTo>
                  <a:lnTo>
                    <a:pt x="244123" y="321172"/>
                  </a:lnTo>
                  <a:lnTo>
                    <a:pt x="236538" y="325438"/>
                  </a:lnTo>
                  <a:lnTo>
                    <a:pt x="236540" y="325437"/>
                  </a:lnTo>
                  <a:lnTo>
                    <a:pt x="236538" y="325438"/>
                  </a:lnTo>
                  <a:lnTo>
                    <a:pt x="303211" y="265115"/>
                  </a:lnTo>
                  <a:lnTo>
                    <a:pt x="220663" y="311150"/>
                  </a:lnTo>
                  <a:lnTo>
                    <a:pt x="237498" y="298230"/>
                  </a:lnTo>
                  <a:lnTo>
                    <a:pt x="228601" y="303213"/>
                  </a:lnTo>
                  <a:lnTo>
                    <a:pt x="228605" y="303211"/>
                  </a:lnTo>
                  <a:lnTo>
                    <a:pt x="228601" y="303213"/>
                  </a:lnTo>
                  <a:lnTo>
                    <a:pt x="277830" y="264533"/>
                  </a:lnTo>
                  <a:lnTo>
                    <a:pt x="209551" y="300038"/>
                  </a:lnTo>
                  <a:lnTo>
                    <a:pt x="209555" y="300036"/>
                  </a:lnTo>
                  <a:lnTo>
                    <a:pt x="209551" y="300038"/>
                  </a:lnTo>
                  <a:lnTo>
                    <a:pt x="273051" y="254000"/>
                  </a:lnTo>
                  <a:lnTo>
                    <a:pt x="222197" y="281123"/>
                  </a:lnTo>
                  <a:lnTo>
                    <a:pt x="222206" y="281118"/>
                  </a:lnTo>
                  <a:lnTo>
                    <a:pt x="222197" y="281123"/>
                  </a:lnTo>
                  <a:close/>
                  <a:moveTo>
                    <a:pt x="201613" y="242888"/>
                  </a:moveTo>
                  <a:lnTo>
                    <a:pt x="201613" y="242889"/>
                  </a:lnTo>
                  <a:lnTo>
                    <a:pt x="201613" y="242888"/>
                  </a:lnTo>
                  <a:lnTo>
                    <a:pt x="189015" y="269485"/>
                  </a:lnTo>
                  <a:lnTo>
                    <a:pt x="226956" y="248517"/>
                  </a:lnTo>
                  <a:lnTo>
                    <a:pt x="187326" y="273050"/>
                  </a:lnTo>
                  <a:lnTo>
                    <a:pt x="187326" y="273050"/>
                  </a:lnTo>
                  <a:lnTo>
                    <a:pt x="187326" y="273050"/>
                  </a:lnTo>
                  <a:lnTo>
                    <a:pt x="189015" y="269486"/>
                  </a:lnTo>
                  <a:lnTo>
                    <a:pt x="182563" y="273050"/>
                  </a:lnTo>
                  <a:lnTo>
                    <a:pt x="198438" y="247650"/>
                  </a:lnTo>
                  <a:lnTo>
                    <a:pt x="195263" y="247650"/>
                  </a:lnTo>
                  <a:close/>
                  <a:moveTo>
                    <a:pt x="269876" y="236538"/>
                  </a:moveTo>
                  <a:lnTo>
                    <a:pt x="269876" y="236538"/>
                  </a:lnTo>
                  <a:lnTo>
                    <a:pt x="269876" y="239713"/>
                  </a:lnTo>
                  <a:lnTo>
                    <a:pt x="269876" y="239713"/>
                  </a:lnTo>
                  <a:lnTo>
                    <a:pt x="213301" y="285867"/>
                  </a:lnTo>
                  <a:lnTo>
                    <a:pt x="222197" y="281123"/>
                  </a:lnTo>
                  <a:lnTo>
                    <a:pt x="222188" y="281128"/>
                  </a:lnTo>
                  <a:lnTo>
                    <a:pt x="222197" y="281123"/>
                  </a:lnTo>
                  <a:lnTo>
                    <a:pt x="209551" y="288925"/>
                  </a:lnTo>
                  <a:lnTo>
                    <a:pt x="209553" y="288924"/>
                  </a:lnTo>
                  <a:lnTo>
                    <a:pt x="209551" y="288925"/>
                  </a:lnTo>
                  <a:lnTo>
                    <a:pt x="213295" y="285871"/>
                  </a:lnTo>
                  <a:lnTo>
                    <a:pt x="201613" y="292100"/>
                  </a:lnTo>
                  <a:lnTo>
                    <a:pt x="261935" y="242890"/>
                  </a:lnTo>
                  <a:lnTo>
                    <a:pt x="204237" y="276226"/>
                  </a:lnTo>
                  <a:close/>
                  <a:moveTo>
                    <a:pt x="134937" y="231776"/>
                  </a:moveTo>
                  <a:lnTo>
                    <a:pt x="137557" y="231776"/>
                  </a:lnTo>
                  <a:lnTo>
                    <a:pt x="137556" y="231776"/>
                  </a:lnTo>
                  <a:lnTo>
                    <a:pt x="137557" y="231776"/>
                  </a:lnTo>
                  <a:lnTo>
                    <a:pt x="130175" y="236538"/>
                  </a:lnTo>
                  <a:lnTo>
                    <a:pt x="134937" y="231776"/>
                  </a:lnTo>
                  <a:lnTo>
                    <a:pt x="134937" y="231776"/>
                  </a:lnTo>
                  <a:close/>
                  <a:moveTo>
                    <a:pt x="254001" y="231775"/>
                  </a:moveTo>
                  <a:lnTo>
                    <a:pt x="254001" y="236538"/>
                  </a:lnTo>
                  <a:lnTo>
                    <a:pt x="254001" y="236538"/>
                  </a:lnTo>
                  <a:lnTo>
                    <a:pt x="201951" y="277547"/>
                  </a:lnTo>
                  <a:lnTo>
                    <a:pt x="204237" y="276226"/>
                  </a:lnTo>
                  <a:lnTo>
                    <a:pt x="201613" y="277813"/>
                  </a:lnTo>
                  <a:lnTo>
                    <a:pt x="201616" y="277811"/>
                  </a:lnTo>
                  <a:lnTo>
                    <a:pt x="201613" y="277813"/>
                  </a:lnTo>
                  <a:lnTo>
                    <a:pt x="201947" y="277549"/>
                  </a:lnTo>
                  <a:lnTo>
                    <a:pt x="190501" y="284163"/>
                  </a:lnTo>
                  <a:lnTo>
                    <a:pt x="190501" y="284162"/>
                  </a:lnTo>
                  <a:lnTo>
                    <a:pt x="190501" y="284163"/>
                  </a:lnTo>
                  <a:lnTo>
                    <a:pt x="190501" y="280988"/>
                  </a:lnTo>
                  <a:lnTo>
                    <a:pt x="242886" y="239714"/>
                  </a:lnTo>
                  <a:lnTo>
                    <a:pt x="226956" y="248517"/>
                  </a:lnTo>
                  <a:close/>
                  <a:moveTo>
                    <a:pt x="336651" y="156533"/>
                  </a:moveTo>
                  <a:lnTo>
                    <a:pt x="336640" y="156539"/>
                  </a:lnTo>
                  <a:lnTo>
                    <a:pt x="336651" y="156533"/>
                  </a:lnTo>
                  <a:lnTo>
                    <a:pt x="269875" y="195263"/>
                  </a:lnTo>
                  <a:lnTo>
                    <a:pt x="297529" y="173831"/>
                  </a:lnTo>
                  <a:lnTo>
                    <a:pt x="280989" y="187325"/>
                  </a:lnTo>
                  <a:lnTo>
                    <a:pt x="305960" y="173511"/>
                  </a:lnTo>
                  <a:close/>
                  <a:moveTo>
                    <a:pt x="55562" y="155053"/>
                  </a:moveTo>
                  <a:lnTo>
                    <a:pt x="55562" y="155054"/>
                  </a:lnTo>
                  <a:lnTo>
                    <a:pt x="55562" y="155053"/>
                  </a:lnTo>
                  <a:lnTo>
                    <a:pt x="55562" y="157163"/>
                  </a:lnTo>
                  <a:lnTo>
                    <a:pt x="55562" y="157163"/>
                  </a:lnTo>
                  <a:lnTo>
                    <a:pt x="52387" y="157163"/>
                  </a:lnTo>
                  <a:lnTo>
                    <a:pt x="52387" y="157163"/>
                  </a:lnTo>
                  <a:close/>
                  <a:moveTo>
                    <a:pt x="355601" y="146050"/>
                  </a:moveTo>
                  <a:lnTo>
                    <a:pt x="355600" y="146050"/>
                  </a:lnTo>
                  <a:lnTo>
                    <a:pt x="355601" y="146050"/>
                  </a:lnTo>
                  <a:lnTo>
                    <a:pt x="303213" y="198438"/>
                  </a:lnTo>
                  <a:lnTo>
                    <a:pt x="374651" y="157162"/>
                  </a:lnTo>
                  <a:lnTo>
                    <a:pt x="377826" y="157162"/>
                  </a:lnTo>
                  <a:lnTo>
                    <a:pt x="377826" y="160337"/>
                  </a:lnTo>
                  <a:lnTo>
                    <a:pt x="333376" y="212725"/>
                  </a:lnTo>
                  <a:lnTo>
                    <a:pt x="396876" y="176212"/>
                  </a:lnTo>
                  <a:lnTo>
                    <a:pt x="401638" y="176212"/>
                  </a:lnTo>
                  <a:lnTo>
                    <a:pt x="401637" y="176212"/>
                  </a:lnTo>
                  <a:lnTo>
                    <a:pt x="401638" y="176212"/>
                  </a:lnTo>
                  <a:lnTo>
                    <a:pt x="363538" y="198438"/>
                  </a:lnTo>
                  <a:lnTo>
                    <a:pt x="401638" y="179387"/>
                  </a:lnTo>
                  <a:lnTo>
                    <a:pt x="401635" y="179389"/>
                  </a:lnTo>
                  <a:lnTo>
                    <a:pt x="401638" y="179387"/>
                  </a:lnTo>
                  <a:lnTo>
                    <a:pt x="352428" y="212724"/>
                  </a:lnTo>
                  <a:lnTo>
                    <a:pt x="404813" y="182562"/>
                  </a:lnTo>
                  <a:lnTo>
                    <a:pt x="407988" y="182562"/>
                  </a:lnTo>
                  <a:lnTo>
                    <a:pt x="407988" y="182562"/>
                  </a:lnTo>
                  <a:lnTo>
                    <a:pt x="407988" y="182562"/>
                  </a:lnTo>
                  <a:lnTo>
                    <a:pt x="384176" y="207169"/>
                  </a:lnTo>
                  <a:lnTo>
                    <a:pt x="360363" y="231776"/>
                  </a:lnTo>
                  <a:lnTo>
                    <a:pt x="355602" y="236538"/>
                  </a:lnTo>
                  <a:lnTo>
                    <a:pt x="363538" y="231776"/>
                  </a:lnTo>
                  <a:lnTo>
                    <a:pt x="363537" y="231777"/>
                  </a:lnTo>
                  <a:lnTo>
                    <a:pt x="363538" y="231776"/>
                  </a:lnTo>
                  <a:lnTo>
                    <a:pt x="358776" y="236538"/>
                  </a:lnTo>
                  <a:lnTo>
                    <a:pt x="360363" y="236538"/>
                  </a:lnTo>
                  <a:lnTo>
                    <a:pt x="355601" y="239713"/>
                  </a:lnTo>
                  <a:lnTo>
                    <a:pt x="355602" y="239712"/>
                  </a:lnTo>
                  <a:lnTo>
                    <a:pt x="355601" y="239713"/>
                  </a:lnTo>
                  <a:lnTo>
                    <a:pt x="358776" y="236538"/>
                  </a:lnTo>
                  <a:lnTo>
                    <a:pt x="355601" y="236538"/>
                  </a:lnTo>
                  <a:lnTo>
                    <a:pt x="355601" y="236538"/>
                  </a:lnTo>
                  <a:lnTo>
                    <a:pt x="352426" y="236538"/>
                  </a:lnTo>
                  <a:lnTo>
                    <a:pt x="352426" y="236538"/>
                  </a:lnTo>
                  <a:lnTo>
                    <a:pt x="376992" y="211972"/>
                  </a:lnTo>
                  <a:lnTo>
                    <a:pt x="401637" y="187326"/>
                  </a:lnTo>
                  <a:lnTo>
                    <a:pt x="359892" y="210744"/>
                  </a:lnTo>
                  <a:lnTo>
                    <a:pt x="336551" y="223838"/>
                  </a:lnTo>
                  <a:lnTo>
                    <a:pt x="336553" y="223837"/>
                  </a:lnTo>
                  <a:lnTo>
                    <a:pt x="336551" y="223838"/>
                  </a:lnTo>
                  <a:lnTo>
                    <a:pt x="355961" y="209782"/>
                  </a:lnTo>
                  <a:lnTo>
                    <a:pt x="382585" y="190502"/>
                  </a:lnTo>
                  <a:lnTo>
                    <a:pt x="349423" y="209595"/>
                  </a:lnTo>
                  <a:lnTo>
                    <a:pt x="330201" y="220663"/>
                  </a:lnTo>
                  <a:lnTo>
                    <a:pt x="330201" y="220662"/>
                  </a:lnTo>
                  <a:lnTo>
                    <a:pt x="330201" y="220663"/>
                  </a:lnTo>
                  <a:lnTo>
                    <a:pt x="330201" y="217488"/>
                  </a:lnTo>
                  <a:lnTo>
                    <a:pt x="325438" y="217488"/>
                  </a:lnTo>
                  <a:lnTo>
                    <a:pt x="374651" y="160337"/>
                  </a:lnTo>
                  <a:lnTo>
                    <a:pt x="303213" y="206375"/>
                  </a:lnTo>
                  <a:lnTo>
                    <a:pt x="300038" y="201613"/>
                  </a:lnTo>
                  <a:lnTo>
                    <a:pt x="307975" y="198438"/>
                  </a:lnTo>
                  <a:lnTo>
                    <a:pt x="304801" y="199232"/>
                  </a:lnTo>
                  <a:lnTo>
                    <a:pt x="295276" y="201613"/>
                  </a:lnTo>
                  <a:lnTo>
                    <a:pt x="295276" y="201613"/>
                  </a:lnTo>
                  <a:lnTo>
                    <a:pt x="295276" y="201613"/>
                  </a:lnTo>
                  <a:lnTo>
                    <a:pt x="321551" y="176110"/>
                  </a:lnTo>
                  <a:lnTo>
                    <a:pt x="348440" y="150011"/>
                  </a:lnTo>
                  <a:lnTo>
                    <a:pt x="340868" y="154200"/>
                  </a:lnTo>
                  <a:lnTo>
                    <a:pt x="336651" y="156533"/>
                  </a:lnTo>
                  <a:lnTo>
                    <a:pt x="336662" y="156527"/>
                  </a:lnTo>
                  <a:lnTo>
                    <a:pt x="336651" y="156533"/>
                  </a:lnTo>
                  <a:lnTo>
                    <a:pt x="349251" y="149225"/>
                  </a:lnTo>
                  <a:lnTo>
                    <a:pt x="349250" y="149225"/>
                  </a:lnTo>
                  <a:lnTo>
                    <a:pt x="349251" y="149225"/>
                  </a:lnTo>
                  <a:lnTo>
                    <a:pt x="348851" y="149613"/>
                  </a:lnTo>
                  <a:lnTo>
                    <a:pt x="348442" y="150009"/>
                  </a:lnTo>
                  <a:lnTo>
                    <a:pt x="353040" y="147466"/>
                  </a:lnTo>
                  <a:close/>
                  <a:moveTo>
                    <a:pt x="314326" y="127000"/>
                  </a:moveTo>
                  <a:lnTo>
                    <a:pt x="314325" y="127000"/>
                  </a:lnTo>
                  <a:lnTo>
                    <a:pt x="314326" y="127000"/>
                  </a:lnTo>
                  <a:lnTo>
                    <a:pt x="283442" y="156339"/>
                  </a:lnTo>
                  <a:lnTo>
                    <a:pt x="250826" y="187324"/>
                  </a:lnTo>
                  <a:lnTo>
                    <a:pt x="341313" y="138112"/>
                  </a:lnTo>
                  <a:lnTo>
                    <a:pt x="341311" y="138113"/>
                  </a:lnTo>
                  <a:lnTo>
                    <a:pt x="341313" y="138112"/>
                  </a:lnTo>
                  <a:lnTo>
                    <a:pt x="328459" y="148599"/>
                  </a:lnTo>
                  <a:lnTo>
                    <a:pt x="331689" y="146924"/>
                  </a:lnTo>
                  <a:lnTo>
                    <a:pt x="333376" y="146050"/>
                  </a:lnTo>
                  <a:lnTo>
                    <a:pt x="333375" y="146051"/>
                  </a:lnTo>
                  <a:lnTo>
                    <a:pt x="333376" y="146050"/>
                  </a:lnTo>
                  <a:lnTo>
                    <a:pt x="297529" y="173831"/>
                  </a:lnTo>
                  <a:lnTo>
                    <a:pt x="328456" y="148601"/>
                  </a:lnTo>
                  <a:lnTo>
                    <a:pt x="247650" y="190500"/>
                  </a:lnTo>
                  <a:lnTo>
                    <a:pt x="247651" y="190499"/>
                  </a:lnTo>
                  <a:lnTo>
                    <a:pt x="247650" y="190500"/>
                  </a:lnTo>
                  <a:lnTo>
                    <a:pt x="250825" y="187325"/>
                  </a:lnTo>
                  <a:lnTo>
                    <a:pt x="250826" y="187324"/>
                  </a:lnTo>
                  <a:lnTo>
                    <a:pt x="250835" y="187315"/>
                  </a:lnTo>
                  <a:lnTo>
                    <a:pt x="250825" y="187325"/>
                  </a:lnTo>
                  <a:lnTo>
                    <a:pt x="279069" y="159081"/>
                  </a:lnTo>
                  <a:lnTo>
                    <a:pt x="307219" y="130931"/>
                  </a:lnTo>
                  <a:lnTo>
                    <a:pt x="302606" y="133483"/>
                  </a:lnTo>
                  <a:lnTo>
                    <a:pt x="294237" y="138112"/>
                  </a:lnTo>
                  <a:lnTo>
                    <a:pt x="294258" y="138100"/>
                  </a:lnTo>
                  <a:lnTo>
                    <a:pt x="294237" y="138112"/>
                  </a:lnTo>
                  <a:lnTo>
                    <a:pt x="302956" y="133075"/>
                  </a:lnTo>
                  <a:lnTo>
                    <a:pt x="307976" y="130175"/>
                  </a:lnTo>
                  <a:lnTo>
                    <a:pt x="307975" y="130175"/>
                  </a:lnTo>
                  <a:lnTo>
                    <a:pt x="307976" y="130175"/>
                  </a:lnTo>
                  <a:lnTo>
                    <a:pt x="307221" y="130930"/>
                  </a:lnTo>
                  <a:close/>
                  <a:moveTo>
                    <a:pt x="212725" y="115888"/>
                  </a:moveTo>
                  <a:lnTo>
                    <a:pt x="217488" y="115888"/>
                  </a:lnTo>
                  <a:lnTo>
                    <a:pt x="217488" y="115888"/>
                  </a:lnTo>
                  <a:lnTo>
                    <a:pt x="217488" y="119063"/>
                  </a:lnTo>
                  <a:lnTo>
                    <a:pt x="187179" y="139727"/>
                  </a:lnTo>
                  <a:lnTo>
                    <a:pt x="112721" y="190495"/>
                  </a:lnTo>
                  <a:lnTo>
                    <a:pt x="205663" y="135892"/>
                  </a:lnTo>
                  <a:lnTo>
                    <a:pt x="239713" y="115888"/>
                  </a:lnTo>
                  <a:lnTo>
                    <a:pt x="239710" y="115889"/>
                  </a:lnTo>
                  <a:lnTo>
                    <a:pt x="239713" y="115888"/>
                  </a:lnTo>
                  <a:lnTo>
                    <a:pt x="179821" y="158442"/>
                  </a:lnTo>
                  <a:lnTo>
                    <a:pt x="119065" y="201611"/>
                  </a:lnTo>
                  <a:lnTo>
                    <a:pt x="192088" y="158750"/>
                  </a:lnTo>
                  <a:lnTo>
                    <a:pt x="265113" y="115888"/>
                  </a:lnTo>
                  <a:lnTo>
                    <a:pt x="265113" y="115888"/>
                  </a:lnTo>
                  <a:lnTo>
                    <a:pt x="269875" y="115888"/>
                  </a:lnTo>
                  <a:lnTo>
                    <a:pt x="138116" y="201610"/>
                  </a:lnTo>
                  <a:lnTo>
                    <a:pt x="209550" y="160338"/>
                  </a:lnTo>
                  <a:lnTo>
                    <a:pt x="280988" y="119063"/>
                  </a:lnTo>
                  <a:lnTo>
                    <a:pt x="280988" y="119063"/>
                  </a:lnTo>
                  <a:lnTo>
                    <a:pt x="284163" y="119063"/>
                  </a:lnTo>
                  <a:lnTo>
                    <a:pt x="284163" y="119063"/>
                  </a:lnTo>
                  <a:lnTo>
                    <a:pt x="211138" y="168275"/>
                  </a:lnTo>
                  <a:lnTo>
                    <a:pt x="138115" y="217486"/>
                  </a:lnTo>
                  <a:lnTo>
                    <a:pt x="303213" y="123825"/>
                  </a:lnTo>
                  <a:lnTo>
                    <a:pt x="307975" y="123825"/>
                  </a:lnTo>
                  <a:lnTo>
                    <a:pt x="307974" y="123825"/>
                  </a:lnTo>
                  <a:lnTo>
                    <a:pt x="307975" y="123825"/>
                  </a:lnTo>
                  <a:lnTo>
                    <a:pt x="240147" y="168035"/>
                  </a:lnTo>
                  <a:lnTo>
                    <a:pt x="294237" y="138112"/>
                  </a:lnTo>
                  <a:lnTo>
                    <a:pt x="294217" y="138124"/>
                  </a:lnTo>
                  <a:lnTo>
                    <a:pt x="294237" y="138112"/>
                  </a:lnTo>
                  <a:lnTo>
                    <a:pt x="248510" y="164533"/>
                  </a:lnTo>
                  <a:lnTo>
                    <a:pt x="222177" y="179748"/>
                  </a:lnTo>
                  <a:lnTo>
                    <a:pt x="130175" y="239713"/>
                  </a:lnTo>
                  <a:lnTo>
                    <a:pt x="134937" y="236538"/>
                  </a:lnTo>
                  <a:lnTo>
                    <a:pt x="138112" y="231776"/>
                  </a:lnTo>
                  <a:lnTo>
                    <a:pt x="137557" y="231776"/>
                  </a:lnTo>
                  <a:lnTo>
                    <a:pt x="137558" y="231776"/>
                  </a:lnTo>
                  <a:lnTo>
                    <a:pt x="137557" y="231776"/>
                  </a:lnTo>
                  <a:lnTo>
                    <a:pt x="172020" y="209541"/>
                  </a:lnTo>
                  <a:lnTo>
                    <a:pt x="184098" y="201749"/>
                  </a:lnTo>
                  <a:lnTo>
                    <a:pt x="165100" y="212725"/>
                  </a:lnTo>
                  <a:lnTo>
                    <a:pt x="165100" y="212725"/>
                  </a:lnTo>
                  <a:lnTo>
                    <a:pt x="165100" y="209550"/>
                  </a:lnTo>
                  <a:lnTo>
                    <a:pt x="165100" y="209550"/>
                  </a:lnTo>
                  <a:lnTo>
                    <a:pt x="196217" y="192337"/>
                  </a:lnTo>
                  <a:lnTo>
                    <a:pt x="213545" y="182751"/>
                  </a:lnTo>
                  <a:lnTo>
                    <a:pt x="277809" y="141290"/>
                  </a:lnTo>
                  <a:lnTo>
                    <a:pt x="119062" y="231776"/>
                  </a:lnTo>
                  <a:lnTo>
                    <a:pt x="119062" y="228600"/>
                  </a:lnTo>
                  <a:lnTo>
                    <a:pt x="261936" y="130176"/>
                  </a:lnTo>
                  <a:lnTo>
                    <a:pt x="107950" y="220663"/>
                  </a:lnTo>
                  <a:lnTo>
                    <a:pt x="107950" y="217488"/>
                  </a:lnTo>
                  <a:lnTo>
                    <a:pt x="239707" y="134941"/>
                  </a:lnTo>
                  <a:lnTo>
                    <a:pt x="190612" y="163243"/>
                  </a:lnTo>
                  <a:lnTo>
                    <a:pt x="104775" y="212725"/>
                  </a:lnTo>
                  <a:lnTo>
                    <a:pt x="100012" y="212725"/>
                  </a:lnTo>
                  <a:lnTo>
                    <a:pt x="100013" y="212725"/>
                  </a:lnTo>
                  <a:lnTo>
                    <a:pt x="100012" y="212725"/>
                  </a:lnTo>
                  <a:lnTo>
                    <a:pt x="223836" y="127001"/>
                  </a:lnTo>
                  <a:lnTo>
                    <a:pt x="93662" y="201613"/>
                  </a:lnTo>
                  <a:lnTo>
                    <a:pt x="93662" y="201613"/>
                  </a:lnTo>
                  <a:lnTo>
                    <a:pt x="88900" y="201613"/>
                  </a:lnTo>
                  <a:lnTo>
                    <a:pt x="198436" y="127001"/>
                  </a:lnTo>
                  <a:lnTo>
                    <a:pt x="82550" y="195263"/>
                  </a:lnTo>
                  <a:lnTo>
                    <a:pt x="82550" y="190500"/>
                  </a:lnTo>
                  <a:lnTo>
                    <a:pt x="82550" y="190500"/>
                  </a:lnTo>
                  <a:lnTo>
                    <a:pt x="141286" y="141288"/>
                  </a:lnTo>
                  <a:lnTo>
                    <a:pt x="107950" y="157163"/>
                  </a:lnTo>
                  <a:lnTo>
                    <a:pt x="146050" y="134938"/>
                  </a:lnTo>
                  <a:lnTo>
                    <a:pt x="149225" y="134938"/>
                  </a:lnTo>
                  <a:lnTo>
                    <a:pt x="88901" y="187324"/>
                  </a:lnTo>
                  <a:close/>
                  <a:moveTo>
                    <a:pt x="259907" y="70755"/>
                  </a:moveTo>
                  <a:lnTo>
                    <a:pt x="259894" y="70762"/>
                  </a:lnTo>
                  <a:lnTo>
                    <a:pt x="259907" y="70755"/>
                  </a:lnTo>
                  <a:lnTo>
                    <a:pt x="259227" y="71160"/>
                  </a:lnTo>
                  <a:lnTo>
                    <a:pt x="258763" y="71437"/>
                  </a:lnTo>
                  <a:lnTo>
                    <a:pt x="258764" y="71436"/>
                  </a:lnTo>
                  <a:lnTo>
                    <a:pt x="258763" y="71437"/>
                  </a:lnTo>
                  <a:lnTo>
                    <a:pt x="258898" y="71334"/>
                  </a:lnTo>
                  <a:close/>
                  <a:moveTo>
                    <a:pt x="431801" y="63500"/>
                  </a:moveTo>
                  <a:lnTo>
                    <a:pt x="431800" y="63500"/>
                  </a:lnTo>
                  <a:lnTo>
                    <a:pt x="431801" y="63500"/>
                  </a:lnTo>
                  <a:lnTo>
                    <a:pt x="407643" y="86947"/>
                  </a:lnTo>
                  <a:lnTo>
                    <a:pt x="406828" y="87738"/>
                  </a:lnTo>
                  <a:lnTo>
                    <a:pt x="382588" y="112713"/>
                  </a:lnTo>
                  <a:lnTo>
                    <a:pt x="454026" y="71437"/>
                  </a:lnTo>
                  <a:lnTo>
                    <a:pt x="454026" y="74612"/>
                  </a:lnTo>
                  <a:lnTo>
                    <a:pt x="451170" y="77653"/>
                  </a:lnTo>
                  <a:lnTo>
                    <a:pt x="404814" y="126999"/>
                  </a:lnTo>
                  <a:lnTo>
                    <a:pt x="473076" y="88900"/>
                  </a:lnTo>
                  <a:lnTo>
                    <a:pt x="473069" y="88904"/>
                  </a:lnTo>
                  <a:lnTo>
                    <a:pt x="473076" y="88900"/>
                  </a:lnTo>
                  <a:lnTo>
                    <a:pt x="446096" y="104771"/>
                  </a:lnTo>
                  <a:lnTo>
                    <a:pt x="476251" y="88900"/>
                  </a:lnTo>
                  <a:lnTo>
                    <a:pt x="476250" y="88901"/>
                  </a:lnTo>
                  <a:lnTo>
                    <a:pt x="476251" y="88900"/>
                  </a:lnTo>
                  <a:lnTo>
                    <a:pt x="442913" y="112713"/>
                  </a:lnTo>
                  <a:lnTo>
                    <a:pt x="476251" y="93663"/>
                  </a:lnTo>
                  <a:lnTo>
                    <a:pt x="476251" y="93663"/>
                  </a:lnTo>
                  <a:lnTo>
                    <a:pt x="479426" y="93663"/>
                  </a:lnTo>
                  <a:lnTo>
                    <a:pt x="479426" y="93663"/>
                  </a:lnTo>
                  <a:lnTo>
                    <a:pt x="453276" y="119813"/>
                  </a:lnTo>
                  <a:lnTo>
                    <a:pt x="427040" y="146049"/>
                  </a:lnTo>
                  <a:lnTo>
                    <a:pt x="459094" y="125651"/>
                  </a:lnTo>
                  <a:lnTo>
                    <a:pt x="479426" y="112713"/>
                  </a:lnTo>
                  <a:lnTo>
                    <a:pt x="479410" y="112723"/>
                  </a:lnTo>
                  <a:lnTo>
                    <a:pt x="479426" y="112713"/>
                  </a:lnTo>
                  <a:lnTo>
                    <a:pt x="457437" y="127163"/>
                  </a:lnTo>
                  <a:lnTo>
                    <a:pt x="423887" y="149209"/>
                  </a:lnTo>
                  <a:lnTo>
                    <a:pt x="455919" y="128826"/>
                  </a:lnTo>
                  <a:lnTo>
                    <a:pt x="476251" y="115888"/>
                  </a:lnTo>
                  <a:lnTo>
                    <a:pt x="476251" y="115888"/>
                  </a:lnTo>
                  <a:lnTo>
                    <a:pt x="479426" y="115888"/>
                  </a:lnTo>
                  <a:lnTo>
                    <a:pt x="479426" y="115888"/>
                  </a:lnTo>
                  <a:lnTo>
                    <a:pt x="479426" y="118520"/>
                  </a:lnTo>
                  <a:lnTo>
                    <a:pt x="479426" y="119063"/>
                  </a:lnTo>
                  <a:lnTo>
                    <a:pt x="438680" y="153988"/>
                  </a:lnTo>
                  <a:lnTo>
                    <a:pt x="442913" y="153988"/>
                  </a:lnTo>
                  <a:lnTo>
                    <a:pt x="442913" y="157163"/>
                  </a:lnTo>
                  <a:lnTo>
                    <a:pt x="434976" y="157163"/>
                  </a:lnTo>
                  <a:lnTo>
                    <a:pt x="434976" y="157163"/>
                  </a:lnTo>
                  <a:lnTo>
                    <a:pt x="434979" y="157160"/>
                  </a:lnTo>
                  <a:lnTo>
                    <a:pt x="434980" y="157159"/>
                  </a:lnTo>
                  <a:lnTo>
                    <a:pt x="434976" y="157163"/>
                  </a:lnTo>
                  <a:lnTo>
                    <a:pt x="438151" y="153988"/>
                  </a:lnTo>
                  <a:lnTo>
                    <a:pt x="438151" y="153988"/>
                  </a:lnTo>
                  <a:lnTo>
                    <a:pt x="438604" y="153988"/>
                  </a:lnTo>
                  <a:lnTo>
                    <a:pt x="435000" y="157142"/>
                  </a:lnTo>
                  <a:lnTo>
                    <a:pt x="438680" y="153988"/>
                  </a:lnTo>
                  <a:lnTo>
                    <a:pt x="438604" y="153988"/>
                  </a:lnTo>
                  <a:lnTo>
                    <a:pt x="473076" y="123825"/>
                  </a:lnTo>
                  <a:lnTo>
                    <a:pt x="423863" y="149225"/>
                  </a:lnTo>
                  <a:lnTo>
                    <a:pt x="423867" y="149223"/>
                  </a:lnTo>
                  <a:lnTo>
                    <a:pt x="423867" y="149223"/>
                  </a:lnTo>
                  <a:lnTo>
                    <a:pt x="423863" y="149225"/>
                  </a:lnTo>
                  <a:lnTo>
                    <a:pt x="419101" y="149225"/>
                  </a:lnTo>
                  <a:lnTo>
                    <a:pt x="419101" y="146050"/>
                  </a:lnTo>
                  <a:lnTo>
                    <a:pt x="419101" y="146050"/>
                  </a:lnTo>
                  <a:lnTo>
                    <a:pt x="419101" y="146050"/>
                  </a:lnTo>
                  <a:lnTo>
                    <a:pt x="424091" y="141500"/>
                  </a:lnTo>
                  <a:lnTo>
                    <a:pt x="473075" y="96838"/>
                  </a:lnTo>
                  <a:lnTo>
                    <a:pt x="404813" y="134938"/>
                  </a:lnTo>
                  <a:lnTo>
                    <a:pt x="401638" y="130175"/>
                  </a:lnTo>
                  <a:lnTo>
                    <a:pt x="401638" y="130175"/>
                  </a:lnTo>
                  <a:lnTo>
                    <a:pt x="401638" y="130175"/>
                  </a:lnTo>
                  <a:lnTo>
                    <a:pt x="449262" y="74613"/>
                  </a:lnTo>
                  <a:lnTo>
                    <a:pt x="403932" y="100804"/>
                  </a:lnTo>
                  <a:lnTo>
                    <a:pt x="377826" y="115888"/>
                  </a:lnTo>
                  <a:lnTo>
                    <a:pt x="377827" y="115887"/>
                  </a:lnTo>
                  <a:lnTo>
                    <a:pt x="377826" y="115888"/>
                  </a:lnTo>
                  <a:lnTo>
                    <a:pt x="405883" y="88655"/>
                  </a:lnTo>
                  <a:lnTo>
                    <a:pt x="406828" y="87738"/>
                  </a:lnTo>
                  <a:lnTo>
                    <a:pt x="428505" y="65404"/>
                  </a:lnTo>
                  <a:close/>
                  <a:moveTo>
                    <a:pt x="434976" y="58737"/>
                  </a:moveTo>
                  <a:lnTo>
                    <a:pt x="428505" y="65404"/>
                  </a:lnTo>
                  <a:lnTo>
                    <a:pt x="360363" y="104775"/>
                  </a:lnTo>
                  <a:lnTo>
                    <a:pt x="355601" y="104775"/>
                  </a:lnTo>
                  <a:lnTo>
                    <a:pt x="355601" y="104775"/>
                  </a:lnTo>
                  <a:lnTo>
                    <a:pt x="355601" y="104775"/>
                  </a:lnTo>
                  <a:lnTo>
                    <a:pt x="393701" y="69849"/>
                  </a:lnTo>
                  <a:lnTo>
                    <a:pt x="393695" y="69855"/>
                  </a:lnTo>
                  <a:lnTo>
                    <a:pt x="393701" y="69849"/>
                  </a:lnTo>
                  <a:lnTo>
                    <a:pt x="363538" y="100013"/>
                  </a:lnTo>
                  <a:close/>
                  <a:moveTo>
                    <a:pt x="88900" y="33337"/>
                  </a:moveTo>
                  <a:lnTo>
                    <a:pt x="88900" y="33337"/>
                  </a:lnTo>
                  <a:lnTo>
                    <a:pt x="88900" y="36512"/>
                  </a:lnTo>
                  <a:lnTo>
                    <a:pt x="88900" y="36512"/>
                  </a:lnTo>
                  <a:lnTo>
                    <a:pt x="8225" y="103225"/>
                  </a:lnTo>
                  <a:lnTo>
                    <a:pt x="101477" y="49654"/>
                  </a:lnTo>
                  <a:lnTo>
                    <a:pt x="101318" y="49746"/>
                  </a:lnTo>
                  <a:lnTo>
                    <a:pt x="101477" y="49654"/>
                  </a:lnTo>
                  <a:lnTo>
                    <a:pt x="6350" y="104775"/>
                  </a:lnTo>
                  <a:lnTo>
                    <a:pt x="6352" y="104774"/>
                  </a:lnTo>
                  <a:lnTo>
                    <a:pt x="6350" y="104775"/>
                  </a:lnTo>
                  <a:lnTo>
                    <a:pt x="8221" y="103227"/>
                  </a:lnTo>
                  <a:lnTo>
                    <a:pt x="0" y="107950"/>
                  </a:lnTo>
                  <a:lnTo>
                    <a:pt x="2" y="107949"/>
                  </a:lnTo>
                  <a:lnTo>
                    <a:pt x="0" y="107950"/>
                  </a:lnTo>
                  <a:lnTo>
                    <a:pt x="82550" y="41275"/>
                  </a:lnTo>
                  <a:lnTo>
                    <a:pt x="69850" y="47625"/>
                  </a:lnTo>
                  <a:close/>
                  <a:moveTo>
                    <a:pt x="374651" y="25400"/>
                  </a:moveTo>
                  <a:lnTo>
                    <a:pt x="370030" y="28700"/>
                  </a:lnTo>
                  <a:lnTo>
                    <a:pt x="363539" y="33336"/>
                  </a:lnTo>
                  <a:lnTo>
                    <a:pt x="374651" y="30162"/>
                  </a:lnTo>
                  <a:close/>
                  <a:moveTo>
                    <a:pt x="374651" y="25400"/>
                  </a:moveTo>
                  <a:lnTo>
                    <a:pt x="374651" y="25400"/>
                  </a:lnTo>
                  <a:lnTo>
                    <a:pt x="377826" y="25400"/>
                  </a:lnTo>
                  <a:lnTo>
                    <a:pt x="377826" y="25400"/>
                  </a:lnTo>
                  <a:lnTo>
                    <a:pt x="377826" y="30162"/>
                  </a:lnTo>
                  <a:lnTo>
                    <a:pt x="374996" y="33164"/>
                  </a:lnTo>
                  <a:lnTo>
                    <a:pt x="325439" y="85724"/>
                  </a:lnTo>
                  <a:lnTo>
                    <a:pt x="404813" y="41275"/>
                  </a:lnTo>
                  <a:lnTo>
                    <a:pt x="407988" y="41275"/>
                  </a:lnTo>
                  <a:lnTo>
                    <a:pt x="407988" y="44450"/>
                  </a:lnTo>
                  <a:lnTo>
                    <a:pt x="355602" y="82549"/>
                  </a:lnTo>
                  <a:lnTo>
                    <a:pt x="381116" y="67778"/>
                  </a:lnTo>
                  <a:lnTo>
                    <a:pt x="415926" y="47625"/>
                  </a:lnTo>
                  <a:lnTo>
                    <a:pt x="415925" y="47625"/>
                  </a:lnTo>
                  <a:lnTo>
                    <a:pt x="415926" y="47625"/>
                  </a:lnTo>
                  <a:lnTo>
                    <a:pt x="409144" y="54407"/>
                  </a:lnTo>
                  <a:lnTo>
                    <a:pt x="411157" y="53280"/>
                  </a:lnTo>
                  <a:lnTo>
                    <a:pt x="412751" y="52387"/>
                  </a:lnTo>
                  <a:lnTo>
                    <a:pt x="412751" y="52387"/>
                  </a:lnTo>
                  <a:lnTo>
                    <a:pt x="412751" y="52387"/>
                  </a:lnTo>
                  <a:lnTo>
                    <a:pt x="393701" y="69849"/>
                  </a:lnTo>
                  <a:lnTo>
                    <a:pt x="393707" y="69843"/>
                  </a:lnTo>
                  <a:lnTo>
                    <a:pt x="393701" y="69849"/>
                  </a:lnTo>
                  <a:lnTo>
                    <a:pt x="401397" y="62154"/>
                  </a:lnTo>
                  <a:lnTo>
                    <a:pt x="409142" y="54408"/>
                  </a:lnTo>
                  <a:lnTo>
                    <a:pt x="333376" y="96838"/>
                  </a:lnTo>
                  <a:lnTo>
                    <a:pt x="333376" y="96837"/>
                  </a:lnTo>
                  <a:lnTo>
                    <a:pt x="333376" y="96838"/>
                  </a:lnTo>
                  <a:lnTo>
                    <a:pt x="333376" y="93663"/>
                  </a:lnTo>
                  <a:lnTo>
                    <a:pt x="371351" y="68346"/>
                  </a:lnTo>
                  <a:lnTo>
                    <a:pt x="390524" y="55563"/>
                  </a:lnTo>
                  <a:lnTo>
                    <a:pt x="325438" y="93663"/>
                  </a:lnTo>
                  <a:lnTo>
                    <a:pt x="325438" y="88900"/>
                  </a:lnTo>
                  <a:lnTo>
                    <a:pt x="325438" y="88900"/>
                  </a:lnTo>
                  <a:lnTo>
                    <a:pt x="366713" y="66675"/>
                  </a:lnTo>
                  <a:lnTo>
                    <a:pt x="322263" y="88900"/>
                  </a:lnTo>
                  <a:lnTo>
                    <a:pt x="322264" y="88899"/>
                  </a:lnTo>
                  <a:lnTo>
                    <a:pt x="322263" y="88900"/>
                  </a:lnTo>
                  <a:lnTo>
                    <a:pt x="371821" y="36339"/>
                  </a:lnTo>
                  <a:lnTo>
                    <a:pt x="374651" y="33337"/>
                  </a:lnTo>
                  <a:lnTo>
                    <a:pt x="288925" y="82550"/>
                  </a:lnTo>
                  <a:lnTo>
                    <a:pt x="288929" y="82548"/>
                  </a:lnTo>
                  <a:lnTo>
                    <a:pt x="288925" y="82550"/>
                  </a:lnTo>
                  <a:lnTo>
                    <a:pt x="301908" y="73277"/>
                  </a:lnTo>
                  <a:lnTo>
                    <a:pt x="311148" y="66676"/>
                  </a:lnTo>
                  <a:lnTo>
                    <a:pt x="295328" y="75982"/>
                  </a:lnTo>
                  <a:lnTo>
                    <a:pt x="284163" y="82550"/>
                  </a:lnTo>
                  <a:lnTo>
                    <a:pt x="284163" y="82550"/>
                  </a:lnTo>
                  <a:lnTo>
                    <a:pt x="284163" y="82550"/>
                  </a:lnTo>
                  <a:lnTo>
                    <a:pt x="292098" y="74614"/>
                  </a:lnTo>
                  <a:lnTo>
                    <a:pt x="280988" y="82550"/>
                  </a:lnTo>
                  <a:lnTo>
                    <a:pt x="280988" y="82550"/>
                  </a:lnTo>
                  <a:lnTo>
                    <a:pt x="280988" y="82550"/>
                  </a:lnTo>
                  <a:lnTo>
                    <a:pt x="289981" y="74006"/>
                  </a:lnTo>
                  <a:lnTo>
                    <a:pt x="288925" y="74612"/>
                  </a:lnTo>
                  <a:lnTo>
                    <a:pt x="288927" y="74611"/>
                  </a:lnTo>
                  <a:lnTo>
                    <a:pt x="288925" y="74612"/>
                  </a:lnTo>
                  <a:lnTo>
                    <a:pt x="293115" y="70842"/>
                  </a:lnTo>
                  <a:lnTo>
                    <a:pt x="296872" y="67461"/>
                  </a:lnTo>
                  <a:lnTo>
                    <a:pt x="296863" y="67469"/>
                  </a:lnTo>
                  <a:lnTo>
                    <a:pt x="296872" y="67461"/>
                  </a:lnTo>
                  <a:lnTo>
                    <a:pt x="293504" y="70660"/>
                  </a:lnTo>
                  <a:lnTo>
                    <a:pt x="289984" y="74004"/>
                  </a:lnTo>
                  <a:lnTo>
                    <a:pt x="343642" y="43201"/>
                  </a:lnTo>
                  <a:lnTo>
                    <a:pt x="374651" y="25400"/>
                  </a:lnTo>
                  <a:lnTo>
                    <a:pt x="374649" y="25401"/>
                  </a:lnTo>
                  <a:lnTo>
                    <a:pt x="374651" y="25400"/>
                  </a:lnTo>
                  <a:close/>
                  <a:moveTo>
                    <a:pt x="349251" y="17462"/>
                  </a:moveTo>
                  <a:lnTo>
                    <a:pt x="352426" y="17462"/>
                  </a:lnTo>
                  <a:lnTo>
                    <a:pt x="352426" y="17462"/>
                  </a:lnTo>
                  <a:lnTo>
                    <a:pt x="352426" y="17462"/>
                  </a:lnTo>
                  <a:lnTo>
                    <a:pt x="347204" y="22162"/>
                  </a:lnTo>
                  <a:lnTo>
                    <a:pt x="296872" y="67461"/>
                  </a:lnTo>
                  <a:lnTo>
                    <a:pt x="296881" y="67452"/>
                  </a:lnTo>
                  <a:lnTo>
                    <a:pt x="296872" y="67461"/>
                  </a:lnTo>
                  <a:lnTo>
                    <a:pt x="344488" y="22225"/>
                  </a:lnTo>
                  <a:lnTo>
                    <a:pt x="259907" y="70755"/>
                  </a:lnTo>
                  <a:lnTo>
                    <a:pt x="259920" y="70747"/>
                  </a:lnTo>
                  <a:lnTo>
                    <a:pt x="259907" y="70755"/>
                  </a:lnTo>
                  <a:lnTo>
                    <a:pt x="313555" y="38754"/>
                  </a:lnTo>
                  <a:close/>
                  <a:moveTo>
                    <a:pt x="333376" y="11112"/>
                  </a:moveTo>
                  <a:lnTo>
                    <a:pt x="333376" y="14287"/>
                  </a:lnTo>
                  <a:lnTo>
                    <a:pt x="333376" y="14287"/>
                  </a:lnTo>
                  <a:lnTo>
                    <a:pt x="333376" y="14287"/>
                  </a:lnTo>
                  <a:lnTo>
                    <a:pt x="258898" y="71334"/>
                  </a:lnTo>
                  <a:lnTo>
                    <a:pt x="247650" y="77787"/>
                  </a:lnTo>
                  <a:lnTo>
                    <a:pt x="242888" y="77787"/>
                  </a:lnTo>
                  <a:lnTo>
                    <a:pt x="242888" y="77787"/>
                  </a:lnTo>
                  <a:lnTo>
                    <a:pt x="242888" y="77787"/>
                  </a:lnTo>
                  <a:lnTo>
                    <a:pt x="322263" y="22225"/>
                  </a:lnTo>
                  <a:lnTo>
                    <a:pt x="217488" y="82550"/>
                  </a:lnTo>
                  <a:lnTo>
                    <a:pt x="212725" y="82550"/>
                  </a:lnTo>
                  <a:lnTo>
                    <a:pt x="212726" y="82550"/>
                  </a:lnTo>
                  <a:lnTo>
                    <a:pt x="212725" y="82550"/>
                  </a:lnTo>
                  <a:lnTo>
                    <a:pt x="217457" y="77818"/>
                  </a:lnTo>
                  <a:lnTo>
                    <a:pt x="217488" y="77787"/>
                  </a:lnTo>
                  <a:lnTo>
                    <a:pt x="217488" y="77787"/>
                  </a:lnTo>
                  <a:lnTo>
                    <a:pt x="217488" y="77787"/>
                  </a:lnTo>
                  <a:lnTo>
                    <a:pt x="221686" y="74036"/>
                  </a:lnTo>
                  <a:lnTo>
                    <a:pt x="220663" y="74612"/>
                  </a:lnTo>
                  <a:lnTo>
                    <a:pt x="220663" y="74612"/>
                  </a:lnTo>
                  <a:lnTo>
                    <a:pt x="220663" y="74612"/>
                  </a:lnTo>
                  <a:lnTo>
                    <a:pt x="230708" y="65973"/>
                  </a:lnTo>
                  <a:lnTo>
                    <a:pt x="230693" y="65986"/>
                  </a:lnTo>
                  <a:lnTo>
                    <a:pt x="230708" y="65973"/>
                  </a:lnTo>
                  <a:lnTo>
                    <a:pt x="221686" y="74036"/>
                  </a:lnTo>
                  <a:close/>
                  <a:moveTo>
                    <a:pt x="284163" y="3175"/>
                  </a:moveTo>
                  <a:lnTo>
                    <a:pt x="163475" y="83357"/>
                  </a:lnTo>
                  <a:lnTo>
                    <a:pt x="300038" y="3175"/>
                  </a:lnTo>
                  <a:lnTo>
                    <a:pt x="300038" y="6350"/>
                  </a:lnTo>
                  <a:lnTo>
                    <a:pt x="230708" y="65973"/>
                  </a:lnTo>
                  <a:lnTo>
                    <a:pt x="230723" y="65960"/>
                  </a:lnTo>
                  <a:lnTo>
                    <a:pt x="230708" y="65973"/>
                  </a:lnTo>
                  <a:lnTo>
                    <a:pt x="292099" y="11113"/>
                  </a:lnTo>
                  <a:lnTo>
                    <a:pt x="156010" y="88317"/>
                  </a:lnTo>
                  <a:lnTo>
                    <a:pt x="55562" y="155053"/>
                  </a:lnTo>
                  <a:lnTo>
                    <a:pt x="55562" y="155052"/>
                  </a:lnTo>
                  <a:lnTo>
                    <a:pt x="55562" y="155053"/>
                  </a:lnTo>
                  <a:lnTo>
                    <a:pt x="55562" y="153988"/>
                  </a:lnTo>
                  <a:lnTo>
                    <a:pt x="47625" y="157163"/>
                  </a:lnTo>
                  <a:lnTo>
                    <a:pt x="254915" y="20008"/>
                  </a:lnTo>
                  <a:lnTo>
                    <a:pt x="149514" y="80671"/>
                  </a:lnTo>
                  <a:lnTo>
                    <a:pt x="258763" y="17462"/>
                  </a:lnTo>
                  <a:lnTo>
                    <a:pt x="258757" y="17466"/>
                  </a:lnTo>
                  <a:lnTo>
                    <a:pt x="258763" y="17462"/>
                  </a:lnTo>
                  <a:lnTo>
                    <a:pt x="254919" y="20006"/>
                  </a:lnTo>
                  <a:close/>
                  <a:moveTo>
                    <a:pt x="239713" y="0"/>
                  </a:moveTo>
                  <a:lnTo>
                    <a:pt x="63500" y="112713"/>
                  </a:lnTo>
                  <a:lnTo>
                    <a:pt x="258763" y="0"/>
                  </a:lnTo>
                  <a:lnTo>
                    <a:pt x="258763" y="3175"/>
                  </a:lnTo>
                  <a:lnTo>
                    <a:pt x="63506" y="130171"/>
                  </a:lnTo>
                  <a:lnTo>
                    <a:pt x="149514" y="80671"/>
                  </a:lnTo>
                  <a:lnTo>
                    <a:pt x="36512" y="146050"/>
                  </a:lnTo>
                  <a:lnTo>
                    <a:pt x="36522" y="146044"/>
                  </a:lnTo>
                  <a:lnTo>
                    <a:pt x="36512" y="146050"/>
                  </a:lnTo>
                  <a:lnTo>
                    <a:pt x="231774" y="17463"/>
                  </a:lnTo>
                  <a:lnTo>
                    <a:pt x="25400" y="134938"/>
                  </a:lnTo>
                  <a:lnTo>
                    <a:pt x="201147" y="22522"/>
                  </a:lnTo>
                  <a:lnTo>
                    <a:pt x="41275" y="115888"/>
                  </a:lnTo>
                  <a:lnTo>
                    <a:pt x="62690" y="101267"/>
                  </a:lnTo>
                  <a:lnTo>
                    <a:pt x="17462" y="127000"/>
                  </a:lnTo>
                  <a:lnTo>
                    <a:pt x="17471" y="126995"/>
                  </a:lnTo>
                  <a:lnTo>
                    <a:pt x="17462" y="127000"/>
                  </a:lnTo>
                  <a:lnTo>
                    <a:pt x="182557" y="17466"/>
                  </a:lnTo>
                  <a:lnTo>
                    <a:pt x="6350" y="119063"/>
                  </a:lnTo>
                  <a:lnTo>
                    <a:pt x="6350" y="115888"/>
                  </a:lnTo>
                  <a:lnTo>
                    <a:pt x="149221" y="22227"/>
                  </a:lnTo>
                  <a:lnTo>
                    <a:pt x="101477" y="49654"/>
                  </a:lnTo>
                  <a:lnTo>
                    <a:pt x="101636" y="49563"/>
                  </a:lnTo>
                  <a:lnTo>
                    <a:pt x="101477" y="49654"/>
                  </a:lnTo>
                  <a:lnTo>
                    <a:pt x="176213" y="6350"/>
                  </a:lnTo>
                  <a:lnTo>
                    <a:pt x="33340" y="100011"/>
                  </a:lnTo>
                  <a:lnTo>
                    <a:pt x="119856" y="51594"/>
                  </a:lnTo>
                  <a:lnTo>
                    <a:pt x="206376" y="3175"/>
                  </a:lnTo>
                  <a:lnTo>
                    <a:pt x="206373" y="3176"/>
                  </a:lnTo>
                  <a:lnTo>
                    <a:pt x="206376" y="3175"/>
                  </a:lnTo>
                  <a:lnTo>
                    <a:pt x="148197" y="42893"/>
                  </a:lnTo>
                  <a:lnTo>
                    <a:pt x="62699" y="101261"/>
                  </a:lnTo>
                  <a:lnTo>
                    <a:pt x="201613" y="22225"/>
                  </a:lnTo>
                  <a:lnTo>
                    <a:pt x="201165" y="225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99" name="PA_任意多边形 98"/>
            <p:cNvSpPr/>
            <p:nvPr>
              <p:custDataLst>
                <p:tags r:id="rId17"/>
              </p:custDataLst>
            </p:nvPr>
          </p:nvSpPr>
          <p:spPr bwMode="auto">
            <a:xfrm>
              <a:off x="3615" y="2976"/>
              <a:ext cx="265" cy="875"/>
            </a:xfrm>
            <a:custGeom>
              <a:avLst/>
              <a:gdLst>
                <a:gd name="connsiteX0" fmla="*/ 168275 w 168276"/>
                <a:gd name="connsiteY0" fmla="*/ 550864 h 555626"/>
                <a:gd name="connsiteX1" fmla="*/ 168275 w 168276"/>
                <a:gd name="connsiteY1" fmla="*/ 555626 h 555626"/>
                <a:gd name="connsiteX2" fmla="*/ 165100 w 168276"/>
                <a:gd name="connsiteY2" fmla="*/ 555626 h 555626"/>
                <a:gd name="connsiteX3" fmla="*/ 22226 w 168276"/>
                <a:gd name="connsiteY3" fmla="*/ 550864 h 555626"/>
                <a:gd name="connsiteX4" fmla="*/ 26988 w 168276"/>
                <a:gd name="connsiteY4" fmla="*/ 555626 h 555626"/>
                <a:gd name="connsiteX5" fmla="*/ 22226 w 168276"/>
                <a:gd name="connsiteY5" fmla="*/ 555626 h 555626"/>
                <a:gd name="connsiteX6" fmla="*/ 168275 w 168276"/>
                <a:gd name="connsiteY6" fmla="*/ 547689 h 555626"/>
                <a:gd name="connsiteX7" fmla="*/ 168275 w 168276"/>
                <a:gd name="connsiteY7" fmla="*/ 550864 h 555626"/>
                <a:gd name="connsiteX8" fmla="*/ 161925 w 168276"/>
                <a:gd name="connsiteY8" fmla="*/ 555626 h 555626"/>
                <a:gd name="connsiteX9" fmla="*/ 157163 w 168276"/>
                <a:gd name="connsiteY9" fmla="*/ 555626 h 555626"/>
                <a:gd name="connsiteX10" fmla="*/ 22226 w 168276"/>
                <a:gd name="connsiteY10" fmla="*/ 547689 h 555626"/>
                <a:gd name="connsiteX11" fmla="*/ 14288 w 168276"/>
                <a:gd name="connsiteY11" fmla="*/ 555626 h 555626"/>
                <a:gd name="connsiteX12" fmla="*/ 15689 w 168276"/>
                <a:gd name="connsiteY12" fmla="*/ 550303 h 555626"/>
                <a:gd name="connsiteX13" fmla="*/ 168275 w 168276"/>
                <a:gd name="connsiteY13" fmla="*/ 544514 h 555626"/>
                <a:gd name="connsiteX14" fmla="*/ 153988 w 168276"/>
                <a:gd name="connsiteY14" fmla="*/ 555626 h 555626"/>
                <a:gd name="connsiteX15" fmla="*/ 155753 w 168276"/>
                <a:gd name="connsiteY15" fmla="*/ 550079 h 555626"/>
                <a:gd name="connsiteX16" fmla="*/ 17630 w 168276"/>
                <a:gd name="connsiteY16" fmla="*/ 542926 h 555626"/>
                <a:gd name="connsiteX17" fmla="*/ 15689 w 168276"/>
                <a:gd name="connsiteY17" fmla="*/ 550303 h 555626"/>
                <a:gd name="connsiteX18" fmla="*/ 14288 w 168276"/>
                <a:gd name="connsiteY18" fmla="*/ 550864 h 555626"/>
                <a:gd name="connsiteX19" fmla="*/ 159871 w 168276"/>
                <a:gd name="connsiteY19" fmla="*/ 537137 h 555626"/>
                <a:gd name="connsiteX20" fmla="*/ 155753 w 168276"/>
                <a:gd name="connsiteY20" fmla="*/ 550079 h 555626"/>
                <a:gd name="connsiteX21" fmla="*/ 153988 w 168276"/>
                <a:gd name="connsiteY21" fmla="*/ 550864 h 555626"/>
                <a:gd name="connsiteX22" fmla="*/ 112713 w 168276"/>
                <a:gd name="connsiteY22" fmla="*/ 531814 h 555626"/>
                <a:gd name="connsiteX23" fmla="*/ 112713 w 168276"/>
                <a:gd name="connsiteY23" fmla="*/ 555626 h 555626"/>
                <a:gd name="connsiteX24" fmla="*/ 109538 w 168276"/>
                <a:gd name="connsiteY24" fmla="*/ 555626 h 555626"/>
                <a:gd name="connsiteX25" fmla="*/ 109538 w 168276"/>
                <a:gd name="connsiteY25" fmla="*/ 533719 h 555626"/>
                <a:gd name="connsiteX26" fmla="*/ 109538 w 168276"/>
                <a:gd name="connsiteY26" fmla="*/ 531814 h 555626"/>
                <a:gd name="connsiteX27" fmla="*/ 109538 w 168276"/>
                <a:gd name="connsiteY27" fmla="*/ 533719 h 555626"/>
                <a:gd name="connsiteX28" fmla="*/ 104776 w 168276"/>
                <a:gd name="connsiteY28" fmla="*/ 536576 h 555626"/>
                <a:gd name="connsiteX29" fmla="*/ 22226 w 168276"/>
                <a:gd name="connsiteY29" fmla="*/ 520701 h 555626"/>
                <a:gd name="connsiteX30" fmla="*/ 26988 w 168276"/>
                <a:gd name="connsiteY30" fmla="*/ 520701 h 555626"/>
                <a:gd name="connsiteX31" fmla="*/ 17630 w 168276"/>
                <a:gd name="connsiteY31" fmla="*/ 542926 h 555626"/>
                <a:gd name="connsiteX32" fmla="*/ 22226 w 168276"/>
                <a:gd name="connsiteY32" fmla="*/ 525464 h 555626"/>
                <a:gd name="connsiteX33" fmla="*/ 0 w 168276"/>
                <a:gd name="connsiteY33" fmla="*/ 536576 h 555626"/>
                <a:gd name="connsiteX34" fmla="*/ 3175 w 168276"/>
                <a:gd name="connsiteY34" fmla="*/ 531814 h 555626"/>
                <a:gd name="connsiteX35" fmla="*/ 168275 w 168276"/>
                <a:gd name="connsiteY35" fmla="*/ 517526 h 555626"/>
                <a:gd name="connsiteX36" fmla="*/ 159871 w 168276"/>
                <a:gd name="connsiteY36" fmla="*/ 537137 h 555626"/>
                <a:gd name="connsiteX37" fmla="*/ 165100 w 168276"/>
                <a:gd name="connsiteY37" fmla="*/ 520701 h 555626"/>
                <a:gd name="connsiteX38" fmla="*/ 142875 w 168276"/>
                <a:gd name="connsiteY38" fmla="*/ 536576 h 555626"/>
                <a:gd name="connsiteX39" fmla="*/ 139700 w 168276"/>
                <a:gd name="connsiteY39" fmla="*/ 536576 h 555626"/>
                <a:gd name="connsiteX40" fmla="*/ 142875 w 168276"/>
                <a:gd name="connsiteY40" fmla="*/ 531814 h 555626"/>
                <a:gd name="connsiteX41" fmla="*/ 12701 w 168276"/>
                <a:gd name="connsiteY41" fmla="*/ 494771 h 555626"/>
                <a:gd name="connsiteX42" fmla="*/ 7938 w 168276"/>
                <a:gd name="connsiteY42" fmla="*/ 498476 h 555626"/>
                <a:gd name="connsiteX43" fmla="*/ 8732 w 168276"/>
                <a:gd name="connsiteY43" fmla="*/ 497418 h 555626"/>
                <a:gd name="connsiteX44" fmla="*/ 22226 w 168276"/>
                <a:gd name="connsiteY44" fmla="*/ 487364 h 555626"/>
                <a:gd name="connsiteX45" fmla="*/ 7938 w 168276"/>
                <a:gd name="connsiteY45" fmla="*/ 506414 h 555626"/>
                <a:gd name="connsiteX46" fmla="*/ 22226 w 168276"/>
                <a:gd name="connsiteY46" fmla="*/ 498476 h 555626"/>
                <a:gd name="connsiteX47" fmla="*/ 22226 w 168276"/>
                <a:gd name="connsiteY47" fmla="*/ 503239 h 555626"/>
                <a:gd name="connsiteX48" fmla="*/ 0 w 168276"/>
                <a:gd name="connsiteY48" fmla="*/ 514351 h 555626"/>
                <a:gd name="connsiteX49" fmla="*/ 0 w 168276"/>
                <a:gd name="connsiteY49" fmla="*/ 509589 h 555626"/>
                <a:gd name="connsiteX50" fmla="*/ 19050 w 168276"/>
                <a:gd name="connsiteY50" fmla="*/ 490539 h 555626"/>
                <a:gd name="connsiteX51" fmla="*/ 12701 w 168276"/>
                <a:gd name="connsiteY51" fmla="*/ 494771 h 555626"/>
                <a:gd name="connsiteX52" fmla="*/ 18144 w 168276"/>
                <a:gd name="connsiteY52" fmla="*/ 484869 h 555626"/>
                <a:gd name="connsiteX53" fmla="*/ 8732 w 168276"/>
                <a:gd name="connsiteY53" fmla="*/ 497418 h 555626"/>
                <a:gd name="connsiteX54" fmla="*/ 0 w 168276"/>
                <a:gd name="connsiteY54" fmla="*/ 503239 h 555626"/>
                <a:gd name="connsiteX55" fmla="*/ 0 w 168276"/>
                <a:gd name="connsiteY55" fmla="*/ 498476 h 555626"/>
                <a:gd name="connsiteX56" fmla="*/ 19050 w 168276"/>
                <a:gd name="connsiteY56" fmla="*/ 484189 h 555626"/>
                <a:gd name="connsiteX57" fmla="*/ 18144 w 168276"/>
                <a:gd name="connsiteY57" fmla="*/ 484869 h 555626"/>
                <a:gd name="connsiteX58" fmla="*/ 18521 w 168276"/>
                <a:gd name="connsiteY58" fmla="*/ 484365 h 555626"/>
                <a:gd name="connsiteX59" fmla="*/ 109538 w 168276"/>
                <a:gd name="connsiteY59" fmla="*/ 476251 h 555626"/>
                <a:gd name="connsiteX60" fmla="*/ 52388 w 168276"/>
                <a:gd name="connsiteY60" fmla="*/ 514351 h 555626"/>
                <a:gd name="connsiteX61" fmla="*/ 52388 w 168276"/>
                <a:gd name="connsiteY61" fmla="*/ 509589 h 555626"/>
                <a:gd name="connsiteX62" fmla="*/ 100013 w 168276"/>
                <a:gd name="connsiteY62" fmla="*/ 477327 h 555626"/>
                <a:gd name="connsiteX63" fmla="*/ 63501 w 168276"/>
                <a:gd name="connsiteY63" fmla="*/ 503239 h 555626"/>
                <a:gd name="connsiteX64" fmla="*/ 109538 w 168276"/>
                <a:gd name="connsiteY64" fmla="*/ 476251 h 555626"/>
                <a:gd name="connsiteX65" fmla="*/ 112713 w 168276"/>
                <a:gd name="connsiteY65" fmla="*/ 479426 h 555626"/>
                <a:gd name="connsiteX66" fmla="*/ 60326 w 168276"/>
                <a:gd name="connsiteY66" fmla="*/ 531814 h 555626"/>
                <a:gd name="connsiteX67" fmla="*/ 109538 w 168276"/>
                <a:gd name="connsiteY67" fmla="*/ 503239 h 555626"/>
                <a:gd name="connsiteX68" fmla="*/ 112713 w 168276"/>
                <a:gd name="connsiteY68" fmla="*/ 503239 h 555626"/>
                <a:gd name="connsiteX69" fmla="*/ 71438 w 168276"/>
                <a:gd name="connsiteY69" fmla="*/ 550864 h 555626"/>
                <a:gd name="connsiteX70" fmla="*/ 109538 w 168276"/>
                <a:gd name="connsiteY70" fmla="*/ 528639 h 555626"/>
                <a:gd name="connsiteX71" fmla="*/ 112713 w 168276"/>
                <a:gd name="connsiteY71" fmla="*/ 528639 h 555626"/>
                <a:gd name="connsiteX72" fmla="*/ 112713 w 168276"/>
                <a:gd name="connsiteY72" fmla="*/ 531814 h 555626"/>
                <a:gd name="connsiteX73" fmla="*/ 109538 w 168276"/>
                <a:gd name="connsiteY73" fmla="*/ 531814 h 555626"/>
                <a:gd name="connsiteX74" fmla="*/ 71438 w 168276"/>
                <a:gd name="connsiteY74" fmla="*/ 555626 h 555626"/>
                <a:gd name="connsiteX75" fmla="*/ 76345 w 168276"/>
                <a:gd name="connsiteY75" fmla="*/ 550719 h 555626"/>
                <a:gd name="connsiteX76" fmla="*/ 77435 w 168276"/>
                <a:gd name="connsiteY76" fmla="*/ 549629 h 555626"/>
                <a:gd name="connsiteX77" fmla="*/ 79376 w 168276"/>
                <a:gd name="connsiteY77" fmla="*/ 547689 h 555626"/>
                <a:gd name="connsiteX78" fmla="*/ 68263 w 168276"/>
                <a:gd name="connsiteY78" fmla="*/ 555626 h 555626"/>
                <a:gd name="connsiteX79" fmla="*/ 63501 w 168276"/>
                <a:gd name="connsiteY79" fmla="*/ 555626 h 555626"/>
                <a:gd name="connsiteX80" fmla="*/ 104776 w 168276"/>
                <a:gd name="connsiteY80" fmla="*/ 506414 h 555626"/>
                <a:gd name="connsiteX81" fmla="*/ 52388 w 168276"/>
                <a:gd name="connsiteY81" fmla="*/ 536576 h 555626"/>
                <a:gd name="connsiteX82" fmla="*/ 104776 w 168276"/>
                <a:gd name="connsiteY82" fmla="*/ 484189 h 555626"/>
                <a:gd name="connsiteX83" fmla="*/ 52388 w 168276"/>
                <a:gd name="connsiteY83" fmla="*/ 514351 h 555626"/>
                <a:gd name="connsiteX84" fmla="*/ 109538 w 168276"/>
                <a:gd name="connsiteY84" fmla="*/ 479426 h 555626"/>
                <a:gd name="connsiteX85" fmla="*/ 101601 w 168276"/>
                <a:gd name="connsiteY85" fmla="*/ 476251 h 555626"/>
                <a:gd name="connsiteX86" fmla="*/ 100013 w 168276"/>
                <a:gd name="connsiteY86" fmla="*/ 477327 h 555626"/>
                <a:gd name="connsiteX87" fmla="*/ 101283 w 168276"/>
                <a:gd name="connsiteY87" fmla="*/ 476425 h 555626"/>
                <a:gd name="connsiteX88" fmla="*/ 80011 w 168276"/>
                <a:gd name="connsiteY88" fmla="*/ 475299 h 555626"/>
                <a:gd name="connsiteX89" fmla="*/ 60326 w 168276"/>
                <a:gd name="connsiteY89" fmla="*/ 487364 h 555626"/>
                <a:gd name="connsiteX90" fmla="*/ 63012 w 168276"/>
                <a:gd name="connsiteY90" fmla="*/ 484677 h 555626"/>
                <a:gd name="connsiteX91" fmla="*/ 109538 w 168276"/>
                <a:gd name="connsiteY91" fmla="*/ 457201 h 555626"/>
                <a:gd name="connsiteX92" fmla="*/ 112713 w 168276"/>
                <a:gd name="connsiteY92" fmla="*/ 457201 h 555626"/>
                <a:gd name="connsiteX93" fmla="*/ 63501 w 168276"/>
                <a:gd name="connsiteY93" fmla="*/ 495301 h 555626"/>
                <a:gd name="connsiteX94" fmla="*/ 109538 w 168276"/>
                <a:gd name="connsiteY94" fmla="*/ 468314 h 555626"/>
                <a:gd name="connsiteX95" fmla="*/ 112713 w 168276"/>
                <a:gd name="connsiteY95" fmla="*/ 468314 h 555626"/>
                <a:gd name="connsiteX96" fmla="*/ 101283 w 168276"/>
                <a:gd name="connsiteY96" fmla="*/ 476425 h 555626"/>
                <a:gd name="connsiteX97" fmla="*/ 52388 w 168276"/>
                <a:gd name="connsiteY97" fmla="*/ 503239 h 555626"/>
                <a:gd name="connsiteX98" fmla="*/ 52388 w 168276"/>
                <a:gd name="connsiteY98" fmla="*/ 498476 h 555626"/>
                <a:gd name="connsiteX99" fmla="*/ 98426 w 168276"/>
                <a:gd name="connsiteY99" fmla="*/ 465139 h 555626"/>
                <a:gd name="connsiteX100" fmla="*/ 80011 w 168276"/>
                <a:gd name="connsiteY100" fmla="*/ 475299 h 555626"/>
                <a:gd name="connsiteX101" fmla="*/ 165100 w 168276"/>
                <a:gd name="connsiteY101" fmla="*/ 454026 h 555626"/>
                <a:gd name="connsiteX102" fmla="*/ 142875 w 168276"/>
                <a:gd name="connsiteY102" fmla="*/ 487364 h 555626"/>
                <a:gd name="connsiteX103" fmla="*/ 168275 w 168276"/>
                <a:gd name="connsiteY103" fmla="*/ 473076 h 555626"/>
                <a:gd name="connsiteX104" fmla="*/ 168275 w 168276"/>
                <a:gd name="connsiteY104" fmla="*/ 476251 h 555626"/>
                <a:gd name="connsiteX105" fmla="*/ 146050 w 168276"/>
                <a:gd name="connsiteY105" fmla="*/ 495301 h 555626"/>
                <a:gd name="connsiteX106" fmla="*/ 168275 w 168276"/>
                <a:gd name="connsiteY106" fmla="*/ 484189 h 555626"/>
                <a:gd name="connsiteX107" fmla="*/ 146050 w 168276"/>
                <a:gd name="connsiteY107" fmla="*/ 506414 h 555626"/>
                <a:gd name="connsiteX108" fmla="*/ 168275 w 168276"/>
                <a:gd name="connsiteY108" fmla="*/ 495301 h 555626"/>
                <a:gd name="connsiteX109" fmla="*/ 168275 w 168276"/>
                <a:gd name="connsiteY109" fmla="*/ 498476 h 555626"/>
                <a:gd name="connsiteX110" fmla="*/ 142875 w 168276"/>
                <a:gd name="connsiteY110" fmla="*/ 531814 h 555626"/>
                <a:gd name="connsiteX111" fmla="*/ 165100 w 168276"/>
                <a:gd name="connsiteY111" fmla="*/ 498476 h 555626"/>
                <a:gd name="connsiteX112" fmla="*/ 142875 w 168276"/>
                <a:gd name="connsiteY112" fmla="*/ 514351 h 555626"/>
                <a:gd name="connsiteX113" fmla="*/ 139700 w 168276"/>
                <a:gd name="connsiteY113" fmla="*/ 514351 h 555626"/>
                <a:gd name="connsiteX114" fmla="*/ 139700 w 168276"/>
                <a:gd name="connsiteY114" fmla="*/ 509589 h 555626"/>
                <a:gd name="connsiteX115" fmla="*/ 161925 w 168276"/>
                <a:gd name="connsiteY115" fmla="*/ 487364 h 555626"/>
                <a:gd name="connsiteX116" fmla="*/ 142875 w 168276"/>
                <a:gd name="connsiteY116" fmla="*/ 503239 h 555626"/>
                <a:gd name="connsiteX117" fmla="*/ 139700 w 168276"/>
                <a:gd name="connsiteY117" fmla="*/ 503239 h 555626"/>
                <a:gd name="connsiteX118" fmla="*/ 139700 w 168276"/>
                <a:gd name="connsiteY118" fmla="*/ 498476 h 555626"/>
                <a:gd name="connsiteX119" fmla="*/ 161925 w 168276"/>
                <a:gd name="connsiteY119" fmla="*/ 479426 h 555626"/>
                <a:gd name="connsiteX120" fmla="*/ 142875 w 168276"/>
                <a:gd name="connsiteY120" fmla="*/ 490539 h 555626"/>
                <a:gd name="connsiteX121" fmla="*/ 139700 w 168276"/>
                <a:gd name="connsiteY121" fmla="*/ 490539 h 555626"/>
                <a:gd name="connsiteX122" fmla="*/ 22226 w 168276"/>
                <a:gd name="connsiteY122" fmla="*/ 454026 h 555626"/>
                <a:gd name="connsiteX123" fmla="*/ 7938 w 168276"/>
                <a:gd name="connsiteY123" fmla="*/ 461964 h 555626"/>
                <a:gd name="connsiteX124" fmla="*/ 9237 w 168276"/>
                <a:gd name="connsiteY124" fmla="*/ 460521 h 555626"/>
                <a:gd name="connsiteX125" fmla="*/ 22226 w 168276"/>
                <a:gd name="connsiteY125" fmla="*/ 454026 h 555626"/>
                <a:gd name="connsiteX126" fmla="*/ 3175 w 168276"/>
                <a:gd name="connsiteY126" fmla="*/ 487364 h 555626"/>
                <a:gd name="connsiteX127" fmla="*/ 22226 w 168276"/>
                <a:gd name="connsiteY127" fmla="*/ 476251 h 555626"/>
                <a:gd name="connsiteX128" fmla="*/ 22226 w 168276"/>
                <a:gd name="connsiteY128" fmla="*/ 479426 h 555626"/>
                <a:gd name="connsiteX129" fmla="*/ 18521 w 168276"/>
                <a:gd name="connsiteY129" fmla="*/ 484365 h 555626"/>
                <a:gd name="connsiteX130" fmla="*/ 0 w 168276"/>
                <a:gd name="connsiteY130" fmla="*/ 490539 h 555626"/>
                <a:gd name="connsiteX131" fmla="*/ 22226 w 168276"/>
                <a:gd name="connsiteY131" fmla="*/ 442914 h 555626"/>
                <a:gd name="connsiteX132" fmla="*/ 22226 w 168276"/>
                <a:gd name="connsiteY132" fmla="*/ 446089 h 555626"/>
                <a:gd name="connsiteX133" fmla="*/ 9237 w 168276"/>
                <a:gd name="connsiteY133" fmla="*/ 460521 h 555626"/>
                <a:gd name="connsiteX134" fmla="*/ 0 w 168276"/>
                <a:gd name="connsiteY134" fmla="*/ 465139 h 555626"/>
                <a:gd name="connsiteX135" fmla="*/ 19050 w 168276"/>
                <a:gd name="connsiteY135" fmla="*/ 449264 h 555626"/>
                <a:gd name="connsiteX136" fmla="*/ 0 w 168276"/>
                <a:gd name="connsiteY136" fmla="*/ 457201 h 555626"/>
                <a:gd name="connsiteX137" fmla="*/ 9525 w 168276"/>
                <a:gd name="connsiteY137" fmla="*/ 442914 h 555626"/>
                <a:gd name="connsiteX138" fmla="*/ 3175 w 168276"/>
                <a:gd name="connsiteY138" fmla="*/ 454026 h 555626"/>
                <a:gd name="connsiteX139" fmla="*/ 80011 w 168276"/>
                <a:gd name="connsiteY139" fmla="*/ 441961 h 555626"/>
                <a:gd name="connsiteX140" fmla="*/ 60326 w 168276"/>
                <a:gd name="connsiteY140" fmla="*/ 454026 h 555626"/>
                <a:gd name="connsiteX141" fmla="*/ 63012 w 168276"/>
                <a:gd name="connsiteY141" fmla="*/ 451340 h 555626"/>
                <a:gd name="connsiteX142" fmla="*/ 98612 w 168276"/>
                <a:gd name="connsiteY142" fmla="*/ 438525 h 555626"/>
                <a:gd name="connsiteX143" fmla="*/ 68263 w 168276"/>
                <a:gd name="connsiteY143" fmla="*/ 457201 h 555626"/>
                <a:gd name="connsiteX144" fmla="*/ 75165 w 168276"/>
                <a:gd name="connsiteY144" fmla="*/ 452025 h 555626"/>
                <a:gd name="connsiteX145" fmla="*/ 109538 w 168276"/>
                <a:gd name="connsiteY145" fmla="*/ 431801 h 555626"/>
                <a:gd name="connsiteX146" fmla="*/ 112713 w 168276"/>
                <a:gd name="connsiteY146" fmla="*/ 431801 h 555626"/>
                <a:gd name="connsiteX147" fmla="*/ 112713 w 168276"/>
                <a:gd name="connsiteY147" fmla="*/ 434976 h 555626"/>
                <a:gd name="connsiteX148" fmla="*/ 63012 w 168276"/>
                <a:gd name="connsiteY148" fmla="*/ 484677 h 555626"/>
                <a:gd name="connsiteX149" fmla="*/ 52388 w 168276"/>
                <a:gd name="connsiteY149" fmla="*/ 490539 h 555626"/>
                <a:gd name="connsiteX150" fmla="*/ 104776 w 168276"/>
                <a:gd name="connsiteY150" fmla="*/ 434976 h 555626"/>
                <a:gd name="connsiteX151" fmla="*/ 98612 w 168276"/>
                <a:gd name="connsiteY151" fmla="*/ 438525 h 555626"/>
                <a:gd name="connsiteX152" fmla="*/ 109538 w 168276"/>
                <a:gd name="connsiteY152" fmla="*/ 423864 h 555626"/>
                <a:gd name="connsiteX153" fmla="*/ 112713 w 168276"/>
                <a:gd name="connsiteY153" fmla="*/ 423864 h 555626"/>
                <a:gd name="connsiteX154" fmla="*/ 75165 w 168276"/>
                <a:gd name="connsiteY154" fmla="*/ 452025 h 555626"/>
                <a:gd name="connsiteX155" fmla="*/ 52388 w 168276"/>
                <a:gd name="connsiteY155" fmla="*/ 465139 h 555626"/>
                <a:gd name="connsiteX156" fmla="*/ 98426 w 168276"/>
                <a:gd name="connsiteY156" fmla="*/ 431801 h 555626"/>
                <a:gd name="connsiteX157" fmla="*/ 80011 w 168276"/>
                <a:gd name="connsiteY157" fmla="*/ 441961 h 555626"/>
                <a:gd name="connsiteX158" fmla="*/ 22226 w 168276"/>
                <a:gd name="connsiteY158" fmla="*/ 423864 h 555626"/>
                <a:gd name="connsiteX159" fmla="*/ 9525 w 168276"/>
                <a:gd name="connsiteY159" fmla="*/ 442914 h 555626"/>
                <a:gd name="connsiteX160" fmla="*/ 19686 w 168276"/>
                <a:gd name="connsiteY160" fmla="*/ 425134 h 555626"/>
                <a:gd name="connsiteX161" fmla="*/ 165100 w 168276"/>
                <a:gd name="connsiteY161" fmla="*/ 420689 h 555626"/>
                <a:gd name="connsiteX162" fmla="*/ 142875 w 168276"/>
                <a:gd name="connsiteY162" fmla="*/ 454026 h 555626"/>
                <a:gd name="connsiteX163" fmla="*/ 168275 w 168276"/>
                <a:gd name="connsiteY163" fmla="*/ 438151 h 555626"/>
                <a:gd name="connsiteX164" fmla="*/ 168275 w 168276"/>
                <a:gd name="connsiteY164" fmla="*/ 442914 h 555626"/>
                <a:gd name="connsiteX165" fmla="*/ 146050 w 168276"/>
                <a:gd name="connsiteY165" fmla="*/ 461964 h 555626"/>
                <a:gd name="connsiteX166" fmla="*/ 168275 w 168276"/>
                <a:gd name="connsiteY166" fmla="*/ 449264 h 555626"/>
                <a:gd name="connsiteX167" fmla="*/ 165100 w 168276"/>
                <a:gd name="connsiteY167" fmla="*/ 454026 h 555626"/>
                <a:gd name="connsiteX168" fmla="*/ 142875 w 168276"/>
                <a:gd name="connsiteY168" fmla="*/ 465139 h 555626"/>
                <a:gd name="connsiteX169" fmla="*/ 139700 w 168276"/>
                <a:gd name="connsiteY169" fmla="*/ 465139 h 555626"/>
                <a:gd name="connsiteX170" fmla="*/ 161925 w 168276"/>
                <a:gd name="connsiteY170" fmla="*/ 446089 h 555626"/>
                <a:gd name="connsiteX171" fmla="*/ 142875 w 168276"/>
                <a:gd name="connsiteY171" fmla="*/ 457201 h 555626"/>
                <a:gd name="connsiteX172" fmla="*/ 139700 w 168276"/>
                <a:gd name="connsiteY172" fmla="*/ 457201 h 555626"/>
                <a:gd name="connsiteX173" fmla="*/ 22226 w 168276"/>
                <a:gd name="connsiteY173" fmla="*/ 420689 h 555626"/>
                <a:gd name="connsiteX174" fmla="*/ 19686 w 168276"/>
                <a:gd name="connsiteY174" fmla="*/ 425134 h 555626"/>
                <a:gd name="connsiteX175" fmla="*/ 0 w 168276"/>
                <a:gd name="connsiteY175" fmla="*/ 434976 h 555626"/>
                <a:gd name="connsiteX176" fmla="*/ 0 w 168276"/>
                <a:gd name="connsiteY176" fmla="*/ 431801 h 555626"/>
                <a:gd name="connsiteX177" fmla="*/ 4041 w 168276"/>
                <a:gd name="connsiteY177" fmla="*/ 426750 h 555626"/>
                <a:gd name="connsiteX178" fmla="*/ 12699 w 168276"/>
                <a:gd name="connsiteY178" fmla="*/ 415928 h 555626"/>
                <a:gd name="connsiteX179" fmla="*/ 4041 w 168276"/>
                <a:gd name="connsiteY179" fmla="*/ 426750 h 555626"/>
                <a:gd name="connsiteX180" fmla="*/ 3175 w 168276"/>
                <a:gd name="connsiteY180" fmla="*/ 427039 h 555626"/>
                <a:gd name="connsiteX181" fmla="*/ 12701 w 168276"/>
                <a:gd name="connsiteY181" fmla="*/ 412221 h 555626"/>
                <a:gd name="connsiteX182" fmla="*/ 7938 w 168276"/>
                <a:gd name="connsiteY182" fmla="*/ 415926 h 555626"/>
                <a:gd name="connsiteX183" fmla="*/ 8732 w 168276"/>
                <a:gd name="connsiteY183" fmla="*/ 414868 h 555626"/>
                <a:gd name="connsiteX184" fmla="*/ 22226 w 168276"/>
                <a:gd name="connsiteY184" fmla="*/ 404814 h 555626"/>
                <a:gd name="connsiteX185" fmla="*/ 12699 w 168276"/>
                <a:gd name="connsiteY185" fmla="*/ 415928 h 555626"/>
                <a:gd name="connsiteX186" fmla="*/ 19050 w 168276"/>
                <a:gd name="connsiteY186" fmla="*/ 407989 h 555626"/>
                <a:gd name="connsiteX187" fmla="*/ 12701 w 168276"/>
                <a:gd name="connsiteY187" fmla="*/ 412221 h 555626"/>
                <a:gd name="connsiteX188" fmla="*/ 17464 w 168276"/>
                <a:gd name="connsiteY188" fmla="*/ 403225 h 555626"/>
                <a:gd name="connsiteX189" fmla="*/ 8732 w 168276"/>
                <a:gd name="connsiteY189" fmla="*/ 414868 h 555626"/>
                <a:gd name="connsiteX190" fmla="*/ 0 w 168276"/>
                <a:gd name="connsiteY190" fmla="*/ 420689 h 555626"/>
                <a:gd name="connsiteX191" fmla="*/ 19050 w 168276"/>
                <a:gd name="connsiteY191" fmla="*/ 401639 h 555626"/>
                <a:gd name="connsiteX192" fmla="*/ 17464 w 168276"/>
                <a:gd name="connsiteY192" fmla="*/ 403225 h 555626"/>
                <a:gd name="connsiteX193" fmla="*/ 18521 w 168276"/>
                <a:gd name="connsiteY193" fmla="*/ 401815 h 555626"/>
                <a:gd name="connsiteX194" fmla="*/ 6349 w 168276"/>
                <a:gd name="connsiteY194" fmla="*/ 392644 h 555626"/>
                <a:gd name="connsiteX195" fmla="*/ 3419 w 168276"/>
                <a:gd name="connsiteY195" fmla="*/ 396795 h 555626"/>
                <a:gd name="connsiteX196" fmla="*/ 3175 w 168276"/>
                <a:gd name="connsiteY196" fmla="*/ 396876 h 555626"/>
                <a:gd name="connsiteX197" fmla="*/ 22226 w 168276"/>
                <a:gd name="connsiteY197" fmla="*/ 390526 h 555626"/>
                <a:gd name="connsiteX198" fmla="*/ 7938 w 168276"/>
                <a:gd name="connsiteY198" fmla="*/ 404814 h 555626"/>
                <a:gd name="connsiteX199" fmla="*/ 22226 w 168276"/>
                <a:gd name="connsiteY199" fmla="*/ 393701 h 555626"/>
                <a:gd name="connsiteX200" fmla="*/ 22226 w 168276"/>
                <a:gd name="connsiteY200" fmla="*/ 396876 h 555626"/>
                <a:gd name="connsiteX201" fmla="*/ 18521 w 168276"/>
                <a:gd name="connsiteY201" fmla="*/ 401815 h 555626"/>
                <a:gd name="connsiteX202" fmla="*/ 0 w 168276"/>
                <a:gd name="connsiteY202" fmla="*/ 407989 h 555626"/>
                <a:gd name="connsiteX203" fmla="*/ 14288 w 168276"/>
                <a:gd name="connsiteY203" fmla="*/ 393701 h 555626"/>
                <a:gd name="connsiteX204" fmla="*/ 0 w 168276"/>
                <a:gd name="connsiteY204" fmla="*/ 401639 h 555626"/>
                <a:gd name="connsiteX205" fmla="*/ 3419 w 168276"/>
                <a:gd name="connsiteY205" fmla="*/ 396795 h 555626"/>
                <a:gd name="connsiteX206" fmla="*/ 168275 w 168276"/>
                <a:gd name="connsiteY206" fmla="*/ 385763 h 555626"/>
                <a:gd name="connsiteX207" fmla="*/ 150813 w 168276"/>
                <a:gd name="connsiteY207" fmla="*/ 401639 h 555626"/>
                <a:gd name="connsiteX208" fmla="*/ 168275 w 168276"/>
                <a:gd name="connsiteY208" fmla="*/ 390526 h 555626"/>
                <a:gd name="connsiteX209" fmla="*/ 168275 w 168276"/>
                <a:gd name="connsiteY209" fmla="*/ 393701 h 555626"/>
                <a:gd name="connsiteX210" fmla="*/ 146050 w 168276"/>
                <a:gd name="connsiteY210" fmla="*/ 415926 h 555626"/>
                <a:gd name="connsiteX211" fmla="*/ 168275 w 168276"/>
                <a:gd name="connsiteY211" fmla="*/ 401639 h 555626"/>
                <a:gd name="connsiteX212" fmla="*/ 168275 w 168276"/>
                <a:gd name="connsiteY212" fmla="*/ 404814 h 555626"/>
                <a:gd name="connsiteX213" fmla="*/ 146050 w 168276"/>
                <a:gd name="connsiteY213" fmla="*/ 427039 h 555626"/>
                <a:gd name="connsiteX214" fmla="*/ 168275 w 168276"/>
                <a:gd name="connsiteY214" fmla="*/ 415926 h 555626"/>
                <a:gd name="connsiteX215" fmla="*/ 165100 w 168276"/>
                <a:gd name="connsiteY215" fmla="*/ 420689 h 555626"/>
                <a:gd name="connsiteX216" fmla="*/ 142875 w 168276"/>
                <a:gd name="connsiteY216" fmla="*/ 434976 h 555626"/>
                <a:gd name="connsiteX217" fmla="*/ 139700 w 168276"/>
                <a:gd name="connsiteY217" fmla="*/ 431801 h 555626"/>
                <a:gd name="connsiteX218" fmla="*/ 165100 w 168276"/>
                <a:gd name="connsiteY218" fmla="*/ 404814 h 555626"/>
                <a:gd name="connsiteX219" fmla="*/ 142875 w 168276"/>
                <a:gd name="connsiteY219" fmla="*/ 420689 h 555626"/>
                <a:gd name="connsiteX220" fmla="*/ 139700 w 168276"/>
                <a:gd name="connsiteY220" fmla="*/ 420689 h 555626"/>
                <a:gd name="connsiteX221" fmla="*/ 161925 w 168276"/>
                <a:gd name="connsiteY221" fmla="*/ 396876 h 555626"/>
                <a:gd name="connsiteX222" fmla="*/ 142875 w 168276"/>
                <a:gd name="connsiteY222" fmla="*/ 407989 h 555626"/>
                <a:gd name="connsiteX223" fmla="*/ 139700 w 168276"/>
                <a:gd name="connsiteY223" fmla="*/ 407989 h 555626"/>
                <a:gd name="connsiteX224" fmla="*/ 161925 w 168276"/>
                <a:gd name="connsiteY224" fmla="*/ 390526 h 555626"/>
                <a:gd name="connsiteX225" fmla="*/ 142875 w 168276"/>
                <a:gd name="connsiteY225" fmla="*/ 401639 h 555626"/>
                <a:gd name="connsiteX226" fmla="*/ 139700 w 168276"/>
                <a:gd name="connsiteY226" fmla="*/ 401639 h 555626"/>
                <a:gd name="connsiteX227" fmla="*/ 144198 w 168276"/>
                <a:gd name="connsiteY227" fmla="*/ 396297 h 555626"/>
                <a:gd name="connsiteX228" fmla="*/ 165100 w 168276"/>
                <a:gd name="connsiteY228" fmla="*/ 371476 h 555626"/>
                <a:gd name="connsiteX229" fmla="*/ 144198 w 168276"/>
                <a:gd name="connsiteY229" fmla="*/ 396297 h 555626"/>
                <a:gd name="connsiteX230" fmla="*/ 142875 w 168276"/>
                <a:gd name="connsiteY230" fmla="*/ 396876 h 555626"/>
                <a:gd name="connsiteX231" fmla="*/ 163279 w 168276"/>
                <a:gd name="connsiteY231" fmla="*/ 372647 h 555626"/>
                <a:gd name="connsiteX232" fmla="*/ 69851 w 168276"/>
                <a:gd name="connsiteY232" fmla="*/ 357700 h 555626"/>
                <a:gd name="connsiteX233" fmla="*/ 60326 w 168276"/>
                <a:gd name="connsiteY233" fmla="*/ 363538 h 555626"/>
                <a:gd name="connsiteX234" fmla="*/ 63099 w 168276"/>
                <a:gd name="connsiteY234" fmla="*/ 361185 h 555626"/>
                <a:gd name="connsiteX235" fmla="*/ 168275 w 168276"/>
                <a:gd name="connsiteY235" fmla="*/ 352426 h 555626"/>
                <a:gd name="connsiteX236" fmla="*/ 145666 w 168276"/>
                <a:gd name="connsiteY236" fmla="*/ 379274 h 555626"/>
                <a:gd name="connsiteX237" fmla="*/ 142875 w 168276"/>
                <a:gd name="connsiteY237" fmla="*/ 382588 h 555626"/>
                <a:gd name="connsiteX238" fmla="*/ 168275 w 168276"/>
                <a:gd name="connsiteY238" fmla="*/ 366713 h 555626"/>
                <a:gd name="connsiteX239" fmla="*/ 163279 w 168276"/>
                <a:gd name="connsiteY239" fmla="*/ 372647 h 555626"/>
                <a:gd name="connsiteX240" fmla="*/ 142875 w 168276"/>
                <a:gd name="connsiteY240" fmla="*/ 385763 h 555626"/>
                <a:gd name="connsiteX241" fmla="*/ 139700 w 168276"/>
                <a:gd name="connsiteY241" fmla="*/ 385763 h 555626"/>
                <a:gd name="connsiteX242" fmla="*/ 139700 w 168276"/>
                <a:gd name="connsiteY242" fmla="*/ 382588 h 555626"/>
                <a:gd name="connsiteX243" fmla="*/ 165100 w 168276"/>
                <a:gd name="connsiteY243" fmla="*/ 355601 h 555626"/>
                <a:gd name="connsiteX244" fmla="*/ 142875 w 168276"/>
                <a:gd name="connsiteY244" fmla="*/ 366713 h 555626"/>
                <a:gd name="connsiteX245" fmla="*/ 139700 w 168276"/>
                <a:gd name="connsiteY245" fmla="*/ 366713 h 555626"/>
                <a:gd name="connsiteX246" fmla="*/ 149225 w 168276"/>
                <a:gd name="connsiteY246" fmla="*/ 355998 h 555626"/>
                <a:gd name="connsiteX247" fmla="*/ 142875 w 168276"/>
                <a:gd name="connsiteY247" fmla="*/ 363538 h 555626"/>
                <a:gd name="connsiteX248" fmla="*/ 109538 w 168276"/>
                <a:gd name="connsiteY248" fmla="*/ 352426 h 555626"/>
                <a:gd name="connsiteX249" fmla="*/ 112713 w 168276"/>
                <a:gd name="connsiteY249" fmla="*/ 352426 h 555626"/>
                <a:gd name="connsiteX250" fmla="*/ 60326 w 168276"/>
                <a:gd name="connsiteY250" fmla="*/ 396876 h 555626"/>
                <a:gd name="connsiteX251" fmla="*/ 109538 w 168276"/>
                <a:gd name="connsiteY251" fmla="*/ 366713 h 555626"/>
                <a:gd name="connsiteX252" fmla="*/ 112713 w 168276"/>
                <a:gd name="connsiteY252" fmla="*/ 366713 h 555626"/>
                <a:gd name="connsiteX253" fmla="*/ 112713 w 168276"/>
                <a:gd name="connsiteY253" fmla="*/ 371476 h 555626"/>
                <a:gd name="connsiteX254" fmla="*/ 71438 w 168276"/>
                <a:gd name="connsiteY254" fmla="*/ 396876 h 555626"/>
                <a:gd name="connsiteX255" fmla="*/ 109538 w 168276"/>
                <a:gd name="connsiteY255" fmla="*/ 374651 h 555626"/>
                <a:gd name="connsiteX256" fmla="*/ 112713 w 168276"/>
                <a:gd name="connsiteY256" fmla="*/ 374651 h 555626"/>
                <a:gd name="connsiteX257" fmla="*/ 63501 w 168276"/>
                <a:gd name="connsiteY257" fmla="*/ 412751 h 555626"/>
                <a:gd name="connsiteX258" fmla="*/ 109538 w 168276"/>
                <a:gd name="connsiteY258" fmla="*/ 385763 h 555626"/>
                <a:gd name="connsiteX259" fmla="*/ 112713 w 168276"/>
                <a:gd name="connsiteY259" fmla="*/ 385763 h 555626"/>
                <a:gd name="connsiteX260" fmla="*/ 63501 w 168276"/>
                <a:gd name="connsiteY260" fmla="*/ 427039 h 555626"/>
                <a:gd name="connsiteX261" fmla="*/ 109538 w 168276"/>
                <a:gd name="connsiteY261" fmla="*/ 396876 h 555626"/>
                <a:gd name="connsiteX262" fmla="*/ 112713 w 168276"/>
                <a:gd name="connsiteY262" fmla="*/ 396876 h 555626"/>
                <a:gd name="connsiteX263" fmla="*/ 112713 w 168276"/>
                <a:gd name="connsiteY263" fmla="*/ 401639 h 555626"/>
                <a:gd name="connsiteX264" fmla="*/ 63012 w 168276"/>
                <a:gd name="connsiteY264" fmla="*/ 451340 h 555626"/>
                <a:gd name="connsiteX265" fmla="*/ 52388 w 168276"/>
                <a:gd name="connsiteY265" fmla="*/ 457201 h 555626"/>
                <a:gd name="connsiteX266" fmla="*/ 104776 w 168276"/>
                <a:gd name="connsiteY266" fmla="*/ 404814 h 555626"/>
                <a:gd name="connsiteX267" fmla="*/ 52388 w 168276"/>
                <a:gd name="connsiteY267" fmla="*/ 434976 h 555626"/>
                <a:gd name="connsiteX268" fmla="*/ 52388 w 168276"/>
                <a:gd name="connsiteY268" fmla="*/ 431801 h 555626"/>
                <a:gd name="connsiteX269" fmla="*/ 101601 w 168276"/>
                <a:gd name="connsiteY269" fmla="*/ 393701 h 555626"/>
                <a:gd name="connsiteX270" fmla="*/ 52388 w 168276"/>
                <a:gd name="connsiteY270" fmla="*/ 420689 h 555626"/>
                <a:gd name="connsiteX271" fmla="*/ 98426 w 168276"/>
                <a:gd name="connsiteY271" fmla="*/ 382588 h 555626"/>
                <a:gd name="connsiteX272" fmla="*/ 52388 w 168276"/>
                <a:gd name="connsiteY272" fmla="*/ 407989 h 555626"/>
                <a:gd name="connsiteX273" fmla="*/ 93663 w 168276"/>
                <a:gd name="connsiteY273" fmla="*/ 379413 h 555626"/>
                <a:gd name="connsiteX274" fmla="*/ 52388 w 168276"/>
                <a:gd name="connsiteY274" fmla="*/ 401639 h 555626"/>
                <a:gd name="connsiteX275" fmla="*/ 101061 w 168276"/>
                <a:gd name="connsiteY275" fmla="*/ 358865 h 555626"/>
                <a:gd name="connsiteX276" fmla="*/ 104776 w 168276"/>
                <a:gd name="connsiteY276" fmla="*/ 355601 h 555626"/>
                <a:gd name="connsiteX277" fmla="*/ 52388 w 168276"/>
                <a:gd name="connsiteY277" fmla="*/ 385763 h 555626"/>
                <a:gd name="connsiteX278" fmla="*/ 52388 w 168276"/>
                <a:gd name="connsiteY278" fmla="*/ 382588 h 555626"/>
                <a:gd name="connsiteX279" fmla="*/ 63215 w 168276"/>
                <a:gd name="connsiteY279" fmla="*/ 376874 h 555626"/>
                <a:gd name="connsiteX280" fmla="*/ 60326 w 168276"/>
                <a:gd name="connsiteY280" fmla="*/ 379413 h 555626"/>
                <a:gd name="connsiteX281" fmla="*/ 72240 w 168276"/>
                <a:gd name="connsiteY281" fmla="*/ 372111 h 555626"/>
                <a:gd name="connsiteX282" fmla="*/ 109538 w 168276"/>
                <a:gd name="connsiteY282" fmla="*/ 349251 h 555626"/>
                <a:gd name="connsiteX283" fmla="*/ 72240 w 168276"/>
                <a:gd name="connsiteY283" fmla="*/ 372111 h 555626"/>
                <a:gd name="connsiteX284" fmla="*/ 63215 w 168276"/>
                <a:gd name="connsiteY284" fmla="*/ 376874 h 555626"/>
                <a:gd name="connsiteX285" fmla="*/ 65251 w 168276"/>
                <a:gd name="connsiteY285" fmla="*/ 375085 h 555626"/>
                <a:gd name="connsiteX286" fmla="*/ 6350 w 168276"/>
                <a:gd name="connsiteY286" fmla="*/ 341313 h 555626"/>
                <a:gd name="connsiteX287" fmla="*/ 4041 w 168276"/>
                <a:gd name="connsiteY287" fmla="*/ 344200 h 555626"/>
                <a:gd name="connsiteX288" fmla="*/ 3175 w 168276"/>
                <a:gd name="connsiteY288" fmla="*/ 344488 h 555626"/>
                <a:gd name="connsiteX289" fmla="*/ 70372 w 168276"/>
                <a:gd name="connsiteY289" fmla="*/ 339986 h 555626"/>
                <a:gd name="connsiteX290" fmla="*/ 63501 w 168276"/>
                <a:gd name="connsiteY290" fmla="*/ 344488 h 555626"/>
                <a:gd name="connsiteX291" fmla="*/ 66474 w 168276"/>
                <a:gd name="connsiteY291" fmla="*/ 341994 h 555626"/>
                <a:gd name="connsiteX292" fmla="*/ 165100 w 168276"/>
                <a:gd name="connsiteY292" fmla="*/ 338138 h 555626"/>
                <a:gd name="connsiteX293" fmla="*/ 149225 w 168276"/>
                <a:gd name="connsiteY293" fmla="*/ 355998 h 555626"/>
                <a:gd name="connsiteX294" fmla="*/ 163657 w 168276"/>
                <a:gd name="connsiteY294" fmla="*/ 338860 h 555626"/>
                <a:gd name="connsiteX295" fmla="*/ 22226 w 168276"/>
                <a:gd name="connsiteY295" fmla="*/ 338138 h 555626"/>
                <a:gd name="connsiteX296" fmla="*/ 3175 w 168276"/>
                <a:gd name="connsiteY296" fmla="*/ 363538 h 555626"/>
                <a:gd name="connsiteX297" fmla="*/ 22226 w 168276"/>
                <a:gd name="connsiteY297" fmla="*/ 352426 h 555626"/>
                <a:gd name="connsiteX298" fmla="*/ 22226 w 168276"/>
                <a:gd name="connsiteY298" fmla="*/ 355601 h 555626"/>
                <a:gd name="connsiteX299" fmla="*/ 4907 w 168276"/>
                <a:gd name="connsiteY299" fmla="*/ 380135 h 555626"/>
                <a:gd name="connsiteX300" fmla="*/ 3175 w 168276"/>
                <a:gd name="connsiteY300" fmla="*/ 382588 h 555626"/>
                <a:gd name="connsiteX301" fmla="*/ 22226 w 168276"/>
                <a:gd name="connsiteY301" fmla="*/ 371476 h 555626"/>
                <a:gd name="connsiteX302" fmla="*/ 6349 w 168276"/>
                <a:gd name="connsiteY302" fmla="*/ 392644 h 555626"/>
                <a:gd name="connsiteX303" fmla="*/ 19050 w 168276"/>
                <a:gd name="connsiteY303" fmla="*/ 374651 h 555626"/>
                <a:gd name="connsiteX304" fmla="*/ 0 w 168276"/>
                <a:gd name="connsiteY304" fmla="*/ 385763 h 555626"/>
                <a:gd name="connsiteX305" fmla="*/ 0 w 168276"/>
                <a:gd name="connsiteY305" fmla="*/ 382588 h 555626"/>
                <a:gd name="connsiteX306" fmla="*/ 19050 w 168276"/>
                <a:gd name="connsiteY306" fmla="*/ 355601 h 555626"/>
                <a:gd name="connsiteX307" fmla="*/ 0 w 168276"/>
                <a:gd name="connsiteY307" fmla="*/ 366713 h 555626"/>
                <a:gd name="connsiteX308" fmla="*/ 19050 w 168276"/>
                <a:gd name="connsiteY308" fmla="*/ 341313 h 555626"/>
                <a:gd name="connsiteX309" fmla="*/ 0 w 168276"/>
                <a:gd name="connsiteY309" fmla="*/ 349251 h 555626"/>
                <a:gd name="connsiteX310" fmla="*/ 4041 w 168276"/>
                <a:gd name="connsiteY310" fmla="*/ 344200 h 555626"/>
                <a:gd name="connsiteX311" fmla="*/ 109538 w 168276"/>
                <a:gd name="connsiteY311" fmla="*/ 333376 h 555626"/>
                <a:gd name="connsiteX312" fmla="*/ 112713 w 168276"/>
                <a:gd name="connsiteY312" fmla="*/ 333376 h 555626"/>
                <a:gd name="connsiteX313" fmla="*/ 65251 w 168276"/>
                <a:gd name="connsiteY313" fmla="*/ 375085 h 555626"/>
                <a:gd name="connsiteX314" fmla="*/ 52388 w 168276"/>
                <a:gd name="connsiteY314" fmla="*/ 382588 h 555626"/>
                <a:gd name="connsiteX315" fmla="*/ 101601 w 168276"/>
                <a:gd name="connsiteY315" fmla="*/ 341313 h 555626"/>
                <a:gd name="connsiteX316" fmla="*/ 69851 w 168276"/>
                <a:gd name="connsiteY316" fmla="*/ 357700 h 555626"/>
                <a:gd name="connsiteX317" fmla="*/ 109538 w 168276"/>
                <a:gd name="connsiteY317" fmla="*/ 314326 h 555626"/>
                <a:gd name="connsiteX318" fmla="*/ 112713 w 168276"/>
                <a:gd name="connsiteY318" fmla="*/ 314326 h 555626"/>
                <a:gd name="connsiteX319" fmla="*/ 112713 w 168276"/>
                <a:gd name="connsiteY319" fmla="*/ 319088 h 555626"/>
                <a:gd name="connsiteX320" fmla="*/ 63099 w 168276"/>
                <a:gd name="connsiteY320" fmla="*/ 361185 h 555626"/>
                <a:gd name="connsiteX321" fmla="*/ 52388 w 168276"/>
                <a:gd name="connsiteY321" fmla="*/ 366713 h 555626"/>
                <a:gd name="connsiteX322" fmla="*/ 104776 w 168276"/>
                <a:gd name="connsiteY322" fmla="*/ 322263 h 555626"/>
                <a:gd name="connsiteX323" fmla="*/ 70372 w 168276"/>
                <a:gd name="connsiteY323" fmla="*/ 339986 h 555626"/>
                <a:gd name="connsiteX324" fmla="*/ 22226 w 168276"/>
                <a:gd name="connsiteY324" fmla="*/ 300038 h 555626"/>
                <a:gd name="connsiteX325" fmla="*/ 3175 w 168276"/>
                <a:gd name="connsiteY325" fmla="*/ 333376 h 555626"/>
                <a:gd name="connsiteX326" fmla="*/ 22226 w 168276"/>
                <a:gd name="connsiteY326" fmla="*/ 322263 h 555626"/>
                <a:gd name="connsiteX327" fmla="*/ 22226 w 168276"/>
                <a:gd name="connsiteY327" fmla="*/ 325438 h 555626"/>
                <a:gd name="connsiteX328" fmla="*/ 6350 w 168276"/>
                <a:gd name="connsiteY328" fmla="*/ 341313 h 555626"/>
                <a:gd name="connsiteX329" fmla="*/ 19050 w 168276"/>
                <a:gd name="connsiteY329" fmla="*/ 325438 h 555626"/>
                <a:gd name="connsiteX330" fmla="*/ 0 w 168276"/>
                <a:gd name="connsiteY330" fmla="*/ 338138 h 555626"/>
                <a:gd name="connsiteX331" fmla="*/ 168275 w 168276"/>
                <a:gd name="connsiteY331" fmla="*/ 296863 h 555626"/>
                <a:gd name="connsiteX332" fmla="*/ 142875 w 168276"/>
                <a:gd name="connsiteY332" fmla="*/ 333376 h 555626"/>
                <a:gd name="connsiteX333" fmla="*/ 168275 w 168276"/>
                <a:gd name="connsiteY333" fmla="*/ 319088 h 555626"/>
                <a:gd name="connsiteX334" fmla="*/ 168275 w 168276"/>
                <a:gd name="connsiteY334" fmla="*/ 322263 h 555626"/>
                <a:gd name="connsiteX335" fmla="*/ 146050 w 168276"/>
                <a:gd name="connsiteY335" fmla="*/ 344488 h 555626"/>
                <a:gd name="connsiteX336" fmla="*/ 168275 w 168276"/>
                <a:gd name="connsiteY336" fmla="*/ 333376 h 555626"/>
                <a:gd name="connsiteX337" fmla="*/ 163657 w 168276"/>
                <a:gd name="connsiteY337" fmla="*/ 338860 h 555626"/>
                <a:gd name="connsiteX338" fmla="*/ 142875 w 168276"/>
                <a:gd name="connsiteY338" fmla="*/ 349251 h 555626"/>
                <a:gd name="connsiteX339" fmla="*/ 139700 w 168276"/>
                <a:gd name="connsiteY339" fmla="*/ 349251 h 555626"/>
                <a:gd name="connsiteX340" fmla="*/ 165100 w 168276"/>
                <a:gd name="connsiteY340" fmla="*/ 325438 h 555626"/>
                <a:gd name="connsiteX341" fmla="*/ 142875 w 168276"/>
                <a:gd name="connsiteY341" fmla="*/ 338138 h 555626"/>
                <a:gd name="connsiteX342" fmla="*/ 139700 w 168276"/>
                <a:gd name="connsiteY342" fmla="*/ 338138 h 555626"/>
                <a:gd name="connsiteX343" fmla="*/ 163905 w 168276"/>
                <a:gd name="connsiteY343" fmla="*/ 298806 h 555626"/>
                <a:gd name="connsiteX344" fmla="*/ 165100 w 168276"/>
                <a:gd name="connsiteY344" fmla="*/ 296863 h 555626"/>
                <a:gd name="connsiteX345" fmla="*/ 163905 w 168276"/>
                <a:gd name="connsiteY345" fmla="*/ 298806 h 555626"/>
                <a:gd name="connsiteX346" fmla="*/ 157988 w 168276"/>
                <a:gd name="connsiteY346" fmla="*/ 301435 h 555626"/>
                <a:gd name="connsiteX347" fmla="*/ 17464 w 168276"/>
                <a:gd name="connsiteY347" fmla="*/ 290513 h 555626"/>
                <a:gd name="connsiteX348" fmla="*/ 7938 w 168276"/>
                <a:gd name="connsiteY348" fmla="*/ 303213 h 555626"/>
                <a:gd name="connsiteX349" fmla="*/ 22226 w 168276"/>
                <a:gd name="connsiteY349" fmla="*/ 292101 h 555626"/>
                <a:gd name="connsiteX350" fmla="*/ 22226 w 168276"/>
                <a:gd name="connsiteY350" fmla="*/ 296863 h 555626"/>
                <a:gd name="connsiteX351" fmla="*/ 11113 w 168276"/>
                <a:gd name="connsiteY351" fmla="*/ 303213 h 555626"/>
                <a:gd name="connsiteX352" fmla="*/ 22226 w 168276"/>
                <a:gd name="connsiteY352" fmla="*/ 300038 h 555626"/>
                <a:gd name="connsiteX353" fmla="*/ 0 w 168276"/>
                <a:gd name="connsiteY353" fmla="*/ 311151 h 555626"/>
                <a:gd name="connsiteX354" fmla="*/ 14288 w 168276"/>
                <a:gd name="connsiteY354" fmla="*/ 300038 h 555626"/>
                <a:gd name="connsiteX355" fmla="*/ 0 w 168276"/>
                <a:gd name="connsiteY355" fmla="*/ 307976 h 555626"/>
                <a:gd name="connsiteX356" fmla="*/ 168275 w 168276"/>
                <a:gd name="connsiteY356" fmla="*/ 288926 h 555626"/>
                <a:gd name="connsiteX357" fmla="*/ 168275 w 168276"/>
                <a:gd name="connsiteY357" fmla="*/ 292101 h 555626"/>
                <a:gd name="connsiteX358" fmla="*/ 153988 w 168276"/>
                <a:gd name="connsiteY358" fmla="*/ 303213 h 555626"/>
                <a:gd name="connsiteX359" fmla="*/ 157988 w 168276"/>
                <a:gd name="connsiteY359" fmla="*/ 301435 h 555626"/>
                <a:gd name="connsiteX360" fmla="*/ 142875 w 168276"/>
                <a:gd name="connsiteY360" fmla="*/ 311151 h 555626"/>
                <a:gd name="connsiteX361" fmla="*/ 139700 w 168276"/>
                <a:gd name="connsiteY361" fmla="*/ 311151 h 555626"/>
                <a:gd name="connsiteX362" fmla="*/ 157163 w 168276"/>
                <a:gd name="connsiteY362" fmla="*/ 300038 h 555626"/>
                <a:gd name="connsiteX363" fmla="*/ 142875 w 168276"/>
                <a:gd name="connsiteY363" fmla="*/ 307976 h 555626"/>
                <a:gd name="connsiteX364" fmla="*/ 139700 w 168276"/>
                <a:gd name="connsiteY364" fmla="*/ 307976 h 555626"/>
                <a:gd name="connsiteX365" fmla="*/ 153035 w 168276"/>
                <a:gd name="connsiteY365" fmla="*/ 296546 h 555626"/>
                <a:gd name="connsiteX366" fmla="*/ 161925 w 168276"/>
                <a:gd name="connsiteY366" fmla="*/ 288926 h 555626"/>
                <a:gd name="connsiteX367" fmla="*/ 153035 w 168276"/>
                <a:gd name="connsiteY367" fmla="*/ 296546 h 555626"/>
                <a:gd name="connsiteX368" fmla="*/ 146050 w 168276"/>
                <a:gd name="connsiteY368" fmla="*/ 300038 h 555626"/>
                <a:gd name="connsiteX369" fmla="*/ 160193 w 168276"/>
                <a:gd name="connsiteY369" fmla="*/ 289936 h 555626"/>
                <a:gd name="connsiteX370" fmla="*/ 19050 w 168276"/>
                <a:gd name="connsiteY370" fmla="*/ 288926 h 555626"/>
                <a:gd name="connsiteX371" fmla="*/ 17464 w 168276"/>
                <a:gd name="connsiteY371" fmla="*/ 290513 h 555626"/>
                <a:gd name="connsiteX372" fmla="*/ 18345 w 168276"/>
                <a:gd name="connsiteY372" fmla="*/ 289337 h 555626"/>
                <a:gd name="connsiteX373" fmla="*/ 101782 w 168276"/>
                <a:gd name="connsiteY373" fmla="*/ 282712 h 555626"/>
                <a:gd name="connsiteX374" fmla="*/ 79376 w 168276"/>
                <a:gd name="connsiteY374" fmla="*/ 296863 h 555626"/>
                <a:gd name="connsiteX375" fmla="*/ 88405 w 168276"/>
                <a:gd name="connsiteY375" fmla="*/ 290414 h 555626"/>
                <a:gd name="connsiteX376" fmla="*/ 109538 w 168276"/>
                <a:gd name="connsiteY376" fmla="*/ 277813 h 555626"/>
                <a:gd name="connsiteX377" fmla="*/ 112713 w 168276"/>
                <a:gd name="connsiteY377" fmla="*/ 277813 h 555626"/>
                <a:gd name="connsiteX378" fmla="*/ 60326 w 168276"/>
                <a:gd name="connsiteY378" fmla="*/ 333376 h 555626"/>
                <a:gd name="connsiteX379" fmla="*/ 109538 w 168276"/>
                <a:gd name="connsiteY379" fmla="*/ 303213 h 555626"/>
                <a:gd name="connsiteX380" fmla="*/ 112713 w 168276"/>
                <a:gd name="connsiteY380" fmla="*/ 303213 h 555626"/>
                <a:gd name="connsiteX381" fmla="*/ 66474 w 168276"/>
                <a:gd name="connsiteY381" fmla="*/ 341994 h 555626"/>
                <a:gd name="connsiteX382" fmla="*/ 52388 w 168276"/>
                <a:gd name="connsiteY382" fmla="*/ 349251 h 555626"/>
                <a:gd name="connsiteX383" fmla="*/ 101601 w 168276"/>
                <a:gd name="connsiteY383" fmla="*/ 311151 h 555626"/>
                <a:gd name="connsiteX384" fmla="*/ 52388 w 168276"/>
                <a:gd name="connsiteY384" fmla="*/ 338138 h 555626"/>
                <a:gd name="connsiteX385" fmla="*/ 104776 w 168276"/>
                <a:gd name="connsiteY385" fmla="*/ 280988 h 555626"/>
                <a:gd name="connsiteX386" fmla="*/ 101782 w 168276"/>
                <a:gd name="connsiteY386" fmla="*/ 282712 h 555626"/>
                <a:gd name="connsiteX387" fmla="*/ 158750 w 168276"/>
                <a:gd name="connsiteY387" fmla="*/ 275035 h 555626"/>
                <a:gd name="connsiteX388" fmla="*/ 142875 w 168276"/>
                <a:gd name="connsiteY388" fmla="*/ 296863 h 555626"/>
                <a:gd name="connsiteX389" fmla="*/ 168275 w 168276"/>
                <a:gd name="connsiteY389" fmla="*/ 280988 h 555626"/>
                <a:gd name="connsiteX390" fmla="*/ 168275 w 168276"/>
                <a:gd name="connsiteY390" fmla="*/ 284163 h 555626"/>
                <a:gd name="connsiteX391" fmla="*/ 160193 w 168276"/>
                <a:gd name="connsiteY391" fmla="*/ 289936 h 555626"/>
                <a:gd name="connsiteX392" fmla="*/ 142875 w 168276"/>
                <a:gd name="connsiteY392" fmla="*/ 300038 h 555626"/>
                <a:gd name="connsiteX393" fmla="*/ 139700 w 168276"/>
                <a:gd name="connsiteY393" fmla="*/ 300038 h 555626"/>
                <a:gd name="connsiteX394" fmla="*/ 98426 w 168276"/>
                <a:gd name="connsiteY394" fmla="*/ 273051 h 555626"/>
                <a:gd name="connsiteX395" fmla="*/ 95263 w 168276"/>
                <a:gd name="connsiteY395" fmla="*/ 275450 h 555626"/>
                <a:gd name="connsiteX396" fmla="*/ 60326 w 168276"/>
                <a:gd name="connsiteY396" fmla="*/ 296863 h 555626"/>
                <a:gd name="connsiteX397" fmla="*/ 63654 w 168276"/>
                <a:gd name="connsiteY397" fmla="*/ 293434 h 555626"/>
                <a:gd name="connsiteX398" fmla="*/ 165100 w 168276"/>
                <a:gd name="connsiteY398" fmla="*/ 266701 h 555626"/>
                <a:gd name="connsiteX399" fmla="*/ 158750 w 168276"/>
                <a:gd name="connsiteY399" fmla="*/ 275035 h 555626"/>
                <a:gd name="connsiteX400" fmla="*/ 164647 w 168276"/>
                <a:gd name="connsiteY400" fmla="*/ 266928 h 555626"/>
                <a:gd name="connsiteX401" fmla="*/ 109538 w 168276"/>
                <a:gd name="connsiteY401" fmla="*/ 266701 h 555626"/>
                <a:gd name="connsiteX402" fmla="*/ 112713 w 168276"/>
                <a:gd name="connsiteY402" fmla="*/ 266701 h 555626"/>
                <a:gd name="connsiteX403" fmla="*/ 68263 w 168276"/>
                <a:gd name="connsiteY403" fmla="*/ 296863 h 555626"/>
                <a:gd name="connsiteX404" fmla="*/ 109538 w 168276"/>
                <a:gd name="connsiteY404" fmla="*/ 273051 h 555626"/>
                <a:gd name="connsiteX405" fmla="*/ 112713 w 168276"/>
                <a:gd name="connsiteY405" fmla="*/ 273051 h 555626"/>
                <a:gd name="connsiteX406" fmla="*/ 88405 w 168276"/>
                <a:gd name="connsiteY406" fmla="*/ 290414 h 555626"/>
                <a:gd name="connsiteX407" fmla="*/ 52388 w 168276"/>
                <a:gd name="connsiteY407" fmla="*/ 311151 h 555626"/>
                <a:gd name="connsiteX408" fmla="*/ 85726 w 168276"/>
                <a:gd name="connsiteY408" fmla="*/ 288926 h 555626"/>
                <a:gd name="connsiteX409" fmla="*/ 52388 w 168276"/>
                <a:gd name="connsiteY409" fmla="*/ 307976 h 555626"/>
                <a:gd name="connsiteX410" fmla="*/ 95263 w 168276"/>
                <a:gd name="connsiteY410" fmla="*/ 275450 h 555626"/>
                <a:gd name="connsiteX411" fmla="*/ 60326 w 168276"/>
                <a:gd name="connsiteY411" fmla="*/ 266607 h 555626"/>
                <a:gd name="connsiteX412" fmla="*/ 55892 w 168276"/>
                <a:gd name="connsiteY412" fmla="*/ 272867 h 555626"/>
                <a:gd name="connsiteX413" fmla="*/ 55563 w 168276"/>
                <a:gd name="connsiteY413" fmla="*/ 273051 h 555626"/>
                <a:gd name="connsiteX414" fmla="*/ 168275 w 168276"/>
                <a:gd name="connsiteY414" fmla="*/ 261938 h 555626"/>
                <a:gd name="connsiteX415" fmla="*/ 164647 w 168276"/>
                <a:gd name="connsiteY415" fmla="*/ 266928 h 555626"/>
                <a:gd name="connsiteX416" fmla="*/ 142875 w 168276"/>
                <a:gd name="connsiteY416" fmla="*/ 277813 h 555626"/>
                <a:gd name="connsiteX417" fmla="*/ 139700 w 168276"/>
                <a:gd name="connsiteY417" fmla="*/ 277813 h 555626"/>
                <a:gd name="connsiteX418" fmla="*/ 142875 w 168276"/>
                <a:gd name="connsiteY418" fmla="*/ 273051 h 555626"/>
                <a:gd name="connsiteX419" fmla="*/ 22226 w 168276"/>
                <a:gd name="connsiteY419" fmla="*/ 261938 h 555626"/>
                <a:gd name="connsiteX420" fmla="*/ 22226 w 168276"/>
                <a:gd name="connsiteY420" fmla="*/ 266701 h 555626"/>
                <a:gd name="connsiteX421" fmla="*/ 3175 w 168276"/>
                <a:gd name="connsiteY421" fmla="*/ 296863 h 555626"/>
                <a:gd name="connsiteX422" fmla="*/ 22226 w 168276"/>
                <a:gd name="connsiteY422" fmla="*/ 284163 h 555626"/>
                <a:gd name="connsiteX423" fmla="*/ 18345 w 168276"/>
                <a:gd name="connsiteY423" fmla="*/ 289337 h 555626"/>
                <a:gd name="connsiteX424" fmla="*/ 0 w 168276"/>
                <a:gd name="connsiteY424" fmla="*/ 300038 h 555626"/>
                <a:gd name="connsiteX425" fmla="*/ 19050 w 168276"/>
                <a:gd name="connsiteY425" fmla="*/ 266701 h 555626"/>
                <a:gd name="connsiteX426" fmla="*/ 0 w 168276"/>
                <a:gd name="connsiteY426" fmla="*/ 277813 h 555626"/>
                <a:gd name="connsiteX427" fmla="*/ 4445 w 168276"/>
                <a:gd name="connsiteY427" fmla="*/ 270829 h 555626"/>
                <a:gd name="connsiteX428" fmla="*/ 3175 w 168276"/>
                <a:gd name="connsiteY428" fmla="*/ 273051 h 555626"/>
                <a:gd name="connsiteX429" fmla="*/ 109538 w 168276"/>
                <a:gd name="connsiteY429" fmla="*/ 242888 h 555626"/>
                <a:gd name="connsiteX430" fmla="*/ 112713 w 168276"/>
                <a:gd name="connsiteY430" fmla="*/ 242888 h 555626"/>
                <a:gd name="connsiteX431" fmla="*/ 63654 w 168276"/>
                <a:gd name="connsiteY431" fmla="*/ 293434 h 555626"/>
                <a:gd name="connsiteX432" fmla="*/ 52388 w 168276"/>
                <a:gd name="connsiteY432" fmla="*/ 300038 h 555626"/>
                <a:gd name="connsiteX433" fmla="*/ 104776 w 168276"/>
                <a:gd name="connsiteY433" fmla="*/ 247651 h 555626"/>
                <a:gd name="connsiteX434" fmla="*/ 52388 w 168276"/>
                <a:gd name="connsiteY434" fmla="*/ 277813 h 555626"/>
                <a:gd name="connsiteX435" fmla="*/ 55892 w 168276"/>
                <a:gd name="connsiteY435" fmla="*/ 272867 h 555626"/>
                <a:gd name="connsiteX436" fmla="*/ 22226 w 168276"/>
                <a:gd name="connsiteY436" fmla="*/ 242888 h 555626"/>
                <a:gd name="connsiteX437" fmla="*/ 4445 w 168276"/>
                <a:gd name="connsiteY437" fmla="*/ 270829 h 555626"/>
                <a:gd name="connsiteX438" fmla="*/ 19532 w 168276"/>
                <a:gd name="connsiteY438" fmla="*/ 244428 h 555626"/>
                <a:gd name="connsiteX439" fmla="*/ 146050 w 168276"/>
                <a:gd name="connsiteY439" fmla="*/ 236538 h 555626"/>
                <a:gd name="connsiteX440" fmla="*/ 142875 w 168276"/>
                <a:gd name="connsiteY440" fmla="*/ 250826 h 555626"/>
                <a:gd name="connsiteX441" fmla="*/ 168275 w 168276"/>
                <a:gd name="connsiteY441" fmla="*/ 236538 h 555626"/>
                <a:gd name="connsiteX442" fmla="*/ 142875 w 168276"/>
                <a:gd name="connsiteY442" fmla="*/ 273051 h 555626"/>
                <a:gd name="connsiteX443" fmla="*/ 165100 w 168276"/>
                <a:gd name="connsiteY443" fmla="*/ 239713 h 555626"/>
                <a:gd name="connsiteX444" fmla="*/ 142875 w 168276"/>
                <a:gd name="connsiteY444" fmla="*/ 255588 h 555626"/>
                <a:gd name="connsiteX445" fmla="*/ 139700 w 168276"/>
                <a:gd name="connsiteY445" fmla="*/ 255588 h 555626"/>
                <a:gd name="connsiteX446" fmla="*/ 139700 w 168276"/>
                <a:gd name="connsiteY446" fmla="*/ 250826 h 555626"/>
                <a:gd name="connsiteX447" fmla="*/ 139700 w 168276"/>
                <a:gd name="connsiteY447" fmla="*/ 236538 h 555626"/>
                <a:gd name="connsiteX448" fmla="*/ 142875 w 168276"/>
                <a:gd name="connsiteY448" fmla="*/ 236538 h 555626"/>
                <a:gd name="connsiteX449" fmla="*/ 146050 w 168276"/>
                <a:gd name="connsiteY449" fmla="*/ 236538 h 555626"/>
                <a:gd name="connsiteX450" fmla="*/ 142875 w 168276"/>
                <a:gd name="connsiteY450" fmla="*/ 239713 h 555626"/>
                <a:gd name="connsiteX451" fmla="*/ 139700 w 168276"/>
                <a:gd name="connsiteY451" fmla="*/ 239713 h 555626"/>
                <a:gd name="connsiteX452" fmla="*/ 55563 w 168276"/>
                <a:gd name="connsiteY452" fmla="*/ 236538 h 555626"/>
                <a:gd name="connsiteX453" fmla="*/ 60326 w 168276"/>
                <a:gd name="connsiteY453" fmla="*/ 236538 h 555626"/>
                <a:gd name="connsiteX454" fmla="*/ 55563 w 168276"/>
                <a:gd name="connsiteY454" fmla="*/ 250826 h 555626"/>
                <a:gd name="connsiteX455" fmla="*/ 82551 w 168276"/>
                <a:gd name="connsiteY455" fmla="*/ 236538 h 555626"/>
                <a:gd name="connsiteX456" fmla="*/ 60326 w 168276"/>
                <a:gd name="connsiteY456" fmla="*/ 266607 h 555626"/>
                <a:gd name="connsiteX457" fmla="*/ 79376 w 168276"/>
                <a:gd name="connsiteY457" fmla="*/ 239713 h 555626"/>
                <a:gd name="connsiteX458" fmla="*/ 52388 w 168276"/>
                <a:gd name="connsiteY458" fmla="*/ 255588 h 555626"/>
                <a:gd name="connsiteX459" fmla="*/ 52388 w 168276"/>
                <a:gd name="connsiteY459" fmla="*/ 250826 h 555626"/>
                <a:gd name="connsiteX460" fmla="*/ 52388 w 168276"/>
                <a:gd name="connsiteY460" fmla="*/ 236538 h 555626"/>
                <a:gd name="connsiteX461" fmla="*/ 55563 w 168276"/>
                <a:gd name="connsiteY461" fmla="*/ 236538 h 555626"/>
                <a:gd name="connsiteX462" fmla="*/ 52388 w 168276"/>
                <a:gd name="connsiteY462" fmla="*/ 239713 h 555626"/>
                <a:gd name="connsiteX463" fmla="*/ 7938 w 168276"/>
                <a:gd name="connsiteY463" fmla="*/ 236538 h 555626"/>
                <a:gd name="connsiteX464" fmla="*/ 3175 w 168276"/>
                <a:gd name="connsiteY464" fmla="*/ 250826 h 555626"/>
                <a:gd name="connsiteX465" fmla="*/ 22226 w 168276"/>
                <a:gd name="connsiteY465" fmla="*/ 239713 h 555626"/>
                <a:gd name="connsiteX466" fmla="*/ 19532 w 168276"/>
                <a:gd name="connsiteY466" fmla="*/ 244428 h 555626"/>
                <a:gd name="connsiteX467" fmla="*/ 0 w 168276"/>
                <a:gd name="connsiteY467" fmla="*/ 255588 h 555626"/>
                <a:gd name="connsiteX468" fmla="*/ 0 w 168276"/>
                <a:gd name="connsiteY468" fmla="*/ 250826 h 555626"/>
                <a:gd name="connsiteX469" fmla="*/ 0 w 168276"/>
                <a:gd name="connsiteY469" fmla="*/ 236538 h 555626"/>
                <a:gd name="connsiteX470" fmla="*/ 3175 w 168276"/>
                <a:gd name="connsiteY470" fmla="*/ 236538 h 555626"/>
                <a:gd name="connsiteX471" fmla="*/ 7938 w 168276"/>
                <a:gd name="connsiteY471" fmla="*/ 236538 h 555626"/>
                <a:gd name="connsiteX472" fmla="*/ 0 w 168276"/>
                <a:gd name="connsiteY472" fmla="*/ 239713 h 555626"/>
                <a:gd name="connsiteX473" fmla="*/ 165101 w 168276"/>
                <a:gd name="connsiteY473" fmla="*/ 209550 h 555626"/>
                <a:gd name="connsiteX474" fmla="*/ 168276 w 168276"/>
                <a:gd name="connsiteY474" fmla="*/ 209550 h 555626"/>
                <a:gd name="connsiteX475" fmla="*/ 168276 w 168276"/>
                <a:gd name="connsiteY475" fmla="*/ 214313 h 555626"/>
                <a:gd name="connsiteX476" fmla="*/ 165101 w 168276"/>
                <a:gd name="connsiteY476" fmla="*/ 214313 h 555626"/>
                <a:gd name="connsiteX477" fmla="*/ 137055 w 168276"/>
                <a:gd name="connsiteY477" fmla="*/ 207131 h 555626"/>
                <a:gd name="connsiteX478" fmla="*/ 135487 w 168276"/>
                <a:gd name="connsiteY478" fmla="*/ 209260 h 555626"/>
                <a:gd name="connsiteX479" fmla="*/ 134939 w 168276"/>
                <a:gd name="connsiteY479" fmla="*/ 209550 h 555626"/>
                <a:gd name="connsiteX480" fmla="*/ 165101 w 168276"/>
                <a:gd name="connsiteY480" fmla="*/ 201613 h 555626"/>
                <a:gd name="connsiteX481" fmla="*/ 165101 w 168276"/>
                <a:gd name="connsiteY481" fmla="*/ 209550 h 555626"/>
                <a:gd name="connsiteX482" fmla="*/ 161926 w 168276"/>
                <a:gd name="connsiteY482" fmla="*/ 214313 h 555626"/>
                <a:gd name="connsiteX483" fmla="*/ 161926 w 168276"/>
                <a:gd name="connsiteY483" fmla="*/ 203377 h 555626"/>
                <a:gd name="connsiteX484" fmla="*/ 161926 w 168276"/>
                <a:gd name="connsiteY484" fmla="*/ 201613 h 555626"/>
                <a:gd name="connsiteX485" fmla="*/ 161926 w 168276"/>
                <a:gd name="connsiteY485" fmla="*/ 203377 h 555626"/>
                <a:gd name="connsiteX486" fmla="*/ 154710 w 168276"/>
                <a:gd name="connsiteY486" fmla="*/ 207385 h 555626"/>
                <a:gd name="connsiteX487" fmla="*/ 161926 w 168276"/>
                <a:gd name="connsiteY487" fmla="*/ 195263 h 555626"/>
                <a:gd name="connsiteX488" fmla="*/ 150814 w 168276"/>
                <a:gd name="connsiteY488" fmla="*/ 209550 h 555626"/>
                <a:gd name="connsiteX489" fmla="*/ 154710 w 168276"/>
                <a:gd name="connsiteY489" fmla="*/ 207385 h 555626"/>
                <a:gd name="connsiteX490" fmla="*/ 146051 w 168276"/>
                <a:gd name="connsiteY490" fmla="*/ 214313 h 555626"/>
                <a:gd name="connsiteX491" fmla="*/ 142876 w 168276"/>
                <a:gd name="connsiteY491" fmla="*/ 214313 h 555626"/>
                <a:gd name="connsiteX492" fmla="*/ 157164 w 168276"/>
                <a:gd name="connsiteY492" fmla="*/ 198438 h 555626"/>
                <a:gd name="connsiteX493" fmla="*/ 131764 w 168276"/>
                <a:gd name="connsiteY493" fmla="*/ 214313 h 555626"/>
                <a:gd name="connsiteX494" fmla="*/ 135487 w 168276"/>
                <a:gd name="connsiteY494" fmla="*/ 209260 h 555626"/>
                <a:gd name="connsiteX495" fmla="*/ 94483 w 168276"/>
                <a:gd name="connsiteY495" fmla="*/ 175430 h 555626"/>
                <a:gd name="connsiteX496" fmla="*/ 66612 w 168276"/>
                <a:gd name="connsiteY496" fmla="*/ 195798 h 555626"/>
                <a:gd name="connsiteX497" fmla="*/ 55563 w 168276"/>
                <a:gd name="connsiteY497" fmla="*/ 201613 h 555626"/>
                <a:gd name="connsiteX498" fmla="*/ 146051 w 168276"/>
                <a:gd name="connsiteY498" fmla="*/ 173038 h 555626"/>
                <a:gd name="connsiteX499" fmla="*/ 110149 w 168276"/>
                <a:gd name="connsiteY499" fmla="*/ 208940 h 555626"/>
                <a:gd name="connsiteX500" fmla="*/ 109538 w 168276"/>
                <a:gd name="connsiteY500" fmla="*/ 209550 h 555626"/>
                <a:gd name="connsiteX501" fmla="*/ 157164 w 168276"/>
                <a:gd name="connsiteY501" fmla="*/ 179388 h 555626"/>
                <a:gd name="connsiteX502" fmla="*/ 157164 w 168276"/>
                <a:gd name="connsiteY502" fmla="*/ 184150 h 555626"/>
                <a:gd name="connsiteX503" fmla="*/ 137055 w 168276"/>
                <a:gd name="connsiteY503" fmla="*/ 207131 h 555626"/>
                <a:gd name="connsiteX504" fmla="*/ 151872 w 168276"/>
                <a:gd name="connsiteY504" fmla="*/ 187023 h 555626"/>
                <a:gd name="connsiteX505" fmla="*/ 153989 w 168276"/>
                <a:gd name="connsiteY505" fmla="*/ 184150 h 555626"/>
                <a:gd name="connsiteX506" fmla="*/ 101601 w 168276"/>
                <a:gd name="connsiteY506" fmla="*/ 214313 h 555626"/>
                <a:gd name="connsiteX507" fmla="*/ 49572 w 168276"/>
                <a:gd name="connsiteY507" fmla="*/ 159416 h 555626"/>
                <a:gd name="connsiteX508" fmla="*/ 26988 w 168276"/>
                <a:gd name="connsiteY508" fmla="*/ 173038 h 555626"/>
                <a:gd name="connsiteX509" fmla="*/ 30376 w 168276"/>
                <a:gd name="connsiteY509" fmla="*/ 170281 h 555626"/>
                <a:gd name="connsiteX510" fmla="*/ 146051 w 168276"/>
                <a:gd name="connsiteY510" fmla="*/ 153988 h 555626"/>
                <a:gd name="connsiteX511" fmla="*/ 82551 w 168276"/>
                <a:gd name="connsiteY511" fmla="*/ 206375 h 555626"/>
                <a:gd name="connsiteX512" fmla="*/ 150814 w 168276"/>
                <a:gd name="connsiteY512" fmla="*/ 168275 h 555626"/>
                <a:gd name="connsiteX513" fmla="*/ 146051 w 168276"/>
                <a:gd name="connsiteY513" fmla="*/ 173038 h 555626"/>
                <a:gd name="connsiteX514" fmla="*/ 74613 w 168276"/>
                <a:gd name="connsiteY514" fmla="*/ 214313 h 555626"/>
                <a:gd name="connsiteX515" fmla="*/ 71438 w 168276"/>
                <a:gd name="connsiteY515" fmla="*/ 214313 h 555626"/>
                <a:gd name="connsiteX516" fmla="*/ 134939 w 168276"/>
                <a:gd name="connsiteY516" fmla="*/ 160338 h 555626"/>
                <a:gd name="connsiteX517" fmla="*/ 41276 w 168276"/>
                <a:gd name="connsiteY517" fmla="*/ 214313 h 555626"/>
                <a:gd name="connsiteX518" fmla="*/ 66612 w 168276"/>
                <a:gd name="connsiteY518" fmla="*/ 195798 h 555626"/>
                <a:gd name="connsiteX519" fmla="*/ 98426 w 168276"/>
                <a:gd name="connsiteY519" fmla="*/ 131763 h 555626"/>
                <a:gd name="connsiteX520" fmla="*/ 53519 w 168276"/>
                <a:gd name="connsiteY520" fmla="*/ 160339 h 555626"/>
                <a:gd name="connsiteX521" fmla="*/ 91982 w 168276"/>
                <a:gd name="connsiteY521" fmla="*/ 135410 h 555626"/>
                <a:gd name="connsiteX522" fmla="*/ 123826 w 168276"/>
                <a:gd name="connsiteY522" fmla="*/ 127000 h 555626"/>
                <a:gd name="connsiteX523" fmla="*/ 118304 w 168276"/>
                <a:gd name="connsiteY523" fmla="*/ 131602 h 555626"/>
                <a:gd name="connsiteX524" fmla="*/ 60326 w 168276"/>
                <a:gd name="connsiteY524" fmla="*/ 165100 h 555626"/>
                <a:gd name="connsiteX525" fmla="*/ 81301 w 168276"/>
                <a:gd name="connsiteY525" fmla="*/ 152049 h 555626"/>
                <a:gd name="connsiteX526" fmla="*/ 131764 w 168276"/>
                <a:gd name="connsiteY526" fmla="*/ 123825 h 555626"/>
                <a:gd name="connsiteX527" fmla="*/ 134939 w 168276"/>
                <a:gd name="connsiteY527" fmla="*/ 123825 h 555626"/>
                <a:gd name="connsiteX528" fmla="*/ 30163 w 168276"/>
                <a:gd name="connsiteY528" fmla="*/ 206375 h 555626"/>
                <a:gd name="connsiteX529" fmla="*/ 139701 w 168276"/>
                <a:gd name="connsiteY529" fmla="*/ 142875 h 555626"/>
                <a:gd name="connsiteX530" fmla="*/ 142876 w 168276"/>
                <a:gd name="connsiteY530" fmla="*/ 142875 h 555626"/>
                <a:gd name="connsiteX531" fmla="*/ 94483 w 168276"/>
                <a:gd name="connsiteY531" fmla="*/ 175430 h 555626"/>
                <a:gd name="connsiteX532" fmla="*/ 123826 w 168276"/>
                <a:gd name="connsiteY532" fmla="*/ 153988 h 555626"/>
                <a:gd name="connsiteX533" fmla="*/ 19051 w 168276"/>
                <a:gd name="connsiteY533" fmla="*/ 214313 h 555626"/>
                <a:gd name="connsiteX534" fmla="*/ 118304 w 168276"/>
                <a:gd name="connsiteY534" fmla="*/ 131602 h 555626"/>
                <a:gd name="connsiteX535" fmla="*/ 131764 w 168276"/>
                <a:gd name="connsiteY535" fmla="*/ 120650 h 555626"/>
                <a:gd name="connsiteX536" fmla="*/ 81301 w 168276"/>
                <a:gd name="connsiteY536" fmla="*/ 152049 h 555626"/>
                <a:gd name="connsiteX537" fmla="*/ 7938 w 168276"/>
                <a:gd name="connsiteY537" fmla="*/ 195263 h 555626"/>
                <a:gd name="connsiteX538" fmla="*/ 79376 w 168276"/>
                <a:gd name="connsiteY538" fmla="*/ 149225 h 555626"/>
                <a:gd name="connsiteX539" fmla="*/ 11113 w 168276"/>
                <a:gd name="connsiteY539" fmla="*/ 187325 h 555626"/>
                <a:gd name="connsiteX540" fmla="*/ 53519 w 168276"/>
                <a:gd name="connsiteY540" fmla="*/ 160339 h 555626"/>
                <a:gd name="connsiteX541" fmla="*/ 41276 w 168276"/>
                <a:gd name="connsiteY541" fmla="*/ 168275 h 555626"/>
                <a:gd name="connsiteX542" fmla="*/ 127001 w 168276"/>
                <a:gd name="connsiteY542" fmla="*/ 112713 h 555626"/>
                <a:gd name="connsiteX543" fmla="*/ 91982 w 168276"/>
                <a:gd name="connsiteY543" fmla="*/ 135410 h 555626"/>
                <a:gd name="connsiteX544" fmla="*/ 49572 w 168276"/>
                <a:gd name="connsiteY544" fmla="*/ 159416 h 555626"/>
                <a:gd name="connsiteX545" fmla="*/ 71438 w 168276"/>
                <a:gd name="connsiteY545" fmla="*/ 101600 h 555626"/>
                <a:gd name="connsiteX546" fmla="*/ 36513 w 168276"/>
                <a:gd name="connsiteY546" fmla="*/ 139020 h 555626"/>
                <a:gd name="connsiteX547" fmla="*/ 69110 w 168276"/>
                <a:gd name="connsiteY547" fmla="*/ 102931 h 555626"/>
                <a:gd name="connsiteX548" fmla="*/ 120651 w 168276"/>
                <a:gd name="connsiteY548" fmla="*/ 96838 h 555626"/>
                <a:gd name="connsiteX549" fmla="*/ 30376 w 168276"/>
                <a:gd name="connsiteY549" fmla="*/ 170281 h 555626"/>
                <a:gd name="connsiteX550" fmla="*/ 14288 w 168276"/>
                <a:gd name="connsiteY550" fmla="*/ 179388 h 555626"/>
                <a:gd name="connsiteX551" fmla="*/ 14288 w 168276"/>
                <a:gd name="connsiteY551" fmla="*/ 176213 h 555626"/>
                <a:gd name="connsiteX552" fmla="*/ 109538 w 168276"/>
                <a:gd name="connsiteY552" fmla="*/ 104775 h 555626"/>
                <a:gd name="connsiteX553" fmla="*/ 26988 w 168276"/>
                <a:gd name="connsiteY553" fmla="*/ 149225 h 555626"/>
                <a:gd name="connsiteX554" fmla="*/ 36513 w 168276"/>
                <a:gd name="connsiteY554" fmla="*/ 139020 h 555626"/>
                <a:gd name="connsiteX555" fmla="*/ 30163 w 168276"/>
                <a:gd name="connsiteY555" fmla="*/ 146050 h 555626"/>
                <a:gd name="connsiteX556" fmla="*/ 49213 w 168276"/>
                <a:gd name="connsiteY556" fmla="*/ 96838 h 555626"/>
                <a:gd name="connsiteX557" fmla="*/ 52388 w 168276"/>
                <a:gd name="connsiteY557" fmla="*/ 96838 h 555626"/>
                <a:gd name="connsiteX558" fmla="*/ 41276 w 168276"/>
                <a:gd name="connsiteY558" fmla="*/ 115888 h 555626"/>
                <a:gd name="connsiteX559" fmla="*/ 74613 w 168276"/>
                <a:gd name="connsiteY559" fmla="*/ 96838 h 555626"/>
                <a:gd name="connsiteX560" fmla="*/ 69110 w 168276"/>
                <a:gd name="connsiteY560" fmla="*/ 102931 h 555626"/>
                <a:gd name="connsiteX561" fmla="*/ 38101 w 168276"/>
                <a:gd name="connsiteY561" fmla="*/ 120650 h 555626"/>
                <a:gd name="connsiteX562" fmla="*/ 38101 w 168276"/>
                <a:gd name="connsiteY562" fmla="*/ 115888 h 555626"/>
                <a:gd name="connsiteX563" fmla="*/ 98426 w 168276"/>
                <a:gd name="connsiteY563" fmla="*/ 60325 h 555626"/>
                <a:gd name="connsiteX564" fmla="*/ 88643 w 168276"/>
                <a:gd name="connsiteY564" fmla="*/ 66503 h 555626"/>
                <a:gd name="connsiteX565" fmla="*/ 91746 w 168276"/>
                <a:gd name="connsiteY565" fmla="*/ 63788 h 555626"/>
                <a:gd name="connsiteX566" fmla="*/ 109538 w 168276"/>
                <a:gd name="connsiteY566" fmla="*/ 55562 h 555626"/>
                <a:gd name="connsiteX567" fmla="*/ 109538 w 168276"/>
                <a:gd name="connsiteY567" fmla="*/ 60325 h 555626"/>
                <a:gd name="connsiteX568" fmla="*/ 115888 w 168276"/>
                <a:gd name="connsiteY568" fmla="*/ 79375 h 555626"/>
                <a:gd name="connsiteX569" fmla="*/ 109538 w 168276"/>
                <a:gd name="connsiteY569" fmla="*/ 63500 h 555626"/>
                <a:gd name="connsiteX570" fmla="*/ 79376 w 168276"/>
                <a:gd name="connsiteY570" fmla="*/ 82550 h 555626"/>
                <a:gd name="connsiteX571" fmla="*/ 74613 w 168276"/>
                <a:gd name="connsiteY571" fmla="*/ 82550 h 555626"/>
                <a:gd name="connsiteX572" fmla="*/ 74613 w 168276"/>
                <a:gd name="connsiteY572" fmla="*/ 79375 h 555626"/>
                <a:gd name="connsiteX573" fmla="*/ 93663 w 168276"/>
                <a:gd name="connsiteY573" fmla="*/ 66675 h 555626"/>
                <a:gd name="connsiteX574" fmla="*/ 68263 w 168276"/>
                <a:gd name="connsiteY574" fmla="*/ 82550 h 555626"/>
                <a:gd name="connsiteX575" fmla="*/ 68263 w 168276"/>
                <a:gd name="connsiteY575" fmla="*/ 79375 h 555626"/>
                <a:gd name="connsiteX576" fmla="*/ 88643 w 168276"/>
                <a:gd name="connsiteY576" fmla="*/ 66503 h 555626"/>
                <a:gd name="connsiteX577" fmla="*/ 79376 w 168276"/>
                <a:gd name="connsiteY577" fmla="*/ 74612 h 555626"/>
                <a:gd name="connsiteX578" fmla="*/ 90488 w 168276"/>
                <a:gd name="connsiteY578" fmla="*/ 14287 h 555626"/>
                <a:gd name="connsiteX579" fmla="*/ 68263 w 168276"/>
                <a:gd name="connsiteY579" fmla="*/ 52387 h 555626"/>
                <a:gd name="connsiteX580" fmla="*/ 98426 w 168276"/>
                <a:gd name="connsiteY580" fmla="*/ 33337 h 555626"/>
                <a:gd name="connsiteX581" fmla="*/ 60326 w 168276"/>
                <a:gd name="connsiteY581" fmla="*/ 79375 h 555626"/>
                <a:gd name="connsiteX582" fmla="*/ 104776 w 168276"/>
                <a:gd name="connsiteY582" fmla="*/ 52387 h 555626"/>
                <a:gd name="connsiteX583" fmla="*/ 91746 w 168276"/>
                <a:gd name="connsiteY583" fmla="*/ 63788 h 555626"/>
                <a:gd name="connsiteX584" fmla="*/ 55563 w 168276"/>
                <a:gd name="connsiteY584" fmla="*/ 82550 h 555626"/>
                <a:gd name="connsiteX585" fmla="*/ 52388 w 168276"/>
                <a:gd name="connsiteY585" fmla="*/ 82550 h 555626"/>
                <a:gd name="connsiteX586" fmla="*/ 52388 w 168276"/>
                <a:gd name="connsiteY586" fmla="*/ 79375 h 555626"/>
                <a:gd name="connsiteX587" fmla="*/ 93663 w 168276"/>
                <a:gd name="connsiteY587" fmla="*/ 38100 h 555626"/>
                <a:gd name="connsiteX588" fmla="*/ 63501 w 168276"/>
                <a:gd name="connsiteY588" fmla="*/ 55562 h 555626"/>
                <a:gd name="connsiteX589" fmla="*/ 63501 w 168276"/>
                <a:gd name="connsiteY589" fmla="*/ 52387 h 555626"/>
                <a:gd name="connsiteX590" fmla="*/ 84138 w 168276"/>
                <a:gd name="connsiteY590" fmla="*/ 17009 h 555626"/>
                <a:gd name="connsiteX591" fmla="*/ 85726 w 168276"/>
                <a:gd name="connsiteY591" fmla="*/ 14287 h 555626"/>
                <a:gd name="connsiteX592" fmla="*/ 84138 w 168276"/>
                <a:gd name="connsiteY592" fmla="*/ 17009 h 555626"/>
                <a:gd name="connsiteX593" fmla="*/ 79376 w 168276"/>
                <a:gd name="connsiteY593" fmla="*/ 19050 h 555626"/>
                <a:gd name="connsiteX594" fmla="*/ 79503 w 168276"/>
                <a:gd name="connsiteY594" fmla="*/ 18732 h 555626"/>
                <a:gd name="connsiteX595" fmla="*/ 82551 w 168276"/>
                <a:gd name="connsiteY595" fmla="*/ 0 h 555626"/>
                <a:gd name="connsiteX596" fmla="*/ 85726 w 168276"/>
                <a:gd name="connsiteY596" fmla="*/ 3175 h 555626"/>
                <a:gd name="connsiteX597" fmla="*/ 79503 w 168276"/>
                <a:gd name="connsiteY597" fmla="*/ 18732 h 555626"/>
                <a:gd name="connsiteX598" fmla="*/ 74613 w 168276"/>
                <a:gd name="connsiteY598" fmla="*/ 22225 h 555626"/>
                <a:gd name="connsiteX599" fmla="*/ 82551 w 168276"/>
                <a:gd name="connsiteY599" fmla="*/ 7937 h 555626"/>
                <a:gd name="connsiteX600" fmla="*/ 82551 w 168276"/>
                <a:gd name="connsiteY600" fmla="*/ 3175 h 555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</a:cxnLst>
              <a:rect l="l" t="t" r="r" b="b"/>
              <a:pathLst>
                <a:path w="168276" h="555626">
                  <a:moveTo>
                    <a:pt x="168275" y="550864"/>
                  </a:moveTo>
                  <a:lnTo>
                    <a:pt x="168275" y="555626"/>
                  </a:lnTo>
                  <a:lnTo>
                    <a:pt x="165100" y="555626"/>
                  </a:lnTo>
                  <a:close/>
                  <a:moveTo>
                    <a:pt x="22226" y="550864"/>
                  </a:moveTo>
                  <a:lnTo>
                    <a:pt x="26988" y="555626"/>
                  </a:lnTo>
                  <a:lnTo>
                    <a:pt x="22226" y="555626"/>
                  </a:lnTo>
                  <a:close/>
                  <a:moveTo>
                    <a:pt x="168275" y="547689"/>
                  </a:moveTo>
                  <a:lnTo>
                    <a:pt x="168275" y="550864"/>
                  </a:lnTo>
                  <a:lnTo>
                    <a:pt x="161925" y="555626"/>
                  </a:lnTo>
                  <a:lnTo>
                    <a:pt x="157163" y="555626"/>
                  </a:lnTo>
                  <a:close/>
                  <a:moveTo>
                    <a:pt x="22226" y="547689"/>
                  </a:moveTo>
                  <a:lnTo>
                    <a:pt x="14288" y="555626"/>
                  </a:lnTo>
                  <a:lnTo>
                    <a:pt x="15689" y="550303"/>
                  </a:lnTo>
                  <a:close/>
                  <a:moveTo>
                    <a:pt x="168275" y="544514"/>
                  </a:moveTo>
                  <a:lnTo>
                    <a:pt x="153988" y="555626"/>
                  </a:lnTo>
                  <a:lnTo>
                    <a:pt x="155753" y="550079"/>
                  </a:lnTo>
                  <a:close/>
                  <a:moveTo>
                    <a:pt x="17630" y="542926"/>
                  </a:moveTo>
                  <a:lnTo>
                    <a:pt x="15689" y="550303"/>
                  </a:lnTo>
                  <a:lnTo>
                    <a:pt x="14288" y="550864"/>
                  </a:lnTo>
                  <a:close/>
                  <a:moveTo>
                    <a:pt x="159871" y="537137"/>
                  </a:moveTo>
                  <a:lnTo>
                    <a:pt x="155753" y="550079"/>
                  </a:lnTo>
                  <a:lnTo>
                    <a:pt x="153988" y="550864"/>
                  </a:lnTo>
                  <a:close/>
                  <a:moveTo>
                    <a:pt x="112713" y="531814"/>
                  </a:moveTo>
                  <a:lnTo>
                    <a:pt x="112713" y="555626"/>
                  </a:lnTo>
                  <a:lnTo>
                    <a:pt x="109538" y="555626"/>
                  </a:lnTo>
                  <a:lnTo>
                    <a:pt x="109538" y="533719"/>
                  </a:lnTo>
                  <a:close/>
                  <a:moveTo>
                    <a:pt x="109538" y="531814"/>
                  </a:moveTo>
                  <a:lnTo>
                    <a:pt x="109538" y="533719"/>
                  </a:lnTo>
                  <a:lnTo>
                    <a:pt x="104776" y="536576"/>
                  </a:lnTo>
                  <a:close/>
                  <a:moveTo>
                    <a:pt x="22226" y="520701"/>
                  </a:moveTo>
                  <a:lnTo>
                    <a:pt x="26988" y="520701"/>
                  </a:lnTo>
                  <a:lnTo>
                    <a:pt x="17630" y="542926"/>
                  </a:lnTo>
                  <a:lnTo>
                    <a:pt x="22226" y="525464"/>
                  </a:lnTo>
                  <a:lnTo>
                    <a:pt x="0" y="536576"/>
                  </a:lnTo>
                  <a:lnTo>
                    <a:pt x="3175" y="531814"/>
                  </a:lnTo>
                  <a:close/>
                  <a:moveTo>
                    <a:pt x="168275" y="517526"/>
                  </a:moveTo>
                  <a:lnTo>
                    <a:pt x="159871" y="537137"/>
                  </a:lnTo>
                  <a:lnTo>
                    <a:pt x="165100" y="520701"/>
                  </a:lnTo>
                  <a:lnTo>
                    <a:pt x="142875" y="536576"/>
                  </a:lnTo>
                  <a:lnTo>
                    <a:pt x="139700" y="536576"/>
                  </a:lnTo>
                  <a:lnTo>
                    <a:pt x="142875" y="531814"/>
                  </a:lnTo>
                  <a:close/>
                  <a:moveTo>
                    <a:pt x="12701" y="494771"/>
                  </a:moveTo>
                  <a:lnTo>
                    <a:pt x="7938" y="498476"/>
                  </a:lnTo>
                  <a:lnTo>
                    <a:pt x="8732" y="497418"/>
                  </a:lnTo>
                  <a:close/>
                  <a:moveTo>
                    <a:pt x="22226" y="487364"/>
                  </a:moveTo>
                  <a:lnTo>
                    <a:pt x="7938" y="506414"/>
                  </a:lnTo>
                  <a:lnTo>
                    <a:pt x="22226" y="498476"/>
                  </a:lnTo>
                  <a:lnTo>
                    <a:pt x="22226" y="503239"/>
                  </a:lnTo>
                  <a:lnTo>
                    <a:pt x="0" y="514351"/>
                  </a:lnTo>
                  <a:lnTo>
                    <a:pt x="0" y="509589"/>
                  </a:lnTo>
                  <a:lnTo>
                    <a:pt x="19050" y="490539"/>
                  </a:lnTo>
                  <a:lnTo>
                    <a:pt x="12701" y="494771"/>
                  </a:lnTo>
                  <a:close/>
                  <a:moveTo>
                    <a:pt x="18144" y="484869"/>
                  </a:moveTo>
                  <a:lnTo>
                    <a:pt x="8732" y="497418"/>
                  </a:lnTo>
                  <a:lnTo>
                    <a:pt x="0" y="503239"/>
                  </a:lnTo>
                  <a:lnTo>
                    <a:pt x="0" y="498476"/>
                  </a:lnTo>
                  <a:close/>
                  <a:moveTo>
                    <a:pt x="19050" y="484189"/>
                  </a:moveTo>
                  <a:lnTo>
                    <a:pt x="18144" y="484869"/>
                  </a:lnTo>
                  <a:lnTo>
                    <a:pt x="18521" y="484365"/>
                  </a:lnTo>
                  <a:close/>
                  <a:moveTo>
                    <a:pt x="109538" y="476251"/>
                  </a:moveTo>
                  <a:lnTo>
                    <a:pt x="52388" y="514351"/>
                  </a:lnTo>
                  <a:lnTo>
                    <a:pt x="52388" y="509589"/>
                  </a:lnTo>
                  <a:lnTo>
                    <a:pt x="100013" y="477327"/>
                  </a:lnTo>
                  <a:lnTo>
                    <a:pt x="63501" y="503239"/>
                  </a:lnTo>
                  <a:close/>
                  <a:moveTo>
                    <a:pt x="109538" y="476251"/>
                  </a:moveTo>
                  <a:lnTo>
                    <a:pt x="112713" y="479426"/>
                  </a:lnTo>
                  <a:lnTo>
                    <a:pt x="60326" y="531814"/>
                  </a:lnTo>
                  <a:lnTo>
                    <a:pt x="109538" y="503239"/>
                  </a:lnTo>
                  <a:lnTo>
                    <a:pt x="112713" y="503239"/>
                  </a:lnTo>
                  <a:lnTo>
                    <a:pt x="71438" y="550864"/>
                  </a:lnTo>
                  <a:lnTo>
                    <a:pt x="109538" y="528639"/>
                  </a:lnTo>
                  <a:lnTo>
                    <a:pt x="112713" y="528639"/>
                  </a:lnTo>
                  <a:lnTo>
                    <a:pt x="112713" y="531814"/>
                  </a:lnTo>
                  <a:lnTo>
                    <a:pt x="109538" y="531814"/>
                  </a:lnTo>
                  <a:lnTo>
                    <a:pt x="71438" y="555626"/>
                  </a:lnTo>
                  <a:lnTo>
                    <a:pt x="76345" y="550719"/>
                  </a:lnTo>
                  <a:lnTo>
                    <a:pt x="77435" y="549629"/>
                  </a:lnTo>
                  <a:lnTo>
                    <a:pt x="79376" y="547689"/>
                  </a:lnTo>
                  <a:lnTo>
                    <a:pt x="68263" y="555626"/>
                  </a:lnTo>
                  <a:lnTo>
                    <a:pt x="63501" y="555626"/>
                  </a:lnTo>
                  <a:lnTo>
                    <a:pt x="104776" y="506414"/>
                  </a:lnTo>
                  <a:lnTo>
                    <a:pt x="52388" y="536576"/>
                  </a:lnTo>
                  <a:lnTo>
                    <a:pt x="104776" y="484189"/>
                  </a:lnTo>
                  <a:lnTo>
                    <a:pt x="52388" y="514351"/>
                  </a:lnTo>
                  <a:lnTo>
                    <a:pt x="109538" y="479426"/>
                  </a:lnTo>
                  <a:close/>
                  <a:moveTo>
                    <a:pt x="101601" y="476251"/>
                  </a:moveTo>
                  <a:lnTo>
                    <a:pt x="100013" y="477327"/>
                  </a:lnTo>
                  <a:lnTo>
                    <a:pt x="101283" y="476425"/>
                  </a:lnTo>
                  <a:close/>
                  <a:moveTo>
                    <a:pt x="80011" y="475299"/>
                  </a:moveTo>
                  <a:lnTo>
                    <a:pt x="60326" y="487364"/>
                  </a:lnTo>
                  <a:lnTo>
                    <a:pt x="63012" y="484677"/>
                  </a:lnTo>
                  <a:close/>
                  <a:moveTo>
                    <a:pt x="109538" y="457201"/>
                  </a:moveTo>
                  <a:lnTo>
                    <a:pt x="112713" y="457201"/>
                  </a:lnTo>
                  <a:lnTo>
                    <a:pt x="63501" y="495301"/>
                  </a:lnTo>
                  <a:lnTo>
                    <a:pt x="109538" y="468314"/>
                  </a:lnTo>
                  <a:lnTo>
                    <a:pt x="112713" y="468314"/>
                  </a:lnTo>
                  <a:lnTo>
                    <a:pt x="101283" y="476425"/>
                  </a:lnTo>
                  <a:lnTo>
                    <a:pt x="52388" y="503239"/>
                  </a:lnTo>
                  <a:lnTo>
                    <a:pt x="52388" y="498476"/>
                  </a:lnTo>
                  <a:lnTo>
                    <a:pt x="98426" y="465139"/>
                  </a:lnTo>
                  <a:lnTo>
                    <a:pt x="80011" y="475299"/>
                  </a:lnTo>
                  <a:close/>
                  <a:moveTo>
                    <a:pt x="165100" y="454026"/>
                  </a:moveTo>
                  <a:lnTo>
                    <a:pt x="142875" y="487364"/>
                  </a:lnTo>
                  <a:lnTo>
                    <a:pt x="168275" y="473076"/>
                  </a:lnTo>
                  <a:lnTo>
                    <a:pt x="168275" y="476251"/>
                  </a:lnTo>
                  <a:lnTo>
                    <a:pt x="146050" y="495301"/>
                  </a:lnTo>
                  <a:lnTo>
                    <a:pt x="168275" y="484189"/>
                  </a:lnTo>
                  <a:lnTo>
                    <a:pt x="146050" y="506414"/>
                  </a:lnTo>
                  <a:lnTo>
                    <a:pt x="168275" y="495301"/>
                  </a:lnTo>
                  <a:lnTo>
                    <a:pt x="168275" y="498476"/>
                  </a:lnTo>
                  <a:lnTo>
                    <a:pt x="142875" y="531814"/>
                  </a:lnTo>
                  <a:lnTo>
                    <a:pt x="165100" y="498476"/>
                  </a:lnTo>
                  <a:lnTo>
                    <a:pt x="142875" y="514351"/>
                  </a:lnTo>
                  <a:lnTo>
                    <a:pt x="139700" y="514351"/>
                  </a:lnTo>
                  <a:lnTo>
                    <a:pt x="139700" y="509589"/>
                  </a:lnTo>
                  <a:lnTo>
                    <a:pt x="161925" y="487364"/>
                  </a:lnTo>
                  <a:lnTo>
                    <a:pt x="142875" y="503239"/>
                  </a:lnTo>
                  <a:lnTo>
                    <a:pt x="139700" y="503239"/>
                  </a:lnTo>
                  <a:lnTo>
                    <a:pt x="139700" y="498476"/>
                  </a:lnTo>
                  <a:lnTo>
                    <a:pt x="161925" y="479426"/>
                  </a:lnTo>
                  <a:lnTo>
                    <a:pt x="142875" y="490539"/>
                  </a:lnTo>
                  <a:lnTo>
                    <a:pt x="139700" y="490539"/>
                  </a:lnTo>
                  <a:close/>
                  <a:moveTo>
                    <a:pt x="22226" y="454026"/>
                  </a:moveTo>
                  <a:lnTo>
                    <a:pt x="7938" y="461964"/>
                  </a:lnTo>
                  <a:lnTo>
                    <a:pt x="9237" y="460521"/>
                  </a:lnTo>
                  <a:close/>
                  <a:moveTo>
                    <a:pt x="22226" y="454026"/>
                  </a:moveTo>
                  <a:lnTo>
                    <a:pt x="3175" y="487364"/>
                  </a:lnTo>
                  <a:lnTo>
                    <a:pt x="22226" y="476251"/>
                  </a:lnTo>
                  <a:lnTo>
                    <a:pt x="22226" y="479426"/>
                  </a:lnTo>
                  <a:lnTo>
                    <a:pt x="18521" y="484365"/>
                  </a:lnTo>
                  <a:lnTo>
                    <a:pt x="0" y="490539"/>
                  </a:lnTo>
                  <a:close/>
                  <a:moveTo>
                    <a:pt x="22226" y="442914"/>
                  </a:moveTo>
                  <a:lnTo>
                    <a:pt x="22226" y="446089"/>
                  </a:lnTo>
                  <a:lnTo>
                    <a:pt x="9237" y="460521"/>
                  </a:lnTo>
                  <a:lnTo>
                    <a:pt x="0" y="465139"/>
                  </a:lnTo>
                  <a:lnTo>
                    <a:pt x="19050" y="449264"/>
                  </a:lnTo>
                  <a:lnTo>
                    <a:pt x="0" y="457201"/>
                  </a:lnTo>
                  <a:lnTo>
                    <a:pt x="9525" y="442914"/>
                  </a:lnTo>
                  <a:lnTo>
                    <a:pt x="3175" y="454026"/>
                  </a:lnTo>
                  <a:close/>
                  <a:moveTo>
                    <a:pt x="80011" y="441961"/>
                  </a:moveTo>
                  <a:lnTo>
                    <a:pt x="60326" y="454026"/>
                  </a:lnTo>
                  <a:lnTo>
                    <a:pt x="63012" y="451340"/>
                  </a:lnTo>
                  <a:close/>
                  <a:moveTo>
                    <a:pt x="98612" y="438525"/>
                  </a:moveTo>
                  <a:lnTo>
                    <a:pt x="68263" y="457201"/>
                  </a:lnTo>
                  <a:lnTo>
                    <a:pt x="75165" y="452025"/>
                  </a:lnTo>
                  <a:close/>
                  <a:moveTo>
                    <a:pt x="109538" y="431801"/>
                  </a:moveTo>
                  <a:lnTo>
                    <a:pt x="112713" y="431801"/>
                  </a:lnTo>
                  <a:lnTo>
                    <a:pt x="112713" y="434976"/>
                  </a:lnTo>
                  <a:lnTo>
                    <a:pt x="63012" y="484677"/>
                  </a:lnTo>
                  <a:lnTo>
                    <a:pt x="52388" y="490539"/>
                  </a:lnTo>
                  <a:lnTo>
                    <a:pt x="104776" y="434976"/>
                  </a:lnTo>
                  <a:lnTo>
                    <a:pt x="98612" y="438525"/>
                  </a:lnTo>
                  <a:close/>
                  <a:moveTo>
                    <a:pt x="109538" y="423864"/>
                  </a:moveTo>
                  <a:lnTo>
                    <a:pt x="112713" y="423864"/>
                  </a:lnTo>
                  <a:lnTo>
                    <a:pt x="75165" y="452025"/>
                  </a:lnTo>
                  <a:lnTo>
                    <a:pt x="52388" y="465139"/>
                  </a:lnTo>
                  <a:lnTo>
                    <a:pt x="98426" y="431801"/>
                  </a:lnTo>
                  <a:lnTo>
                    <a:pt x="80011" y="441961"/>
                  </a:lnTo>
                  <a:close/>
                  <a:moveTo>
                    <a:pt x="22226" y="423864"/>
                  </a:moveTo>
                  <a:lnTo>
                    <a:pt x="9525" y="442914"/>
                  </a:lnTo>
                  <a:lnTo>
                    <a:pt x="19686" y="425134"/>
                  </a:lnTo>
                  <a:close/>
                  <a:moveTo>
                    <a:pt x="165100" y="420689"/>
                  </a:moveTo>
                  <a:lnTo>
                    <a:pt x="142875" y="454026"/>
                  </a:lnTo>
                  <a:lnTo>
                    <a:pt x="168275" y="438151"/>
                  </a:lnTo>
                  <a:lnTo>
                    <a:pt x="168275" y="442914"/>
                  </a:lnTo>
                  <a:lnTo>
                    <a:pt x="146050" y="461964"/>
                  </a:lnTo>
                  <a:lnTo>
                    <a:pt x="168275" y="449264"/>
                  </a:lnTo>
                  <a:lnTo>
                    <a:pt x="165100" y="454026"/>
                  </a:lnTo>
                  <a:lnTo>
                    <a:pt x="142875" y="465139"/>
                  </a:lnTo>
                  <a:lnTo>
                    <a:pt x="139700" y="465139"/>
                  </a:lnTo>
                  <a:lnTo>
                    <a:pt x="161925" y="446089"/>
                  </a:lnTo>
                  <a:lnTo>
                    <a:pt x="142875" y="457201"/>
                  </a:lnTo>
                  <a:lnTo>
                    <a:pt x="139700" y="457201"/>
                  </a:lnTo>
                  <a:close/>
                  <a:moveTo>
                    <a:pt x="22226" y="420689"/>
                  </a:moveTo>
                  <a:lnTo>
                    <a:pt x="19686" y="425134"/>
                  </a:lnTo>
                  <a:lnTo>
                    <a:pt x="0" y="434976"/>
                  </a:lnTo>
                  <a:lnTo>
                    <a:pt x="0" y="431801"/>
                  </a:lnTo>
                  <a:lnTo>
                    <a:pt x="4041" y="426750"/>
                  </a:lnTo>
                  <a:close/>
                  <a:moveTo>
                    <a:pt x="12699" y="415928"/>
                  </a:moveTo>
                  <a:lnTo>
                    <a:pt x="4041" y="426750"/>
                  </a:lnTo>
                  <a:lnTo>
                    <a:pt x="3175" y="427039"/>
                  </a:lnTo>
                  <a:close/>
                  <a:moveTo>
                    <a:pt x="12701" y="412221"/>
                  </a:moveTo>
                  <a:lnTo>
                    <a:pt x="7938" y="415926"/>
                  </a:lnTo>
                  <a:lnTo>
                    <a:pt x="8732" y="414868"/>
                  </a:lnTo>
                  <a:close/>
                  <a:moveTo>
                    <a:pt x="22226" y="404814"/>
                  </a:moveTo>
                  <a:lnTo>
                    <a:pt x="12699" y="415928"/>
                  </a:lnTo>
                  <a:lnTo>
                    <a:pt x="19050" y="407989"/>
                  </a:lnTo>
                  <a:lnTo>
                    <a:pt x="12701" y="412221"/>
                  </a:lnTo>
                  <a:close/>
                  <a:moveTo>
                    <a:pt x="17464" y="403225"/>
                  </a:moveTo>
                  <a:lnTo>
                    <a:pt x="8732" y="414868"/>
                  </a:lnTo>
                  <a:lnTo>
                    <a:pt x="0" y="420689"/>
                  </a:lnTo>
                  <a:close/>
                  <a:moveTo>
                    <a:pt x="19050" y="401639"/>
                  </a:moveTo>
                  <a:lnTo>
                    <a:pt x="17464" y="403225"/>
                  </a:lnTo>
                  <a:lnTo>
                    <a:pt x="18521" y="401815"/>
                  </a:lnTo>
                  <a:close/>
                  <a:moveTo>
                    <a:pt x="6349" y="392644"/>
                  </a:moveTo>
                  <a:lnTo>
                    <a:pt x="3419" y="396795"/>
                  </a:lnTo>
                  <a:lnTo>
                    <a:pt x="3175" y="396876"/>
                  </a:lnTo>
                  <a:close/>
                  <a:moveTo>
                    <a:pt x="22226" y="390526"/>
                  </a:moveTo>
                  <a:lnTo>
                    <a:pt x="7938" y="404814"/>
                  </a:lnTo>
                  <a:lnTo>
                    <a:pt x="22226" y="393701"/>
                  </a:lnTo>
                  <a:lnTo>
                    <a:pt x="22226" y="396876"/>
                  </a:lnTo>
                  <a:lnTo>
                    <a:pt x="18521" y="401815"/>
                  </a:lnTo>
                  <a:lnTo>
                    <a:pt x="0" y="407989"/>
                  </a:lnTo>
                  <a:lnTo>
                    <a:pt x="14288" y="393701"/>
                  </a:lnTo>
                  <a:lnTo>
                    <a:pt x="0" y="401639"/>
                  </a:lnTo>
                  <a:lnTo>
                    <a:pt x="3419" y="396795"/>
                  </a:lnTo>
                  <a:close/>
                  <a:moveTo>
                    <a:pt x="168275" y="385763"/>
                  </a:moveTo>
                  <a:lnTo>
                    <a:pt x="150813" y="401639"/>
                  </a:lnTo>
                  <a:lnTo>
                    <a:pt x="168275" y="390526"/>
                  </a:lnTo>
                  <a:lnTo>
                    <a:pt x="168275" y="393701"/>
                  </a:lnTo>
                  <a:lnTo>
                    <a:pt x="146050" y="415926"/>
                  </a:lnTo>
                  <a:lnTo>
                    <a:pt x="168275" y="401639"/>
                  </a:lnTo>
                  <a:lnTo>
                    <a:pt x="168275" y="404814"/>
                  </a:lnTo>
                  <a:lnTo>
                    <a:pt x="146050" y="427039"/>
                  </a:lnTo>
                  <a:lnTo>
                    <a:pt x="168275" y="415926"/>
                  </a:lnTo>
                  <a:lnTo>
                    <a:pt x="165100" y="420689"/>
                  </a:lnTo>
                  <a:lnTo>
                    <a:pt x="142875" y="434976"/>
                  </a:lnTo>
                  <a:lnTo>
                    <a:pt x="139700" y="431801"/>
                  </a:lnTo>
                  <a:lnTo>
                    <a:pt x="165100" y="404814"/>
                  </a:lnTo>
                  <a:lnTo>
                    <a:pt x="142875" y="420689"/>
                  </a:lnTo>
                  <a:lnTo>
                    <a:pt x="139700" y="420689"/>
                  </a:lnTo>
                  <a:lnTo>
                    <a:pt x="161925" y="396876"/>
                  </a:lnTo>
                  <a:lnTo>
                    <a:pt x="142875" y="407989"/>
                  </a:lnTo>
                  <a:lnTo>
                    <a:pt x="139700" y="407989"/>
                  </a:lnTo>
                  <a:lnTo>
                    <a:pt x="161925" y="390526"/>
                  </a:lnTo>
                  <a:lnTo>
                    <a:pt x="142875" y="401639"/>
                  </a:lnTo>
                  <a:lnTo>
                    <a:pt x="139700" y="401639"/>
                  </a:lnTo>
                  <a:lnTo>
                    <a:pt x="144198" y="396297"/>
                  </a:lnTo>
                  <a:close/>
                  <a:moveTo>
                    <a:pt x="165100" y="371476"/>
                  </a:moveTo>
                  <a:lnTo>
                    <a:pt x="144198" y="396297"/>
                  </a:lnTo>
                  <a:lnTo>
                    <a:pt x="142875" y="396876"/>
                  </a:lnTo>
                  <a:lnTo>
                    <a:pt x="163279" y="372647"/>
                  </a:lnTo>
                  <a:close/>
                  <a:moveTo>
                    <a:pt x="69851" y="357700"/>
                  </a:moveTo>
                  <a:lnTo>
                    <a:pt x="60326" y="363538"/>
                  </a:lnTo>
                  <a:lnTo>
                    <a:pt x="63099" y="361185"/>
                  </a:lnTo>
                  <a:close/>
                  <a:moveTo>
                    <a:pt x="168275" y="352426"/>
                  </a:moveTo>
                  <a:lnTo>
                    <a:pt x="145666" y="379274"/>
                  </a:lnTo>
                  <a:lnTo>
                    <a:pt x="142875" y="382588"/>
                  </a:lnTo>
                  <a:lnTo>
                    <a:pt x="168275" y="366713"/>
                  </a:lnTo>
                  <a:lnTo>
                    <a:pt x="163279" y="372647"/>
                  </a:lnTo>
                  <a:lnTo>
                    <a:pt x="142875" y="385763"/>
                  </a:lnTo>
                  <a:lnTo>
                    <a:pt x="139700" y="385763"/>
                  </a:lnTo>
                  <a:lnTo>
                    <a:pt x="139700" y="382588"/>
                  </a:lnTo>
                  <a:lnTo>
                    <a:pt x="165100" y="355601"/>
                  </a:lnTo>
                  <a:lnTo>
                    <a:pt x="142875" y="366713"/>
                  </a:lnTo>
                  <a:lnTo>
                    <a:pt x="139700" y="366713"/>
                  </a:lnTo>
                  <a:lnTo>
                    <a:pt x="149225" y="355998"/>
                  </a:lnTo>
                  <a:lnTo>
                    <a:pt x="142875" y="363538"/>
                  </a:lnTo>
                  <a:close/>
                  <a:moveTo>
                    <a:pt x="109538" y="352426"/>
                  </a:moveTo>
                  <a:lnTo>
                    <a:pt x="112713" y="352426"/>
                  </a:lnTo>
                  <a:lnTo>
                    <a:pt x="60326" y="396876"/>
                  </a:lnTo>
                  <a:lnTo>
                    <a:pt x="109538" y="366713"/>
                  </a:lnTo>
                  <a:lnTo>
                    <a:pt x="112713" y="366713"/>
                  </a:lnTo>
                  <a:lnTo>
                    <a:pt x="112713" y="371476"/>
                  </a:lnTo>
                  <a:lnTo>
                    <a:pt x="71438" y="396876"/>
                  </a:lnTo>
                  <a:lnTo>
                    <a:pt x="109538" y="374651"/>
                  </a:lnTo>
                  <a:lnTo>
                    <a:pt x="112713" y="374651"/>
                  </a:lnTo>
                  <a:lnTo>
                    <a:pt x="63501" y="412751"/>
                  </a:lnTo>
                  <a:lnTo>
                    <a:pt x="109538" y="385763"/>
                  </a:lnTo>
                  <a:lnTo>
                    <a:pt x="112713" y="385763"/>
                  </a:lnTo>
                  <a:lnTo>
                    <a:pt x="63501" y="427039"/>
                  </a:lnTo>
                  <a:lnTo>
                    <a:pt x="109538" y="396876"/>
                  </a:lnTo>
                  <a:lnTo>
                    <a:pt x="112713" y="396876"/>
                  </a:lnTo>
                  <a:lnTo>
                    <a:pt x="112713" y="401639"/>
                  </a:lnTo>
                  <a:lnTo>
                    <a:pt x="63012" y="451340"/>
                  </a:lnTo>
                  <a:lnTo>
                    <a:pt x="52388" y="457201"/>
                  </a:lnTo>
                  <a:lnTo>
                    <a:pt x="104776" y="404814"/>
                  </a:lnTo>
                  <a:lnTo>
                    <a:pt x="52388" y="434976"/>
                  </a:lnTo>
                  <a:lnTo>
                    <a:pt x="52388" y="431801"/>
                  </a:lnTo>
                  <a:lnTo>
                    <a:pt x="101601" y="393701"/>
                  </a:lnTo>
                  <a:lnTo>
                    <a:pt x="52388" y="420689"/>
                  </a:lnTo>
                  <a:lnTo>
                    <a:pt x="98426" y="382588"/>
                  </a:lnTo>
                  <a:lnTo>
                    <a:pt x="52388" y="407989"/>
                  </a:lnTo>
                  <a:lnTo>
                    <a:pt x="93663" y="379413"/>
                  </a:lnTo>
                  <a:lnTo>
                    <a:pt x="52388" y="401639"/>
                  </a:lnTo>
                  <a:lnTo>
                    <a:pt x="101061" y="358865"/>
                  </a:lnTo>
                  <a:lnTo>
                    <a:pt x="104776" y="355601"/>
                  </a:lnTo>
                  <a:lnTo>
                    <a:pt x="52388" y="385763"/>
                  </a:lnTo>
                  <a:lnTo>
                    <a:pt x="52388" y="382588"/>
                  </a:lnTo>
                  <a:lnTo>
                    <a:pt x="63215" y="376874"/>
                  </a:lnTo>
                  <a:lnTo>
                    <a:pt x="60326" y="379413"/>
                  </a:lnTo>
                  <a:lnTo>
                    <a:pt x="72240" y="372111"/>
                  </a:lnTo>
                  <a:close/>
                  <a:moveTo>
                    <a:pt x="109538" y="349251"/>
                  </a:moveTo>
                  <a:lnTo>
                    <a:pt x="72240" y="372111"/>
                  </a:lnTo>
                  <a:lnTo>
                    <a:pt x="63215" y="376874"/>
                  </a:lnTo>
                  <a:lnTo>
                    <a:pt x="65251" y="375085"/>
                  </a:lnTo>
                  <a:close/>
                  <a:moveTo>
                    <a:pt x="6350" y="341313"/>
                  </a:moveTo>
                  <a:lnTo>
                    <a:pt x="4041" y="344200"/>
                  </a:lnTo>
                  <a:lnTo>
                    <a:pt x="3175" y="344488"/>
                  </a:lnTo>
                  <a:close/>
                  <a:moveTo>
                    <a:pt x="70372" y="339986"/>
                  </a:moveTo>
                  <a:lnTo>
                    <a:pt x="63501" y="344488"/>
                  </a:lnTo>
                  <a:lnTo>
                    <a:pt x="66474" y="341994"/>
                  </a:lnTo>
                  <a:close/>
                  <a:moveTo>
                    <a:pt x="165100" y="338138"/>
                  </a:moveTo>
                  <a:lnTo>
                    <a:pt x="149225" y="355998"/>
                  </a:lnTo>
                  <a:lnTo>
                    <a:pt x="163657" y="338860"/>
                  </a:lnTo>
                  <a:close/>
                  <a:moveTo>
                    <a:pt x="22226" y="338138"/>
                  </a:moveTo>
                  <a:lnTo>
                    <a:pt x="3175" y="363538"/>
                  </a:lnTo>
                  <a:lnTo>
                    <a:pt x="22226" y="352426"/>
                  </a:lnTo>
                  <a:lnTo>
                    <a:pt x="22226" y="355601"/>
                  </a:lnTo>
                  <a:lnTo>
                    <a:pt x="4907" y="380135"/>
                  </a:lnTo>
                  <a:lnTo>
                    <a:pt x="3175" y="382588"/>
                  </a:lnTo>
                  <a:lnTo>
                    <a:pt x="22226" y="371476"/>
                  </a:lnTo>
                  <a:lnTo>
                    <a:pt x="6349" y="392644"/>
                  </a:lnTo>
                  <a:lnTo>
                    <a:pt x="19050" y="374651"/>
                  </a:lnTo>
                  <a:lnTo>
                    <a:pt x="0" y="385763"/>
                  </a:lnTo>
                  <a:lnTo>
                    <a:pt x="0" y="382588"/>
                  </a:lnTo>
                  <a:lnTo>
                    <a:pt x="19050" y="355601"/>
                  </a:lnTo>
                  <a:lnTo>
                    <a:pt x="0" y="366713"/>
                  </a:lnTo>
                  <a:lnTo>
                    <a:pt x="19050" y="341313"/>
                  </a:lnTo>
                  <a:lnTo>
                    <a:pt x="0" y="349251"/>
                  </a:lnTo>
                  <a:lnTo>
                    <a:pt x="4041" y="344200"/>
                  </a:lnTo>
                  <a:close/>
                  <a:moveTo>
                    <a:pt x="109538" y="333376"/>
                  </a:moveTo>
                  <a:lnTo>
                    <a:pt x="112713" y="333376"/>
                  </a:lnTo>
                  <a:lnTo>
                    <a:pt x="65251" y="375085"/>
                  </a:lnTo>
                  <a:lnTo>
                    <a:pt x="52388" y="382588"/>
                  </a:lnTo>
                  <a:lnTo>
                    <a:pt x="101601" y="341313"/>
                  </a:lnTo>
                  <a:lnTo>
                    <a:pt x="69851" y="357700"/>
                  </a:lnTo>
                  <a:close/>
                  <a:moveTo>
                    <a:pt x="109538" y="314326"/>
                  </a:moveTo>
                  <a:lnTo>
                    <a:pt x="112713" y="314326"/>
                  </a:lnTo>
                  <a:lnTo>
                    <a:pt x="112713" y="319088"/>
                  </a:lnTo>
                  <a:lnTo>
                    <a:pt x="63099" y="361185"/>
                  </a:lnTo>
                  <a:lnTo>
                    <a:pt x="52388" y="366713"/>
                  </a:lnTo>
                  <a:lnTo>
                    <a:pt x="104776" y="322263"/>
                  </a:lnTo>
                  <a:lnTo>
                    <a:pt x="70372" y="339986"/>
                  </a:lnTo>
                  <a:close/>
                  <a:moveTo>
                    <a:pt x="22226" y="300038"/>
                  </a:moveTo>
                  <a:lnTo>
                    <a:pt x="3175" y="333376"/>
                  </a:lnTo>
                  <a:lnTo>
                    <a:pt x="22226" y="322263"/>
                  </a:lnTo>
                  <a:lnTo>
                    <a:pt x="22226" y="325438"/>
                  </a:lnTo>
                  <a:lnTo>
                    <a:pt x="6350" y="341313"/>
                  </a:lnTo>
                  <a:lnTo>
                    <a:pt x="19050" y="325438"/>
                  </a:lnTo>
                  <a:lnTo>
                    <a:pt x="0" y="338138"/>
                  </a:lnTo>
                  <a:close/>
                  <a:moveTo>
                    <a:pt x="168275" y="296863"/>
                  </a:moveTo>
                  <a:lnTo>
                    <a:pt x="142875" y="333376"/>
                  </a:lnTo>
                  <a:lnTo>
                    <a:pt x="168275" y="319088"/>
                  </a:lnTo>
                  <a:lnTo>
                    <a:pt x="168275" y="322263"/>
                  </a:lnTo>
                  <a:lnTo>
                    <a:pt x="146050" y="344488"/>
                  </a:lnTo>
                  <a:lnTo>
                    <a:pt x="168275" y="333376"/>
                  </a:lnTo>
                  <a:lnTo>
                    <a:pt x="163657" y="338860"/>
                  </a:lnTo>
                  <a:lnTo>
                    <a:pt x="142875" y="349251"/>
                  </a:lnTo>
                  <a:lnTo>
                    <a:pt x="139700" y="349251"/>
                  </a:lnTo>
                  <a:lnTo>
                    <a:pt x="165100" y="325438"/>
                  </a:lnTo>
                  <a:lnTo>
                    <a:pt x="142875" y="338138"/>
                  </a:lnTo>
                  <a:lnTo>
                    <a:pt x="139700" y="338138"/>
                  </a:lnTo>
                  <a:lnTo>
                    <a:pt x="163905" y="298806"/>
                  </a:lnTo>
                  <a:close/>
                  <a:moveTo>
                    <a:pt x="165100" y="296863"/>
                  </a:moveTo>
                  <a:lnTo>
                    <a:pt x="163905" y="298806"/>
                  </a:lnTo>
                  <a:lnTo>
                    <a:pt x="157988" y="301435"/>
                  </a:lnTo>
                  <a:close/>
                  <a:moveTo>
                    <a:pt x="17464" y="290513"/>
                  </a:moveTo>
                  <a:lnTo>
                    <a:pt x="7938" y="303213"/>
                  </a:lnTo>
                  <a:lnTo>
                    <a:pt x="22226" y="292101"/>
                  </a:lnTo>
                  <a:lnTo>
                    <a:pt x="22226" y="296863"/>
                  </a:lnTo>
                  <a:lnTo>
                    <a:pt x="11113" y="303213"/>
                  </a:lnTo>
                  <a:lnTo>
                    <a:pt x="22226" y="300038"/>
                  </a:lnTo>
                  <a:lnTo>
                    <a:pt x="0" y="311151"/>
                  </a:lnTo>
                  <a:lnTo>
                    <a:pt x="14288" y="300038"/>
                  </a:lnTo>
                  <a:lnTo>
                    <a:pt x="0" y="307976"/>
                  </a:lnTo>
                  <a:close/>
                  <a:moveTo>
                    <a:pt x="168275" y="288926"/>
                  </a:moveTo>
                  <a:lnTo>
                    <a:pt x="168275" y="292101"/>
                  </a:lnTo>
                  <a:lnTo>
                    <a:pt x="153988" y="303213"/>
                  </a:lnTo>
                  <a:lnTo>
                    <a:pt x="157988" y="301435"/>
                  </a:lnTo>
                  <a:lnTo>
                    <a:pt x="142875" y="311151"/>
                  </a:lnTo>
                  <a:lnTo>
                    <a:pt x="139700" y="311151"/>
                  </a:lnTo>
                  <a:lnTo>
                    <a:pt x="157163" y="300038"/>
                  </a:lnTo>
                  <a:lnTo>
                    <a:pt x="142875" y="307976"/>
                  </a:lnTo>
                  <a:lnTo>
                    <a:pt x="139700" y="307976"/>
                  </a:lnTo>
                  <a:lnTo>
                    <a:pt x="153035" y="296546"/>
                  </a:lnTo>
                  <a:close/>
                  <a:moveTo>
                    <a:pt x="161925" y="288926"/>
                  </a:moveTo>
                  <a:lnTo>
                    <a:pt x="153035" y="296546"/>
                  </a:lnTo>
                  <a:lnTo>
                    <a:pt x="146050" y="300038"/>
                  </a:lnTo>
                  <a:lnTo>
                    <a:pt x="160193" y="289936"/>
                  </a:lnTo>
                  <a:close/>
                  <a:moveTo>
                    <a:pt x="19050" y="288926"/>
                  </a:moveTo>
                  <a:lnTo>
                    <a:pt x="17464" y="290513"/>
                  </a:lnTo>
                  <a:lnTo>
                    <a:pt x="18345" y="289337"/>
                  </a:lnTo>
                  <a:close/>
                  <a:moveTo>
                    <a:pt x="101782" y="282712"/>
                  </a:moveTo>
                  <a:lnTo>
                    <a:pt x="79376" y="296863"/>
                  </a:lnTo>
                  <a:lnTo>
                    <a:pt x="88405" y="290414"/>
                  </a:lnTo>
                  <a:close/>
                  <a:moveTo>
                    <a:pt x="109538" y="277813"/>
                  </a:moveTo>
                  <a:lnTo>
                    <a:pt x="112713" y="277813"/>
                  </a:lnTo>
                  <a:lnTo>
                    <a:pt x="60326" y="333376"/>
                  </a:lnTo>
                  <a:lnTo>
                    <a:pt x="109538" y="303213"/>
                  </a:lnTo>
                  <a:lnTo>
                    <a:pt x="112713" y="303213"/>
                  </a:lnTo>
                  <a:lnTo>
                    <a:pt x="66474" y="341994"/>
                  </a:lnTo>
                  <a:lnTo>
                    <a:pt x="52388" y="349251"/>
                  </a:lnTo>
                  <a:lnTo>
                    <a:pt x="101601" y="311151"/>
                  </a:lnTo>
                  <a:lnTo>
                    <a:pt x="52388" y="338138"/>
                  </a:lnTo>
                  <a:lnTo>
                    <a:pt x="104776" y="280988"/>
                  </a:lnTo>
                  <a:lnTo>
                    <a:pt x="101782" y="282712"/>
                  </a:lnTo>
                  <a:close/>
                  <a:moveTo>
                    <a:pt x="158750" y="275035"/>
                  </a:moveTo>
                  <a:lnTo>
                    <a:pt x="142875" y="296863"/>
                  </a:lnTo>
                  <a:lnTo>
                    <a:pt x="168275" y="280988"/>
                  </a:lnTo>
                  <a:lnTo>
                    <a:pt x="168275" y="284163"/>
                  </a:lnTo>
                  <a:lnTo>
                    <a:pt x="160193" y="289936"/>
                  </a:lnTo>
                  <a:lnTo>
                    <a:pt x="142875" y="300038"/>
                  </a:lnTo>
                  <a:lnTo>
                    <a:pt x="139700" y="300038"/>
                  </a:lnTo>
                  <a:close/>
                  <a:moveTo>
                    <a:pt x="98426" y="273051"/>
                  </a:moveTo>
                  <a:lnTo>
                    <a:pt x="95263" y="275450"/>
                  </a:lnTo>
                  <a:lnTo>
                    <a:pt x="60326" y="296863"/>
                  </a:lnTo>
                  <a:lnTo>
                    <a:pt x="63654" y="293434"/>
                  </a:lnTo>
                  <a:close/>
                  <a:moveTo>
                    <a:pt x="165100" y="266701"/>
                  </a:moveTo>
                  <a:lnTo>
                    <a:pt x="158750" y="275035"/>
                  </a:lnTo>
                  <a:lnTo>
                    <a:pt x="164647" y="266928"/>
                  </a:lnTo>
                  <a:close/>
                  <a:moveTo>
                    <a:pt x="109538" y="266701"/>
                  </a:moveTo>
                  <a:lnTo>
                    <a:pt x="112713" y="266701"/>
                  </a:lnTo>
                  <a:lnTo>
                    <a:pt x="68263" y="296863"/>
                  </a:lnTo>
                  <a:lnTo>
                    <a:pt x="109538" y="273051"/>
                  </a:lnTo>
                  <a:lnTo>
                    <a:pt x="112713" y="273051"/>
                  </a:lnTo>
                  <a:lnTo>
                    <a:pt x="88405" y="290414"/>
                  </a:lnTo>
                  <a:lnTo>
                    <a:pt x="52388" y="311151"/>
                  </a:lnTo>
                  <a:lnTo>
                    <a:pt x="85726" y="288926"/>
                  </a:lnTo>
                  <a:lnTo>
                    <a:pt x="52388" y="307976"/>
                  </a:lnTo>
                  <a:lnTo>
                    <a:pt x="95263" y="275450"/>
                  </a:lnTo>
                  <a:close/>
                  <a:moveTo>
                    <a:pt x="60326" y="266607"/>
                  </a:moveTo>
                  <a:lnTo>
                    <a:pt x="55892" y="272867"/>
                  </a:lnTo>
                  <a:lnTo>
                    <a:pt x="55563" y="273051"/>
                  </a:lnTo>
                  <a:close/>
                  <a:moveTo>
                    <a:pt x="168275" y="261938"/>
                  </a:moveTo>
                  <a:lnTo>
                    <a:pt x="164647" y="266928"/>
                  </a:lnTo>
                  <a:lnTo>
                    <a:pt x="142875" y="277813"/>
                  </a:lnTo>
                  <a:lnTo>
                    <a:pt x="139700" y="277813"/>
                  </a:lnTo>
                  <a:lnTo>
                    <a:pt x="142875" y="273051"/>
                  </a:lnTo>
                  <a:close/>
                  <a:moveTo>
                    <a:pt x="22226" y="261938"/>
                  </a:moveTo>
                  <a:lnTo>
                    <a:pt x="22226" y="266701"/>
                  </a:lnTo>
                  <a:lnTo>
                    <a:pt x="3175" y="296863"/>
                  </a:lnTo>
                  <a:lnTo>
                    <a:pt x="22226" y="284163"/>
                  </a:lnTo>
                  <a:lnTo>
                    <a:pt x="18345" y="289337"/>
                  </a:lnTo>
                  <a:lnTo>
                    <a:pt x="0" y="300038"/>
                  </a:lnTo>
                  <a:lnTo>
                    <a:pt x="19050" y="266701"/>
                  </a:lnTo>
                  <a:lnTo>
                    <a:pt x="0" y="277813"/>
                  </a:lnTo>
                  <a:lnTo>
                    <a:pt x="4445" y="270829"/>
                  </a:lnTo>
                  <a:lnTo>
                    <a:pt x="3175" y="273051"/>
                  </a:lnTo>
                  <a:close/>
                  <a:moveTo>
                    <a:pt x="109538" y="242888"/>
                  </a:moveTo>
                  <a:lnTo>
                    <a:pt x="112713" y="242888"/>
                  </a:lnTo>
                  <a:lnTo>
                    <a:pt x="63654" y="293434"/>
                  </a:lnTo>
                  <a:lnTo>
                    <a:pt x="52388" y="300038"/>
                  </a:lnTo>
                  <a:lnTo>
                    <a:pt x="104776" y="247651"/>
                  </a:lnTo>
                  <a:lnTo>
                    <a:pt x="52388" y="277813"/>
                  </a:lnTo>
                  <a:lnTo>
                    <a:pt x="55892" y="272867"/>
                  </a:lnTo>
                  <a:close/>
                  <a:moveTo>
                    <a:pt x="22226" y="242888"/>
                  </a:moveTo>
                  <a:lnTo>
                    <a:pt x="4445" y="270829"/>
                  </a:lnTo>
                  <a:lnTo>
                    <a:pt x="19532" y="244428"/>
                  </a:lnTo>
                  <a:close/>
                  <a:moveTo>
                    <a:pt x="146050" y="236538"/>
                  </a:moveTo>
                  <a:lnTo>
                    <a:pt x="142875" y="250826"/>
                  </a:lnTo>
                  <a:lnTo>
                    <a:pt x="168275" y="236538"/>
                  </a:lnTo>
                  <a:lnTo>
                    <a:pt x="142875" y="273051"/>
                  </a:lnTo>
                  <a:lnTo>
                    <a:pt x="165100" y="239713"/>
                  </a:lnTo>
                  <a:lnTo>
                    <a:pt x="142875" y="255588"/>
                  </a:lnTo>
                  <a:lnTo>
                    <a:pt x="139700" y="255588"/>
                  </a:lnTo>
                  <a:lnTo>
                    <a:pt x="139700" y="250826"/>
                  </a:lnTo>
                  <a:close/>
                  <a:moveTo>
                    <a:pt x="139700" y="236538"/>
                  </a:moveTo>
                  <a:lnTo>
                    <a:pt x="142875" y="236538"/>
                  </a:lnTo>
                  <a:lnTo>
                    <a:pt x="146050" y="236538"/>
                  </a:lnTo>
                  <a:lnTo>
                    <a:pt x="142875" y="239713"/>
                  </a:lnTo>
                  <a:lnTo>
                    <a:pt x="139700" y="239713"/>
                  </a:lnTo>
                  <a:close/>
                  <a:moveTo>
                    <a:pt x="55563" y="236538"/>
                  </a:moveTo>
                  <a:lnTo>
                    <a:pt x="60326" y="236538"/>
                  </a:lnTo>
                  <a:lnTo>
                    <a:pt x="55563" y="250826"/>
                  </a:lnTo>
                  <a:lnTo>
                    <a:pt x="82551" y="236538"/>
                  </a:lnTo>
                  <a:lnTo>
                    <a:pt x="60326" y="266607"/>
                  </a:lnTo>
                  <a:lnTo>
                    <a:pt x="79376" y="239713"/>
                  </a:lnTo>
                  <a:lnTo>
                    <a:pt x="52388" y="255588"/>
                  </a:lnTo>
                  <a:lnTo>
                    <a:pt x="52388" y="250826"/>
                  </a:lnTo>
                  <a:close/>
                  <a:moveTo>
                    <a:pt x="52388" y="236538"/>
                  </a:moveTo>
                  <a:lnTo>
                    <a:pt x="55563" y="236538"/>
                  </a:lnTo>
                  <a:lnTo>
                    <a:pt x="52388" y="239713"/>
                  </a:lnTo>
                  <a:close/>
                  <a:moveTo>
                    <a:pt x="7938" y="236538"/>
                  </a:moveTo>
                  <a:lnTo>
                    <a:pt x="3175" y="250826"/>
                  </a:lnTo>
                  <a:lnTo>
                    <a:pt x="22226" y="239713"/>
                  </a:lnTo>
                  <a:lnTo>
                    <a:pt x="19532" y="244428"/>
                  </a:lnTo>
                  <a:lnTo>
                    <a:pt x="0" y="255588"/>
                  </a:lnTo>
                  <a:lnTo>
                    <a:pt x="0" y="250826"/>
                  </a:lnTo>
                  <a:close/>
                  <a:moveTo>
                    <a:pt x="0" y="236538"/>
                  </a:moveTo>
                  <a:lnTo>
                    <a:pt x="3175" y="236538"/>
                  </a:lnTo>
                  <a:lnTo>
                    <a:pt x="7938" y="236538"/>
                  </a:lnTo>
                  <a:lnTo>
                    <a:pt x="0" y="239713"/>
                  </a:lnTo>
                  <a:close/>
                  <a:moveTo>
                    <a:pt x="165101" y="209550"/>
                  </a:moveTo>
                  <a:lnTo>
                    <a:pt x="168276" y="209550"/>
                  </a:lnTo>
                  <a:lnTo>
                    <a:pt x="168276" y="214313"/>
                  </a:lnTo>
                  <a:lnTo>
                    <a:pt x="165101" y="214313"/>
                  </a:lnTo>
                  <a:close/>
                  <a:moveTo>
                    <a:pt x="137055" y="207131"/>
                  </a:moveTo>
                  <a:lnTo>
                    <a:pt x="135487" y="209260"/>
                  </a:lnTo>
                  <a:lnTo>
                    <a:pt x="134939" y="209550"/>
                  </a:lnTo>
                  <a:close/>
                  <a:moveTo>
                    <a:pt x="165101" y="201613"/>
                  </a:moveTo>
                  <a:lnTo>
                    <a:pt x="165101" y="209550"/>
                  </a:lnTo>
                  <a:lnTo>
                    <a:pt x="161926" y="214313"/>
                  </a:lnTo>
                  <a:lnTo>
                    <a:pt x="161926" y="203377"/>
                  </a:lnTo>
                  <a:close/>
                  <a:moveTo>
                    <a:pt x="161926" y="201613"/>
                  </a:moveTo>
                  <a:lnTo>
                    <a:pt x="161926" y="203377"/>
                  </a:lnTo>
                  <a:lnTo>
                    <a:pt x="154710" y="207385"/>
                  </a:lnTo>
                  <a:close/>
                  <a:moveTo>
                    <a:pt x="161926" y="195263"/>
                  </a:moveTo>
                  <a:lnTo>
                    <a:pt x="150814" y="209550"/>
                  </a:lnTo>
                  <a:lnTo>
                    <a:pt x="154710" y="207385"/>
                  </a:lnTo>
                  <a:lnTo>
                    <a:pt x="146051" y="214313"/>
                  </a:lnTo>
                  <a:lnTo>
                    <a:pt x="142876" y="214313"/>
                  </a:lnTo>
                  <a:lnTo>
                    <a:pt x="157164" y="198438"/>
                  </a:lnTo>
                  <a:lnTo>
                    <a:pt x="131764" y="214313"/>
                  </a:lnTo>
                  <a:lnTo>
                    <a:pt x="135487" y="209260"/>
                  </a:lnTo>
                  <a:close/>
                  <a:moveTo>
                    <a:pt x="94483" y="175430"/>
                  </a:moveTo>
                  <a:lnTo>
                    <a:pt x="66612" y="195798"/>
                  </a:lnTo>
                  <a:lnTo>
                    <a:pt x="55563" y="201613"/>
                  </a:lnTo>
                  <a:close/>
                  <a:moveTo>
                    <a:pt x="146051" y="173038"/>
                  </a:moveTo>
                  <a:lnTo>
                    <a:pt x="110149" y="208940"/>
                  </a:lnTo>
                  <a:lnTo>
                    <a:pt x="109538" y="209550"/>
                  </a:lnTo>
                  <a:lnTo>
                    <a:pt x="157164" y="179388"/>
                  </a:lnTo>
                  <a:lnTo>
                    <a:pt x="157164" y="184150"/>
                  </a:lnTo>
                  <a:lnTo>
                    <a:pt x="137055" y="207131"/>
                  </a:lnTo>
                  <a:lnTo>
                    <a:pt x="151872" y="187023"/>
                  </a:lnTo>
                  <a:lnTo>
                    <a:pt x="153989" y="184150"/>
                  </a:lnTo>
                  <a:lnTo>
                    <a:pt x="101601" y="214313"/>
                  </a:lnTo>
                  <a:close/>
                  <a:moveTo>
                    <a:pt x="49572" y="159416"/>
                  </a:moveTo>
                  <a:lnTo>
                    <a:pt x="26988" y="173038"/>
                  </a:lnTo>
                  <a:lnTo>
                    <a:pt x="30376" y="170281"/>
                  </a:lnTo>
                  <a:close/>
                  <a:moveTo>
                    <a:pt x="146051" y="153988"/>
                  </a:moveTo>
                  <a:lnTo>
                    <a:pt x="82551" y="206375"/>
                  </a:lnTo>
                  <a:lnTo>
                    <a:pt x="150814" y="168275"/>
                  </a:lnTo>
                  <a:lnTo>
                    <a:pt x="146051" y="173038"/>
                  </a:lnTo>
                  <a:lnTo>
                    <a:pt x="74613" y="214313"/>
                  </a:lnTo>
                  <a:lnTo>
                    <a:pt x="71438" y="214313"/>
                  </a:lnTo>
                  <a:lnTo>
                    <a:pt x="134939" y="160338"/>
                  </a:lnTo>
                  <a:lnTo>
                    <a:pt x="41276" y="214313"/>
                  </a:lnTo>
                  <a:lnTo>
                    <a:pt x="66612" y="195798"/>
                  </a:lnTo>
                  <a:close/>
                  <a:moveTo>
                    <a:pt x="98426" y="131763"/>
                  </a:moveTo>
                  <a:lnTo>
                    <a:pt x="53519" y="160339"/>
                  </a:lnTo>
                  <a:lnTo>
                    <a:pt x="91982" y="135410"/>
                  </a:lnTo>
                  <a:close/>
                  <a:moveTo>
                    <a:pt x="123826" y="127000"/>
                  </a:moveTo>
                  <a:lnTo>
                    <a:pt x="118304" y="131602"/>
                  </a:lnTo>
                  <a:lnTo>
                    <a:pt x="60326" y="165100"/>
                  </a:lnTo>
                  <a:lnTo>
                    <a:pt x="81301" y="152049"/>
                  </a:lnTo>
                  <a:close/>
                  <a:moveTo>
                    <a:pt x="131764" y="123825"/>
                  </a:moveTo>
                  <a:lnTo>
                    <a:pt x="134939" y="123825"/>
                  </a:lnTo>
                  <a:lnTo>
                    <a:pt x="30163" y="206375"/>
                  </a:lnTo>
                  <a:lnTo>
                    <a:pt x="139701" y="142875"/>
                  </a:lnTo>
                  <a:lnTo>
                    <a:pt x="142876" y="142875"/>
                  </a:lnTo>
                  <a:lnTo>
                    <a:pt x="94483" y="175430"/>
                  </a:lnTo>
                  <a:lnTo>
                    <a:pt x="123826" y="153988"/>
                  </a:lnTo>
                  <a:lnTo>
                    <a:pt x="19051" y="214313"/>
                  </a:lnTo>
                  <a:lnTo>
                    <a:pt x="118304" y="131602"/>
                  </a:lnTo>
                  <a:close/>
                  <a:moveTo>
                    <a:pt x="131764" y="120650"/>
                  </a:moveTo>
                  <a:lnTo>
                    <a:pt x="81301" y="152049"/>
                  </a:lnTo>
                  <a:lnTo>
                    <a:pt x="7938" y="195263"/>
                  </a:lnTo>
                  <a:lnTo>
                    <a:pt x="79376" y="149225"/>
                  </a:lnTo>
                  <a:lnTo>
                    <a:pt x="11113" y="187325"/>
                  </a:lnTo>
                  <a:lnTo>
                    <a:pt x="53519" y="160339"/>
                  </a:lnTo>
                  <a:lnTo>
                    <a:pt x="41276" y="168275"/>
                  </a:lnTo>
                  <a:close/>
                  <a:moveTo>
                    <a:pt x="127001" y="112713"/>
                  </a:moveTo>
                  <a:lnTo>
                    <a:pt x="91982" y="135410"/>
                  </a:lnTo>
                  <a:lnTo>
                    <a:pt x="49572" y="159416"/>
                  </a:lnTo>
                  <a:close/>
                  <a:moveTo>
                    <a:pt x="71438" y="101600"/>
                  </a:moveTo>
                  <a:lnTo>
                    <a:pt x="36513" y="139020"/>
                  </a:lnTo>
                  <a:lnTo>
                    <a:pt x="69110" y="102931"/>
                  </a:lnTo>
                  <a:close/>
                  <a:moveTo>
                    <a:pt x="120651" y="96838"/>
                  </a:moveTo>
                  <a:lnTo>
                    <a:pt x="30376" y="170281"/>
                  </a:lnTo>
                  <a:lnTo>
                    <a:pt x="14288" y="179388"/>
                  </a:lnTo>
                  <a:lnTo>
                    <a:pt x="14288" y="176213"/>
                  </a:lnTo>
                  <a:lnTo>
                    <a:pt x="109538" y="104775"/>
                  </a:lnTo>
                  <a:lnTo>
                    <a:pt x="26988" y="149225"/>
                  </a:lnTo>
                  <a:lnTo>
                    <a:pt x="36513" y="139020"/>
                  </a:lnTo>
                  <a:lnTo>
                    <a:pt x="30163" y="146050"/>
                  </a:lnTo>
                  <a:close/>
                  <a:moveTo>
                    <a:pt x="49213" y="96838"/>
                  </a:moveTo>
                  <a:lnTo>
                    <a:pt x="52388" y="96838"/>
                  </a:lnTo>
                  <a:lnTo>
                    <a:pt x="41276" y="115888"/>
                  </a:lnTo>
                  <a:lnTo>
                    <a:pt x="74613" y="96838"/>
                  </a:lnTo>
                  <a:lnTo>
                    <a:pt x="69110" y="102931"/>
                  </a:lnTo>
                  <a:lnTo>
                    <a:pt x="38101" y="120650"/>
                  </a:lnTo>
                  <a:lnTo>
                    <a:pt x="38101" y="115888"/>
                  </a:lnTo>
                  <a:close/>
                  <a:moveTo>
                    <a:pt x="98426" y="60325"/>
                  </a:moveTo>
                  <a:lnTo>
                    <a:pt x="88643" y="66503"/>
                  </a:lnTo>
                  <a:lnTo>
                    <a:pt x="91746" y="63788"/>
                  </a:lnTo>
                  <a:close/>
                  <a:moveTo>
                    <a:pt x="109538" y="55562"/>
                  </a:moveTo>
                  <a:lnTo>
                    <a:pt x="109538" y="60325"/>
                  </a:lnTo>
                  <a:lnTo>
                    <a:pt x="115888" y="79375"/>
                  </a:lnTo>
                  <a:lnTo>
                    <a:pt x="109538" y="63500"/>
                  </a:lnTo>
                  <a:lnTo>
                    <a:pt x="79376" y="82550"/>
                  </a:lnTo>
                  <a:lnTo>
                    <a:pt x="74613" y="82550"/>
                  </a:lnTo>
                  <a:lnTo>
                    <a:pt x="74613" y="79375"/>
                  </a:lnTo>
                  <a:lnTo>
                    <a:pt x="93663" y="66675"/>
                  </a:lnTo>
                  <a:lnTo>
                    <a:pt x="68263" y="82550"/>
                  </a:lnTo>
                  <a:lnTo>
                    <a:pt x="68263" y="79375"/>
                  </a:lnTo>
                  <a:lnTo>
                    <a:pt x="88643" y="66503"/>
                  </a:lnTo>
                  <a:lnTo>
                    <a:pt x="79376" y="74612"/>
                  </a:lnTo>
                  <a:close/>
                  <a:moveTo>
                    <a:pt x="90488" y="14287"/>
                  </a:moveTo>
                  <a:lnTo>
                    <a:pt x="68263" y="52387"/>
                  </a:lnTo>
                  <a:lnTo>
                    <a:pt x="98426" y="33337"/>
                  </a:lnTo>
                  <a:lnTo>
                    <a:pt x="60326" y="79375"/>
                  </a:lnTo>
                  <a:lnTo>
                    <a:pt x="104776" y="52387"/>
                  </a:lnTo>
                  <a:lnTo>
                    <a:pt x="91746" y="63788"/>
                  </a:lnTo>
                  <a:lnTo>
                    <a:pt x="55563" y="82550"/>
                  </a:lnTo>
                  <a:lnTo>
                    <a:pt x="52388" y="82550"/>
                  </a:lnTo>
                  <a:lnTo>
                    <a:pt x="52388" y="79375"/>
                  </a:lnTo>
                  <a:lnTo>
                    <a:pt x="93663" y="38100"/>
                  </a:lnTo>
                  <a:lnTo>
                    <a:pt x="63501" y="55562"/>
                  </a:lnTo>
                  <a:lnTo>
                    <a:pt x="63501" y="52387"/>
                  </a:lnTo>
                  <a:lnTo>
                    <a:pt x="84138" y="17009"/>
                  </a:lnTo>
                  <a:close/>
                  <a:moveTo>
                    <a:pt x="85726" y="14287"/>
                  </a:moveTo>
                  <a:lnTo>
                    <a:pt x="84138" y="17009"/>
                  </a:lnTo>
                  <a:lnTo>
                    <a:pt x="79376" y="19050"/>
                  </a:lnTo>
                  <a:lnTo>
                    <a:pt x="79503" y="18732"/>
                  </a:lnTo>
                  <a:close/>
                  <a:moveTo>
                    <a:pt x="82551" y="0"/>
                  </a:moveTo>
                  <a:lnTo>
                    <a:pt x="85726" y="3175"/>
                  </a:lnTo>
                  <a:lnTo>
                    <a:pt x="79503" y="18732"/>
                  </a:lnTo>
                  <a:lnTo>
                    <a:pt x="74613" y="22225"/>
                  </a:lnTo>
                  <a:lnTo>
                    <a:pt x="82551" y="7937"/>
                  </a:lnTo>
                  <a:lnTo>
                    <a:pt x="82551" y="3175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grpSp>
          <p:nvGrpSpPr>
            <p:cNvPr id="122" name="PA_chenying0907 121"/>
            <p:cNvGrpSpPr/>
            <p:nvPr>
              <p:custDataLst>
                <p:tags r:id="rId18"/>
              </p:custDataLst>
            </p:nvPr>
          </p:nvGrpSpPr>
          <p:grpSpPr>
            <a:xfrm>
              <a:off x="1065" y="5904"/>
              <a:ext cx="1861" cy="2155"/>
              <a:chOff x="1450144" y="3394869"/>
              <a:chExt cx="1181931" cy="1368281"/>
            </a:xfrm>
          </p:grpSpPr>
          <p:sp>
            <p:nvSpPr>
              <p:cNvPr id="112" name="Freeform 40"/>
              <p:cNvSpPr/>
              <p:nvPr/>
            </p:nvSpPr>
            <p:spPr bwMode="auto">
              <a:xfrm>
                <a:off x="2379920" y="4510995"/>
                <a:ext cx="252155" cy="252155"/>
              </a:xfrm>
              <a:custGeom>
                <a:avLst/>
                <a:gdLst>
                  <a:gd name="T0" fmla="*/ 32 w 138"/>
                  <a:gd name="T1" fmla="*/ 10 h 138"/>
                  <a:gd name="T2" fmla="*/ 35 w 138"/>
                  <a:gd name="T3" fmla="*/ 8 h 138"/>
                  <a:gd name="T4" fmla="*/ 7 w 138"/>
                  <a:gd name="T5" fmla="*/ 35 h 138"/>
                  <a:gd name="T6" fmla="*/ 70 w 138"/>
                  <a:gd name="T7" fmla="*/ 0 h 138"/>
                  <a:gd name="T8" fmla="*/ 7 w 138"/>
                  <a:gd name="T9" fmla="*/ 38 h 138"/>
                  <a:gd name="T10" fmla="*/ 73 w 138"/>
                  <a:gd name="T11" fmla="*/ 0 h 138"/>
                  <a:gd name="T12" fmla="*/ 5 w 138"/>
                  <a:gd name="T13" fmla="*/ 40 h 138"/>
                  <a:gd name="T14" fmla="*/ 75 w 138"/>
                  <a:gd name="T15" fmla="*/ 0 h 138"/>
                  <a:gd name="T16" fmla="*/ 2 w 138"/>
                  <a:gd name="T17" fmla="*/ 48 h 138"/>
                  <a:gd name="T18" fmla="*/ 83 w 138"/>
                  <a:gd name="T19" fmla="*/ 3 h 138"/>
                  <a:gd name="T20" fmla="*/ 0 w 138"/>
                  <a:gd name="T21" fmla="*/ 55 h 138"/>
                  <a:gd name="T22" fmla="*/ 90 w 138"/>
                  <a:gd name="T23" fmla="*/ 3 h 138"/>
                  <a:gd name="T24" fmla="*/ 0 w 138"/>
                  <a:gd name="T25" fmla="*/ 60 h 138"/>
                  <a:gd name="T26" fmla="*/ 95 w 138"/>
                  <a:gd name="T27" fmla="*/ 5 h 138"/>
                  <a:gd name="T28" fmla="*/ 0 w 138"/>
                  <a:gd name="T29" fmla="*/ 63 h 138"/>
                  <a:gd name="T30" fmla="*/ 98 w 138"/>
                  <a:gd name="T31" fmla="*/ 8 h 138"/>
                  <a:gd name="T32" fmla="*/ 0 w 138"/>
                  <a:gd name="T33" fmla="*/ 68 h 138"/>
                  <a:gd name="T34" fmla="*/ 103 w 138"/>
                  <a:gd name="T35" fmla="*/ 10 h 138"/>
                  <a:gd name="T36" fmla="*/ 0 w 138"/>
                  <a:gd name="T37" fmla="*/ 73 h 138"/>
                  <a:gd name="T38" fmla="*/ 108 w 138"/>
                  <a:gd name="T39" fmla="*/ 13 h 138"/>
                  <a:gd name="T40" fmla="*/ 0 w 138"/>
                  <a:gd name="T41" fmla="*/ 83 h 138"/>
                  <a:gd name="T42" fmla="*/ 113 w 138"/>
                  <a:gd name="T43" fmla="*/ 18 h 138"/>
                  <a:gd name="T44" fmla="*/ 2 w 138"/>
                  <a:gd name="T45" fmla="*/ 90 h 138"/>
                  <a:gd name="T46" fmla="*/ 118 w 138"/>
                  <a:gd name="T47" fmla="*/ 23 h 138"/>
                  <a:gd name="T48" fmla="*/ 2 w 138"/>
                  <a:gd name="T49" fmla="*/ 90 h 138"/>
                  <a:gd name="T50" fmla="*/ 120 w 138"/>
                  <a:gd name="T51" fmla="*/ 23 h 138"/>
                  <a:gd name="T52" fmla="*/ 5 w 138"/>
                  <a:gd name="T53" fmla="*/ 98 h 138"/>
                  <a:gd name="T54" fmla="*/ 123 w 138"/>
                  <a:gd name="T55" fmla="*/ 28 h 138"/>
                  <a:gd name="T56" fmla="*/ 7 w 138"/>
                  <a:gd name="T57" fmla="*/ 103 h 138"/>
                  <a:gd name="T58" fmla="*/ 128 w 138"/>
                  <a:gd name="T59" fmla="*/ 35 h 138"/>
                  <a:gd name="T60" fmla="*/ 10 w 138"/>
                  <a:gd name="T61" fmla="*/ 105 h 138"/>
                  <a:gd name="T62" fmla="*/ 130 w 138"/>
                  <a:gd name="T63" fmla="*/ 38 h 138"/>
                  <a:gd name="T64" fmla="*/ 15 w 138"/>
                  <a:gd name="T65" fmla="*/ 113 h 138"/>
                  <a:gd name="T66" fmla="*/ 133 w 138"/>
                  <a:gd name="T67" fmla="*/ 45 h 138"/>
                  <a:gd name="T68" fmla="*/ 20 w 138"/>
                  <a:gd name="T69" fmla="*/ 118 h 138"/>
                  <a:gd name="T70" fmla="*/ 135 w 138"/>
                  <a:gd name="T71" fmla="*/ 50 h 138"/>
                  <a:gd name="T72" fmla="*/ 25 w 138"/>
                  <a:gd name="T73" fmla="*/ 123 h 138"/>
                  <a:gd name="T74" fmla="*/ 135 w 138"/>
                  <a:gd name="T75" fmla="*/ 60 h 138"/>
                  <a:gd name="T76" fmla="*/ 35 w 138"/>
                  <a:gd name="T77" fmla="*/ 130 h 138"/>
                  <a:gd name="T78" fmla="*/ 138 w 138"/>
                  <a:gd name="T79" fmla="*/ 70 h 138"/>
                  <a:gd name="T80" fmla="*/ 37 w 138"/>
                  <a:gd name="T81" fmla="*/ 130 h 138"/>
                  <a:gd name="T82" fmla="*/ 138 w 138"/>
                  <a:gd name="T83" fmla="*/ 73 h 138"/>
                  <a:gd name="T84" fmla="*/ 50 w 138"/>
                  <a:gd name="T85" fmla="*/ 135 h 138"/>
                  <a:gd name="T86" fmla="*/ 135 w 138"/>
                  <a:gd name="T87" fmla="*/ 85 h 138"/>
                  <a:gd name="T88" fmla="*/ 50 w 138"/>
                  <a:gd name="T89" fmla="*/ 135 h 138"/>
                  <a:gd name="T90" fmla="*/ 135 w 138"/>
                  <a:gd name="T91" fmla="*/ 85 h 138"/>
                  <a:gd name="T92" fmla="*/ 63 w 138"/>
                  <a:gd name="T93" fmla="*/ 138 h 138"/>
                  <a:gd name="T94" fmla="*/ 130 w 138"/>
                  <a:gd name="T95" fmla="*/ 98 h 138"/>
                  <a:gd name="T96" fmla="*/ 78 w 138"/>
                  <a:gd name="T97" fmla="*/ 138 h 138"/>
                  <a:gd name="T98" fmla="*/ 123 w 138"/>
                  <a:gd name="T99" fmla="*/ 110 h 138"/>
                  <a:gd name="T100" fmla="*/ 100 w 138"/>
                  <a:gd name="T101" fmla="*/ 130 h 138"/>
                  <a:gd name="T102" fmla="*/ 105 w 138"/>
                  <a:gd name="T103" fmla="*/ 12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38" h="138">
                    <a:moveTo>
                      <a:pt x="32" y="10"/>
                    </a:moveTo>
                    <a:lnTo>
                      <a:pt x="35" y="8"/>
                    </a:lnTo>
                    <a:lnTo>
                      <a:pt x="7" y="35"/>
                    </a:lnTo>
                    <a:lnTo>
                      <a:pt x="70" y="0"/>
                    </a:lnTo>
                    <a:lnTo>
                      <a:pt x="7" y="38"/>
                    </a:lnTo>
                    <a:lnTo>
                      <a:pt x="73" y="0"/>
                    </a:lnTo>
                    <a:lnTo>
                      <a:pt x="5" y="40"/>
                    </a:lnTo>
                    <a:lnTo>
                      <a:pt x="75" y="0"/>
                    </a:lnTo>
                    <a:lnTo>
                      <a:pt x="2" y="48"/>
                    </a:lnTo>
                    <a:lnTo>
                      <a:pt x="83" y="3"/>
                    </a:lnTo>
                    <a:lnTo>
                      <a:pt x="0" y="55"/>
                    </a:lnTo>
                    <a:lnTo>
                      <a:pt x="90" y="3"/>
                    </a:lnTo>
                    <a:lnTo>
                      <a:pt x="0" y="60"/>
                    </a:lnTo>
                    <a:lnTo>
                      <a:pt x="95" y="5"/>
                    </a:lnTo>
                    <a:lnTo>
                      <a:pt x="0" y="63"/>
                    </a:lnTo>
                    <a:lnTo>
                      <a:pt x="98" y="8"/>
                    </a:lnTo>
                    <a:lnTo>
                      <a:pt x="0" y="68"/>
                    </a:lnTo>
                    <a:lnTo>
                      <a:pt x="103" y="10"/>
                    </a:lnTo>
                    <a:lnTo>
                      <a:pt x="0" y="73"/>
                    </a:lnTo>
                    <a:lnTo>
                      <a:pt x="108" y="13"/>
                    </a:lnTo>
                    <a:lnTo>
                      <a:pt x="0" y="83"/>
                    </a:lnTo>
                    <a:lnTo>
                      <a:pt x="113" y="18"/>
                    </a:lnTo>
                    <a:lnTo>
                      <a:pt x="2" y="90"/>
                    </a:lnTo>
                    <a:lnTo>
                      <a:pt x="118" y="23"/>
                    </a:lnTo>
                    <a:lnTo>
                      <a:pt x="2" y="90"/>
                    </a:lnTo>
                    <a:lnTo>
                      <a:pt x="120" y="23"/>
                    </a:lnTo>
                    <a:lnTo>
                      <a:pt x="5" y="98"/>
                    </a:lnTo>
                    <a:lnTo>
                      <a:pt x="123" y="28"/>
                    </a:lnTo>
                    <a:lnTo>
                      <a:pt x="7" y="103"/>
                    </a:lnTo>
                    <a:lnTo>
                      <a:pt x="128" y="35"/>
                    </a:lnTo>
                    <a:lnTo>
                      <a:pt x="10" y="105"/>
                    </a:lnTo>
                    <a:lnTo>
                      <a:pt x="130" y="38"/>
                    </a:lnTo>
                    <a:lnTo>
                      <a:pt x="15" y="113"/>
                    </a:lnTo>
                    <a:lnTo>
                      <a:pt x="133" y="45"/>
                    </a:lnTo>
                    <a:lnTo>
                      <a:pt x="20" y="118"/>
                    </a:lnTo>
                    <a:lnTo>
                      <a:pt x="135" y="50"/>
                    </a:lnTo>
                    <a:lnTo>
                      <a:pt x="25" y="123"/>
                    </a:lnTo>
                    <a:lnTo>
                      <a:pt x="135" y="60"/>
                    </a:lnTo>
                    <a:lnTo>
                      <a:pt x="35" y="130"/>
                    </a:lnTo>
                    <a:lnTo>
                      <a:pt x="138" y="70"/>
                    </a:lnTo>
                    <a:lnTo>
                      <a:pt x="37" y="130"/>
                    </a:lnTo>
                    <a:lnTo>
                      <a:pt x="138" y="73"/>
                    </a:lnTo>
                    <a:lnTo>
                      <a:pt x="50" y="135"/>
                    </a:lnTo>
                    <a:lnTo>
                      <a:pt x="135" y="85"/>
                    </a:lnTo>
                    <a:lnTo>
                      <a:pt x="50" y="135"/>
                    </a:lnTo>
                    <a:lnTo>
                      <a:pt x="135" y="85"/>
                    </a:lnTo>
                    <a:lnTo>
                      <a:pt x="63" y="138"/>
                    </a:lnTo>
                    <a:lnTo>
                      <a:pt x="130" y="98"/>
                    </a:lnTo>
                    <a:lnTo>
                      <a:pt x="78" y="138"/>
                    </a:lnTo>
                    <a:lnTo>
                      <a:pt x="123" y="110"/>
                    </a:lnTo>
                    <a:lnTo>
                      <a:pt x="100" y="130"/>
                    </a:lnTo>
                    <a:lnTo>
                      <a:pt x="105" y="128"/>
                    </a:lnTo>
                  </a:path>
                </a:pathLst>
              </a:custGeom>
              <a:noFill/>
              <a:ln w="0" cap="rnd">
                <a:solidFill>
                  <a:schemeClr val="accent4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40"/>
              <p:cNvSpPr/>
              <p:nvPr/>
            </p:nvSpPr>
            <p:spPr bwMode="auto">
              <a:xfrm>
                <a:off x="2055826" y="4350889"/>
                <a:ext cx="252155" cy="252155"/>
              </a:xfrm>
              <a:custGeom>
                <a:avLst/>
                <a:gdLst>
                  <a:gd name="T0" fmla="*/ 32 w 138"/>
                  <a:gd name="T1" fmla="*/ 10 h 138"/>
                  <a:gd name="T2" fmla="*/ 35 w 138"/>
                  <a:gd name="T3" fmla="*/ 8 h 138"/>
                  <a:gd name="T4" fmla="*/ 7 w 138"/>
                  <a:gd name="T5" fmla="*/ 35 h 138"/>
                  <a:gd name="T6" fmla="*/ 70 w 138"/>
                  <a:gd name="T7" fmla="*/ 0 h 138"/>
                  <a:gd name="T8" fmla="*/ 7 w 138"/>
                  <a:gd name="T9" fmla="*/ 38 h 138"/>
                  <a:gd name="T10" fmla="*/ 73 w 138"/>
                  <a:gd name="T11" fmla="*/ 0 h 138"/>
                  <a:gd name="T12" fmla="*/ 5 w 138"/>
                  <a:gd name="T13" fmla="*/ 40 h 138"/>
                  <a:gd name="T14" fmla="*/ 75 w 138"/>
                  <a:gd name="T15" fmla="*/ 0 h 138"/>
                  <a:gd name="T16" fmla="*/ 2 w 138"/>
                  <a:gd name="T17" fmla="*/ 48 h 138"/>
                  <a:gd name="T18" fmla="*/ 83 w 138"/>
                  <a:gd name="T19" fmla="*/ 3 h 138"/>
                  <a:gd name="T20" fmla="*/ 0 w 138"/>
                  <a:gd name="T21" fmla="*/ 55 h 138"/>
                  <a:gd name="T22" fmla="*/ 90 w 138"/>
                  <a:gd name="T23" fmla="*/ 3 h 138"/>
                  <a:gd name="T24" fmla="*/ 0 w 138"/>
                  <a:gd name="T25" fmla="*/ 60 h 138"/>
                  <a:gd name="T26" fmla="*/ 95 w 138"/>
                  <a:gd name="T27" fmla="*/ 5 h 138"/>
                  <a:gd name="T28" fmla="*/ 0 w 138"/>
                  <a:gd name="T29" fmla="*/ 63 h 138"/>
                  <a:gd name="T30" fmla="*/ 98 w 138"/>
                  <a:gd name="T31" fmla="*/ 8 h 138"/>
                  <a:gd name="T32" fmla="*/ 0 w 138"/>
                  <a:gd name="T33" fmla="*/ 68 h 138"/>
                  <a:gd name="T34" fmla="*/ 103 w 138"/>
                  <a:gd name="T35" fmla="*/ 10 h 138"/>
                  <a:gd name="T36" fmla="*/ 0 w 138"/>
                  <a:gd name="T37" fmla="*/ 73 h 138"/>
                  <a:gd name="T38" fmla="*/ 108 w 138"/>
                  <a:gd name="T39" fmla="*/ 13 h 138"/>
                  <a:gd name="T40" fmla="*/ 0 w 138"/>
                  <a:gd name="T41" fmla="*/ 83 h 138"/>
                  <a:gd name="T42" fmla="*/ 113 w 138"/>
                  <a:gd name="T43" fmla="*/ 18 h 138"/>
                  <a:gd name="T44" fmla="*/ 2 w 138"/>
                  <a:gd name="T45" fmla="*/ 90 h 138"/>
                  <a:gd name="T46" fmla="*/ 118 w 138"/>
                  <a:gd name="T47" fmla="*/ 23 h 138"/>
                  <a:gd name="T48" fmla="*/ 2 w 138"/>
                  <a:gd name="T49" fmla="*/ 90 h 138"/>
                  <a:gd name="T50" fmla="*/ 120 w 138"/>
                  <a:gd name="T51" fmla="*/ 23 h 138"/>
                  <a:gd name="T52" fmla="*/ 5 w 138"/>
                  <a:gd name="T53" fmla="*/ 98 h 138"/>
                  <a:gd name="T54" fmla="*/ 123 w 138"/>
                  <a:gd name="T55" fmla="*/ 28 h 138"/>
                  <a:gd name="T56" fmla="*/ 7 w 138"/>
                  <a:gd name="T57" fmla="*/ 103 h 138"/>
                  <a:gd name="T58" fmla="*/ 128 w 138"/>
                  <a:gd name="T59" fmla="*/ 35 h 138"/>
                  <a:gd name="T60" fmla="*/ 10 w 138"/>
                  <a:gd name="T61" fmla="*/ 105 h 138"/>
                  <a:gd name="T62" fmla="*/ 130 w 138"/>
                  <a:gd name="T63" fmla="*/ 38 h 138"/>
                  <a:gd name="T64" fmla="*/ 15 w 138"/>
                  <a:gd name="T65" fmla="*/ 113 h 138"/>
                  <a:gd name="T66" fmla="*/ 133 w 138"/>
                  <a:gd name="T67" fmla="*/ 45 h 138"/>
                  <a:gd name="T68" fmla="*/ 20 w 138"/>
                  <a:gd name="T69" fmla="*/ 118 h 138"/>
                  <a:gd name="T70" fmla="*/ 135 w 138"/>
                  <a:gd name="T71" fmla="*/ 50 h 138"/>
                  <a:gd name="T72" fmla="*/ 25 w 138"/>
                  <a:gd name="T73" fmla="*/ 123 h 138"/>
                  <a:gd name="T74" fmla="*/ 135 w 138"/>
                  <a:gd name="T75" fmla="*/ 60 h 138"/>
                  <a:gd name="T76" fmla="*/ 35 w 138"/>
                  <a:gd name="T77" fmla="*/ 130 h 138"/>
                  <a:gd name="T78" fmla="*/ 138 w 138"/>
                  <a:gd name="T79" fmla="*/ 70 h 138"/>
                  <a:gd name="T80" fmla="*/ 37 w 138"/>
                  <a:gd name="T81" fmla="*/ 130 h 138"/>
                  <a:gd name="T82" fmla="*/ 138 w 138"/>
                  <a:gd name="T83" fmla="*/ 73 h 138"/>
                  <a:gd name="T84" fmla="*/ 50 w 138"/>
                  <a:gd name="T85" fmla="*/ 135 h 138"/>
                  <a:gd name="T86" fmla="*/ 135 w 138"/>
                  <a:gd name="T87" fmla="*/ 85 h 138"/>
                  <a:gd name="T88" fmla="*/ 50 w 138"/>
                  <a:gd name="T89" fmla="*/ 135 h 138"/>
                  <a:gd name="T90" fmla="*/ 135 w 138"/>
                  <a:gd name="T91" fmla="*/ 85 h 138"/>
                  <a:gd name="T92" fmla="*/ 63 w 138"/>
                  <a:gd name="T93" fmla="*/ 138 h 138"/>
                  <a:gd name="T94" fmla="*/ 130 w 138"/>
                  <a:gd name="T95" fmla="*/ 98 h 138"/>
                  <a:gd name="T96" fmla="*/ 78 w 138"/>
                  <a:gd name="T97" fmla="*/ 138 h 138"/>
                  <a:gd name="T98" fmla="*/ 123 w 138"/>
                  <a:gd name="T99" fmla="*/ 110 h 138"/>
                  <a:gd name="T100" fmla="*/ 100 w 138"/>
                  <a:gd name="T101" fmla="*/ 130 h 138"/>
                  <a:gd name="T102" fmla="*/ 105 w 138"/>
                  <a:gd name="T103" fmla="*/ 12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38" h="138">
                    <a:moveTo>
                      <a:pt x="32" y="10"/>
                    </a:moveTo>
                    <a:lnTo>
                      <a:pt x="35" y="8"/>
                    </a:lnTo>
                    <a:lnTo>
                      <a:pt x="7" y="35"/>
                    </a:lnTo>
                    <a:lnTo>
                      <a:pt x="70" y="0"/>
                    </a:lnTo>
                    <a:lnTo>
                      <a:pt x="7" y="38"/>
                    </a:lnTo>
                    <a:lnTo>
                      <a:pt x="73" y="0"/>
                    </a:lnTo>
                    <a:lnTo>
                      <a:pt x="5" y="40"/>
                    </a:lnTo>
                    <a:lnTo>
                      <a:pt x="75" y="0"/>
                    </a:lnTo>
                    <a:lnTo>
                      <a:pt x="2" y="48"/>
                    </a:lnTo>
                    <a:lnTo>
                      <a:pt x="83" y="3"/>
                    </a:lnTo>
                    <a:lnTo>
                      <a:pt x="0" y="55"/>
                    </a:lnTo>
                    <a:lnTo>
                      <a:pt x="90" y="3"/>
                    </a:lnTo>
                    <a:lnTo>
                      <a:pt x="0" y="60"/>
                    </a:lnTo>
                    <a:lnTo>
                      <a:pt x="95" y="5"/>
                    </a:lnTo>
                    <a:lnTo>
                      <a:pt x="0" y="63"/>
                    </a:lnTo>
                    <a:lnTo>
                      <a:pt x="98" y="8"/>
                    </a:lnTo>
                    <a:lnTo>
                      <a:pt x="0" y="68"/>
                    </a:lnTo>
                    <a:lnTo>
                      <a:pt x="103" y="10"/>
                    </a:lnTo>
                    <a:lnTo>
                      <a:pt x="0" y="73"/>
                    </a:lnTo>
                    <a:lnTo>
                      <a:pt x="108" y="13"/>
                    </a:lnTo>
                    <a:lnTo>
                      <a:pt x="0" y="83"/>
                    </a:lnTo>
                    <a:lnTo>
                      <a:pt x="113" y="18"/>
                    </a:lnTo>
                    <a:lnTo>
                      <a:pt x="2" y="90"/>
                    </a:lnTo>
                    <a:lnTo>
                      <a:pt x="118" y="23"/>
                    </a:lnTo>
                    <a:lnTo>
                      <a:pt x="2" y="90"/>
                    </a:lnTo>
                    <a:lnTo>
                      <a:pt x="120" y="23"/>
                    </a:lnTo>
                    <a:lnTo>
                      <a:pt x="5" y="98"/>
                    </a:lnTo>
                    <a:lnTo>
                      <a:pt x="123" y="28"/>
                    </a:lnTo>
                    <a:lnTo>
                      <a:pt x="7" y="103"/>
                    </a:lnTo>
                    <a:lnTo>
                      <a:pt x="128" y="35"/>
                    </a:lnTo>
                    <a:lnTo>
                      <a:pt x="10" y="105"/>
                    </a:lnTo>
                    <a:lnTo>
                      <a:pt x="130" y="38"/>
                    </a:lnTo>
                    <a:lnTo>
                      <a:pt x="15" y="113"/>
                    </a:lnTo>
                    <a:lnTo>
                      <a:pt x="133" y="45"/>
                    </a:lnTo>
                    <a:lnTo>
                      <a:pt x="20" y="118"/>
                    </a:lnTo>
                    <a:lnTo>
                      <a:pt x="135" y="50"/>
                    </a:lnTo>
                    <a:lnTo>
                      <a:pt x="25" y="123"/>
                    </a:lnTo>
                    <a:lnTo>
                      <a:pt x="135" y="60"/>
                    </a:lnTo>
                    <a:lnTo>
                      <a:pt x="35" y="130"/>
                    </a:lnTo>
                    <a:lnTo>
                      <a:pt x="138" y="70"/>
                    </a:lnTo>
                    <a:lnTo>
                      <a:pt x="37" y="130"/>
                    </a:lnTo>
                    <a:lnTo>
                      <a:pt x="138" y="73"/>
                    </a:lnTo>
                    <a:lnTo>
                      <a:pt x="50" y="135"/>
                    </a:lnTo>
                    <a:lnTo>
                      <a:pt x="135" y="85"/>
                    </a:lnTo>
                    <a:lnTo>
                      <a:pt x="50" y="135"/>
                    </a:lnTo>
                    <a:lnTo>
                      <a:pt x="135" y="85"/>
                    </a:lnTo>
                    <a:lnTo>
                      <a:pt x="63" y="138"/>
                    </a:lnTo>
                    <a:lnTo>
                      <a:pt x="130" y="98"/>
                    </a:lnTo>
                    <a:lnTo>
                      <a:pt x="78" y="138"/>
                    </a:lnTo>
                    <a:lnTo>
                      <a:pt x="123" y="110"/>
                    </a:lnTo>
                    <a:lnTo>
                      <a:pt x="100" y="130"/>
                    </a:lnTo>
                    <a:lnTo>
                      <a:pt x="105" y="128"/>
                    </a:lnTo>
                  </a:path>
                </a:pathLst>
              </a:custGeom>
              <a:noFill/>
              <a:ln w="0" cap="rnd">
                <a:solidFill>
                  <a:schemeClr val="accent4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40"/>
              <p:cNvSpPr/>
              <p:nvPr/>
            </p:nvSpPr>
            <p:spPr bwMode="auto">
              <a:xfrm>
                <a:off x="1772766" y="4087938"/>
                <a:ext cx="252155" cy="252155"/>
              </a:xfrm>
              <a:custGeom>
                <a:avLst/>
                <a:gdLst>
                  <a:gd name="T0" fmla="*/ 32 w 138"/>
                  <a:gd name="T1" fmla="*/ 10 h 138"/>
                  <a:gd name="T2" fmla="*/ 35 w 138"/>
                  <a:gd name="T3" fmla="*/ 8 h 138"/>
                  <a:gd name="T4" fmla="*/ 7 w 138"/>
                  <a:gd name="T5" fmla="*/ 35 h 138"/>
                  <a:gd name="T6" fmla="*/ 70 w 138"/>
                  <a:gd name="T7" fmla="*/ 0 h 138"/>
                  <a:gd name="T8" fmla="*/ 7 w 138"/>
                  <a:gd name="T9" fmla="*/ 38 h 138"/>
                  <a:gd name="T10" fmla="*/ 73 w 138"/>
                  <a:gd name="T11" fmla="*/ 0 h 138"/>
                  <a:gd name="T12" fmla="*/ 5 w 138"/>
                  <a:gd name="T13" fmla="*/ 40 h 138"/>
                  <a:gd name="T14" fmla="*/ 75 w 138"/>
                  <a:gd name="T15" fmla="*/ 0 h 138"/>
                  <a:gd name="T16" fmla="*/ 2 w 138"/>
                  <a:gd name="T17" fmla="*/ 48 h 138"/>
                  <a:gd name="T18" fmla="*/ 83 w 138"/>
                  <a:gd name="T19" fmla="*/ 3 h 138"/>
                  <a:gd name="T20" fmla="*/ 0 w 138"/>
                  <a:gd name="T21" fmla="*/ 55 h 138"/>
                  <a:gd name="T22" fmla="*/ 90 w 138"/>
                  <a:gd name="T23" fmla="*/ 3 h 138"/>
                  <a:gd name="T24" fmla="*/ 0 w 138"/>
                  <a:gd name="T25" fmla="*/ 60 h 138"/>
                  <a:gd name="T26" fmla="*/ 95 w 138"/>
                  <a:gd name="T27" fmla="*/ 5 h 138"/>
                  <a:gd name="T28" fmla="*/ 0 w 138"/>
                  <a:gd name="T29" fmla="*/ 63 h 138"/>
                  <a:gd name="T30" fmla="*/ 98 w 138"/>
                  <a:gd name="T31" fmla="*/ 8 h 138"/>
                  <a:gd name="T32" fmla="*/ 0 w 138"/>
                  <a:gd name="T33" fmla="*/ 68 h 138"/>
                  <a:gd name="T34" fmla="*/ 103 w 138"/>
                  <a:gd name="T35" fmla="*/ 10 h 138"/>
                  <a:gd name="T36" fmla="*/ 0 w 138"/>
                  <a:gd name="T37" fmla="*/ 73 h 138"/>
                  <a:gd name="T38" fmla="*/ 108 w 138"/>
                  <a:gd name="T39" fmla="*/ 13 h 138"/>
                  <a:gd name="T40" fmla="*/ 0 w 138"/>
                  <a:gd name="T41" fmla="*/ 83 h 138"/>
                  <a:gd name="T42" fmla="*/ 113 w 138"/>
                  <a:gd name="T43" fmla="*/ 18 h 138"/>
                  <a:gd name="T44" fmla="*/ 2 w 138"/>
                  <a:gd name="T45" fmla="*/ 90 h 138"/>
                  <a:gd name="T46" fmla="*/ 118 w 138"/>
                  <a:gd name="T47" fmla="*/ 23 h 138"/>
                  <a:gd name="T48" fmla="*/ 2 w 138"/>
                  <a:gd name="T49" fmla="*/ 90 h 138"/>
                  <a:gd name="T50" fmla="*/ 120 w 138"/>
                  <a:gd name="T51" fmla="*/ 23 h 138"/>
                  <a:gd name="T52" fmla="*/ 5 w 138"/>
                  <a:gd name="T53" fmla="*/ 98 h 138"/>
                  <a:gd name="T54" fmla="*/ 123 w 138"/>
                  <a:gd name="T55" fmla="*/ 28 h 138"/>
                  <a:gd name="T56" fmla="*/ 7 w 138"/>
                  <a:gd name="T57" fmla="*/ 103 h 138"/>
                  <a:gd name="T58" fmla="*/ 128 w 138"/>
                  <a:gd name="T59" fmla="*/ 35 h 138"/>
                  <a:gd name="T60" fmla="*/ 10 w 138"/>
                  <a:gd name="T61" fmla="*/ 105 h 138"/>
                  <a:gd name="T62" fmla="*/ 130 w 138"/>
                  <a:gd name="T63" fmla="*/ 38 h 138"/>
                  <a:gd name="T64" fmla="*/ 15 w 138"/>
                  <a:gd name="T65" fmla="*/ 113 h 138"/>
                  <a:gd name="T66" fmla="*/ 133 w 138"/>
                  <a:gd name="T67" fmla="*/ 45 h 138"/>
                  <a:gd name="T68" fmla="*/ 20 w 138"/>
                  <a:gd name="T69" fmla="*/ 118 h 138"/>
                  <a:gd name="T70" fmla="*/ 135 w 138"/>
                  <a:gd name="T71" fmla="*/ 50 h 138"/>
                  <a:gd name="T72" fmla="*/ 25 w 138"/>
                  <a:gd name="T73" fmla="*/ 123 h 138"/>
                  <a:gd name="T74" fmla="*/ 135 w 138"/>
                  <a:gd name="T75" fmla="*/ 60 h 138"/>
                  <a:gd name="T76" fmla="*/ 35 w 138"/>
                  <a:gd name="T77" fmla="*/ 130 h 138"/>
                  <a:gd name="T78" fmla="*/ 138 w 138"/>
                  <a:gd name="T79" fmla="*/ 70 h 138"/>
                  <a:gd name="T80" fmla="*/ 37 w 138"/>
                  <a:gd name="T81" fmla="*/ 130 h 138"/>
                  <a:gd name="T82" fmla="*/ 138 w 138"/>
                  <a:gd name="T83" fmla="*/ 73 h 138"/>
                  <a:gd name="T84" fmla="*/ 50 w 138"/>
                  <a:gd name="T85" fmla="*/ 135 h 138"/>
                  <a:gd name="T86" fmla="*/ 135 w 138"/>
                  <a:gd name="T87" fmla="*/ 85 h 138"/>
                  <a:gd name="T88" fmla="*/ 50 w 138"/>
                  <a:gd name="T89" fmla="*/ 135 h 138"/>
                  <a:gd name="T90" fmla="*/ 135 w 138"/>
                  <a:gd name="T91" fmla="*/ 85 h 138"/>
                  <a:gd name="T92" fmla="*/ 63 w 138"/>
                  <a:gd name="T93" fmla="*/ 138 h 138"/>
                  <a:gd name="T94" fmla="*/ 130 w 138"/>
                  <a:gd name="T95" fmla="*/ 98 h 138"/>
                  <a:gd name="T96" fmla="*/ 78 w 138"/>
                  <a:gd name="T97" fmla="*/ 138 h 138"/>
                  <a:gd name="T98" fmla="*/ 123 w 138"/>
                  <a:gd name="T99" fmla="*/ 110 h 138"/>
                  <a:gd name="T100" fmla="*/ 100 w 138"/>
                  <a:gd name="T101" fmla="*/ 130 h 138"/>
                  <a:gd name="T102" fmla="*/ 105 w 138"/>
                  <a:gd name="T103" fmla="*/ 12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38" h="138">
                    <a:moveTo>
                      <a:pt x="32" y="10"/>
                    </a:moveTo>
                    <a:lnTo>
                      <a:pt x="35" y="8"/>
                    </a:lnTo>
                    <a:lnTo>
                      <a:pt x="7" y="35"/>
                    </a:lnTo>
                    <a:lnTo>
                      <a:pt x="70" y="0"/>
                    </a:lnTo>
                    <a:lnTo>
                      <a:pt x="7" y="38"/>
                    </a:lnTo>
                    <a:lnTo>
                      <a:pt x="73" y="0"/>
                    </a:lnTo>
                    <a:lnTo>
                      <a:pt x="5" y="40"/>
                    </a:lnTo>
                    <a:lnTo>
                      <a:pt x="75" y="0"/>
                    </a:lnTo>
                    <a:lnTo>
                      <a:pt x="2" y="48"/>
                    </a:lnTo>
                    <a:lnTo>
                      <a:pt x="83" y="3"/>
                    </a:lnTo>
                    <a:lnTo>
                      <a:pt x="0" y="55"/>
                    </a:lnTo>
                    <a:lnTo>
                      <a:pt x="90" y="3"/>
                    </a:lnTo>
                    <a:lnTo>
                      <a:pt x="0" y="60"/>
                    </a:lnTo>
                    <a:lnTo>
                      <a:pt x="95" y="5"/>
                    </a:lnTo>
                    <a:lnTo>
                      <a:pt x="0" y="63"/>
                    </a:lnTo>
                    <a:lnTo>
                      <a:pt x="98" y="8"/>
                    </a:lnTo>
                    <a:lnTo>
                      <a:pt x="0" y="68"/>
                    </a:lnTo>
                    <a:lnTo>
                      <a:pt x="103" y="10"/>
                    </a:lnTo>
                    <a:lnTo>
                      <a:pt x="0" y="73"/>
                    </a:lnTo>
                    <a:lnTo>
                      <a:pt x="108" y="13"/>
                    </a:lnTo>
                    <a:lnTo>
                      <a:pt x="0" y="83"/>
                    </a:lnTo>
                    <a:lnTo>
                      <a:pt x="113" y="18"/>
                    </a:lnTo>
                    <a:lnTo>
                      <a:pt x="2" y="90"/>
                    </a:lnTo>
                    <a:lnTo>
                      <a:pt x="118" y="23"/>
                    </a:lnTo>
                    <a:lnTo>
                      <a:pt x="2" y="90"/>
                    </a:lnTo>
                    <a:lnTo>
                      <a:pt x="120" y="23"/>
                    </a:lnTo>
                    <a:lnTo>
                      <a:pt x="5" y="98"/>
                    </a:lnTo>
                    <a:lnTo>
                      <a:pt x="123" y="28"/>
                    </a:lnTo>
                    <a:lnTo>
                      <a:pt x="7" y="103"/>
                    </a:lnTo>
                    <a:lnTo>
                      <a:pt x="128" y="35"/>
                    </a:lnTo>
                    <a:lnTo>
                      <a:pt x="10" y="105"/>
                    </a:lnTo>
                    <a:lnTo>
                      <a:pt x="130" y="38"/>
                    </a:lnTo>
                    <a:lnTo>
                      <a:pt x="15" y="113"/>
                    </a:lnTo>
                    <a:lnTo>
                      <a:pt x="133" y="45"/>
                    </a:lnTo>
                    <a:lnTo>
                      <a:pt x="20" y="118"/>
                    </a:lnTo>
                    <a:lnTo>
                      <a:pt x="135" y="50"/>
                    </a:lnTo>
                    <a:lnTo>
                      <a:pt x="25" y="123"/>
                    </a:lnTo>
                    <a:lnTo>
                      <a:pt x="135" y="60"/>
                    </a:lnTo>
                    <a:lnTo>
                      <a:pt x="35" y="130"/>
                    </a:lnTo>
                    <a:lnTo>
                      <a:pt x="138" y="70"/>
                    </a:lnTo>
                    <a:lnTo>
                      <a:pt x="37" y="130"/>
                    </a:lnTo>
                    <a:lnTo>
                      <a:pt x="138" y="73"/>
                    </a:lnTo>
                    <a:lnTo>
                      <a:pt x="50" y="135"/>
                    </a:lnTo>
                    <a:lnTo>
                      <a:pt x="135" y="85"/>
                    </a:lnTo>
                    <a:lnTo>
                      <a:pt x="50" y="135"/>
                    </a:lnTo>
                    <a:lnTo>
                      <a:pt x="135" y="85"/>
                    </a:lnTo>
                    <a:lnTo>
                      <a:pt x="63" y="138"/>
                    </a:lnTo>
                    <a:lnTo>
                      <a:pt x="130" y="98"/>
                    </a:lnTo>
                    <a:lnTo>
                      <a:pt x="78" y="138"/>
                    </a:lnTo>
                    <a:lnTo>
                      <a:pt x="123" y="110"/>
                    </a:lnTo>
                    <a:lnTo>
                      <a:pt x="100" y="130"/>
                    </a:lnTo>
                    <a:lnTo>
                      <a:pt x="105" y="128"/>
                    </a:lnTo>
                  </a:path>
                </a:pathLst>
              </a:custGeom>
              <a:noFill/>
              <a:ln w="0" cap="rnd">
                <a:solidFill>
                  <a:schemeClr val="accent4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Freeform 40"/>
              <p:cNvSpPr/>
              <p:nvPr/>
            </p:nvSpPr>
            <p:spPr bwMode="auto">
              <a:xfrm>
                <a:off x="1568837" y="3750469"/>
                <a:ext cx="252155" cy="252155"/>
              </a:xfrm>
              <a:custGeom>
                <a:avLst/>
                <a:gdLst>
                  <a:gd name="T0" fmla="*/ 32 w 138"/>
                  <a:gd name="T1" fmla="*/ 10 h 138"/>
                  <a:gd name="T2" fmla="*/ 35 w 138"/>
                  <a:gd name="T3" fmla="*/ 8 h 138"/>
                  <a:gd name="T4" fmla="*/ 7 w 138"/>
                  <a:gd name="T5" fmla="*/ 35 h 138"/>
                  <a:gd name="T6" fmla="*/ 70 w 138"/>
                  <a:gd name="T7" fmla="*/ 0 h 138"/>
                  <a:gd name="T8" fmla="*/ 7 w 138"/>
                  <a:gd name="T9" fmla="*/ 38 h 138"/>
                  <a:gd name="T10" fmla="*/ 73 w 138"/>
                  <a:gd name="T11" fmla="*/ 0 h 138"/>
                  <a:gd name="T12" fmla="*/ 5 w 138"/>
                  <a:gd name="T13" fmla="*/ 40 h 138"/>
                  <a:gd name="T14" fmla="*/ 75 w 138"/>
                  <a:gd name="T15" fmla="*/ 0 h 138"/>
                  <a:gd name="T16" fmla="*/ 2 w 138"/>
                  <a:gd name="T17" fmla="*/ 48 h 138"/>
                  <a:gd name="T18" fmla="*/ 83 w 138"/>
                  <a:gd name="T19" fmla="*/ 3 h 138"/>
                  <a:gd name="T20" fmla="*/ 0 w 138"/>
                  <a:gd name="T21" fmla="*/ 55 h 138"/>
                  <a:gd name="T22" fmla="*/ 90 w 138"/>
                  <a:gd name="T23" fmla="*/ 3 h 138"/>
                  <a:gd name="T24" fmla="*/ 0 w 138"/>
                  <a:gd name="T25" fmla="*/ 60 h 138"/>
                  <a:gd name="T26" fmla="*/ 95 w 138"/>
                  <a:gd name="T27" fmla="*/ 5 h 138"/>
                  <a:gd name="T28" fmla="*/ 0 w 138"/>
                  <a:gd name="T29" fmla="*/ 63 h 138"/>
                  <a:gd name="T30" fmla="*/ 98 w 138"/>
                  <a:gd name="T31" fmla="*/ 8 h 138"/>
                  <a:gd name="T32" fmla="*/ 0 w 138"/>
                  <a:gd name="T33" fmla="*/ 68 h 138"/>
                  <a:gd name="T34" fmla="*/ 103 w 138"/>
                  <a:gd name="T35" fmla="*/ 10 h 138"/>
                  <a:gd name="T36" fmla="*/ 0 w 138"/>
                  <a:gd name="T37" fmla="*/ 73 h 138"/>
                  <a:gd name="T38" fmla="*/ 108 w 138"/>
                  <a:gd name="T39" fmla="*/ 13 h 138"/>
                  <a:gd name="T40" fmla="*/ 0 w 138"/>
                  <a:gd name="T41" fmla="*/ 83 h 138"/>
                  <a:gd name="T42" fmla="*/ 113 w 138"/>
                  <a:gd name="T43" fmla="*/ 18 h 138"/>
                  <a:gd name="T44" fmla="*/ 2 w 138"/>
                  <a:gd name="T45" fmla="*/ 90 h 138"/>
                  <a:gd name="T46" fmla="*/ 118 w 138"/>
                  <a:gd name="T47" fmla="*/ 23 h 138"/>
                  <a:gd name="T48" fmla="*/ 2 w 138"/>
                  <a:gd name="T49" fmla="*/ 90 h 138"/>
                  <a:gd name="T50" fmla="*/ 120 w 138"/>
                  <a:gd name="T51" fmla="*/ 23 h 138"/>
                  <a:gd name="T52" fmla="*/ 5 w 138"/>
                  <a:gd name="T53" fmla="*/ 98 h 138"/>
                  <a:gd name="T54" fmla="*/ 123 w 138"/>
                  <a:gd name="T55" fmla="*/ 28 h 138"/>
                  <a:gd name="T56" fmla="*/ 7 w 138"/>
                  <a:gd name="T57" fmla="*/ 103 h 138"/>
                  <a:gd name="T58" fmla="*/ 128 w 138"/>
                  <a:gd name="T59" fmla="*/ 35 h 138"/>
                  <a:gd name="T60" fmla="*/ 10 w 138"/>
                  <a:gd name="T61" fmla="*/ 105 h 138"/>
                  <a:gd name="T62" fmla="*/ 130 w 138"/>
                  <a:gd name="T63" fmla="*/ 38 h 138"/>
                  <a:gd name="T64" fmla="*/ 15 w 138"/>
                  <a:gd name="T65" fmla="*/ 113 h 138"/>
                  <a:gd name="T66" fmla="*/ 133 w 138"/>
                  <a:gd name="T67" fmla="*/ 45 h 138"/>
                  <a:gd name="T68" fmla="*/ 20 w 138"/>
                  <a:gd name="T69" fmla="*/ 118 h 138"/>
                  <a:gd name="T70" fmla="*/ 135 w 138"/>
                  <a:gd name="T71" fmla="*/ 50 h 138"/>
                  <a:gd name="T72" fmla="*/ 25 w 138"/>
                  <a:gd name="T73" fmla="*/ 123 h 138"/>
                  <a:gd name="T74" fmla="*/ 135 w 138"/>
                  <a:gd name="T75" fmla="*/ 60 h 138"/>
                  <a:gd name="T76" fmla="*/ 35 w 138"/>
                  <a:gd name="T77" fmla="*/ 130 h 138"/>
                  <a:gd name="T78" fmla="*/ 138 w 138"/>
                  <a:gd name="T79" fmla="*/ 70 h 138"/>
                  <a:gd name="T80" fmla="*/ 37 w 138"/>
                  <a:gd name="T81" fmla="*/ 130 h 138"/>
                  <a:gd name="T82" fmla="*/ 138 w 138"/>
                  <a:gd name="T83" fmla="*/ 73 h 138"/>
                  <a:gd name="T84" fmla="*/ 50 w 138"/>
                  <a:gd name="T85" fmla="*/ 135 h 138"/>
                  <a:gd name="T86" fmla="*/ 135 w 138"/>
                  <a:gd name="T87" fmla="*/ 85 h 138"/>
                  <a:gd name="T88" fmla="*/ 50 w 138"/>
                  <a:gd name="T89" fmla="*/ 135 h 138"/>
                  <a:gd name="T90" fmla="*/ 135 w 138"/>
                  <a:gd name="T91" fmla="*/ 85 h 138"/>
                  <a:gd name="T92" fmla="*/ 63 w 138"/>
                  <a:gd name="T93" fmla="*/ 138 h 138"/>
                  <a:gd name="T94" fmla="*/ 130 w 138"/>
                  <a:gd name="T95" fmla="*/ 98 h 138"/>
                  <a:gd name="T96" fmla="*/ 78 w 138"/>
                  <a:gd name="T97" fmla="*/ 138 h 138"/>
                  <a:gd name="T98" fmla="*/ 123 w 138"/>
                  <a:gd name="T99" fmla="*/ 110 h 138"/>
                  <a:gd name="T100" fmla="*/ 100 w 138"/>
                  <a:gd name="T101" fmla="*/ 130 h 138"/>
                  <a:gd name="T102" fmla="*/ 105 w 138"/>
                  <a:gd name="T103" fmla="*/ 12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38" h="138">
                    <a:moveTo>
                      <a:pt x="32" y="10"/>
                    </a:moveTo>
                    <a:lnTo>
                      <a:pt x="35" y="8"/>
                    </a:lnTo>
                    <a:lnTo>
                      <a:pt x="7" y="35"/>
                    </a:lnTo>
                    <a:lnTo>
                      <a:pt x="70" y="0"/>
                    </a:lnTo>
                    <a:lnTo>
                      <a:pt x="7" y="38"/>
                    </a:lnTo>
                    <a:lnTo>
                      <a:pt x="73" y="0"/>
                    </a:lnTo>
                    <a:lnTo>
                      <a:pt x="5" y="40"/>
                    </a:lnTo>
                    <a:lnTo>
                      <a:pt x="75" y="0"/>
                    </a:lnTo>
                    <a:lnTo>
                      <a:pt x="2" y="48"/>
                    </a:lnTo>
                    <a:lnTo>
                      <a:pt x="83" y="3"/>
                    </a:lnTo>
                    <a:lnTo>
                      <a:pt x="0" y="55"/>
                    </a:lnTo>
                    <a:lnTo>
                      <a:pt x="90" y="3"/>
                    </a:lnTo>
                    <a:lnTo>
                      <a:pt x="0" y="60"/>
                    </a:lnTo>
                    <a:lnTo>
                      <a:pt x="95" y="5"/>
                    </a:lnTo>
                    <a:lnTo>
                      <a:pt x="0" y="63"/>
                    </a:lnTo>
                    <a:lnTo>
                      <a:pt x="98" y="8"/>
                    </a:lnTo>
                    <a:lnTo>
                      <a:pt x="0" y="68"/>
                    </a:lnTo>
                    <a:lnTo>
                      <a:pt x="103" y="10"/>
                    </a:lnTo>
                    <a:lnTo>
                      <a:pt x="0" y="73"/>
                    </a:lnTo>
                    <a:lnTo>
                      <a:pt x="108" y="13"/>
                    </a:lnTo>
                    <a:lnTo>
                      <a:pt x="0" y="83"/>
                    </a:lnTo>
                    <a:lnTo>
                      <a:pt x="113" y="18"/>
                    </a:lnTo>
                    <a:lnTo>
                      <a:pt x="2" y="90"/>
                    </a:lnTo>
                    <a:lnTo>
                      <a:pt x="118" y="23"/>
                    </a:lnTo>
                    <a:lnTo>
                      <a:pt x="2" y="90"/>
                    </a:lnTo>
                    <a:lnTo>
                      <a:pt x="120" y="23"/>
                    </a:lnTo>
                    <a:lnTo>
                      <a:pt x="5" y="98"/>
                    </a:lnTo>
                    <a:lnTo>
                      <a:pt x="123" y="28"/>
                    </a:lnTo>
                    <a:lnTo>
                      <a:pt x="7" y="103"/>
                    </a:lnTo>
                    <a:lnTo>
                      <a:pt x="128" y="35"/>
                    </a:lnTo>
                    <a:lnTo>
                      <a:pt x="10" y="105"/>
                    </a:lnTo>
                    <a:lnTo>
                      <a:pt x="130" y="38"/>
                    </a:lnTo>
                    <a:lnTo>
                      <a:pt x="15" y="113"/>
                    </a:lnTo>
                    <a:lnTo>
                      <a:pt x="133" y="45"/>
                    </a:lnTo>
                    <a:lnTo>
                      <a:pt x="20" y="118"/>
                    </a:lnTo>
                    <a:lnTo>
                      <a:pt x="135" y="50"/>
                    </a:lnTo>
                    <a:lnTo>
                      <a:pt x="25" y="123"/>
                    </a:lnTo>
                    <a:lnTo>
                      <a:pt x="135" y="60"/>
                    </a:lnTo>
                    <a:lnTo>
                      <a:pt x="35" y="130"/>
                    </a:lnTo>
                    <a:lnTo>
                      <a:pt x="138" y="70"/>
                    </a:lnTo>
                    <a:lnTo>
                      <a:pt x="37" y="130"/>
                    </a:lnTo>
                    <a:lnTo>
                      <a:pt x="138" y="73"/>
                    </a:lnTo>
                    <a:lnTo>
                      <a:pt x="50" y="135"/>
                    </a:lnTo>
                    <a:lnTo>
                      <a:pt x="135" y="85"/>
                    </a:lnTo>
                    <a:lnTo>
                      <a:pt x="50" y="135"/>
                    </a:lnTo>
                    <a:lnTo>
                      <a:pt x="135" y="85"/>
                    </a:lnTo>
                    <a:lnTo>
                      <a:pt x="63" y="138"/>
                    </a:lnTo>
                    <a:lnTo>
                      <a:pt x="130" y="98"/>
                    </a:lnTo>
                    <a:lnTo>
                      <a:pt x="78" y="138"/>
                    </a:lnTo>
                    <a:lnTo>
                      <a:pt x="123" y="110"/>
                    </a:lnTo>
                    <a:lnTo>
                      <a:pt x="100" y="130"/>
                    </a:lnTo>
                    <a:lnTo>
                      <a:pt x="105" y="128"/>
                    </a:lnTo>
                  </a:path>
                </a:pathLst>
              </a:custGeom>
              <a:noFill/>
              <a:ln w="0" cap="rnd">
                <a:solidFill>
                  <a:schemeClr val="accent4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40"/>
              <p:cNvSpPr/>
              <p:nvPr/>
            </p:nvSpPr>
            <p:spPr bwMode="auto">
              <a:xfrm>
                <a:off x="1450144" y="3394869"/>
                <a:ext cx="252155" cy="252155"/>
              </a:xfrm>
              <a:custGeom>
                <a:avLst/>
                <a:gdLst>
                  <a:gd name="T0" fmla="*/ 32 w 138"/>
                  <a:gd name="T1" fmla="*/ 10 h 138"/>
                  <a:gd name="T2" fmla="*/ 35 w 138"/>
                  <a:gd name="T3" fmla="*/ 8 h 138"/>
                  <a:gd name="T4" fmla="*/ 7 w 138"/>
                  <a:gd name="T5" fmla="*/ 35 h 138"/>
                  <a:gd name="T6" fmla="*/ 70 w 138"/>
                  <a:gd name="T7" fmla="*/ 0 h 138"/>
                  <a:gd name="T8" fmla="*/ 7 w 138"/>
                  <a:gd name="T9" fmla="*/ 38 h 138"/>
                  <a:gd name="T10" fmla="*/ 73 w 138"/>
                  <a:gd name="T11" fmla="*/ 0 h 138"/>
                  <a:gd name="T12" fmla="*/ 5 w 138"/>
                  <a:gd name="T13" fmla="*/ 40 h 138"/>
                  <a:gd name="T14" fmla="*/ 75 w 138"/>
                  <a:gd name="T15" fmla="*/ 0 h 138"/>
                  <a:gd name="T16" fmla="*/ 2 w 138"/>
                  <a:gd name="T17" fmla="*/ 48 h 138"/>
                  <a:gd name="T18" fmla="*/ 83 w 138"/>
                  <a:gd name="T19" fmla="*/ 3 h 138"/>
                  <a:gd name="T20" fmla="*/ 0 w 138"/>
                  <a:gd name="T21" fmla="*/ 55 h 138"/>
                  <a:gd name="T22" fmla="*/ 90 w 138"/>
                  <a:gd name="T23" fmla="*/ 3 h 138"/>
                  <a:gd name="T24" fmla="*/ 0 w 138"/>
                  <a:gd name="T25" fmla="*/ 60 h 138"/>
                  <a:gd name="T26" fmla="*/ 95 w 138"/>
                  <a:gd name="T27" fmla="*/ 5 h 138"/>
                  <a:gd name="T28" fmla="*/ 0 w 138"/>
                  <a:gd name="T29" fmla="*/ 63 h 138"/>
                  <a:gd name="T30" fmla="*/ 98 w 138"/>
                  <a:gd name="T31" fmla="*/ 8 h 138"/>
                  <a:gd name="T32" fmla="*/ 0 w 138"/>
                  <a:gd name="T33" fmla="*/ 68 h 138"/>
                  <a:gd name="T34" fmla="*/ 103 w 138"/>
                  <a:gd name="T35" fmla="*/ 10 h 138"/>
                  <a:gd name="T36" fmla="*/ 0 w 138"/>
                  <a:gd name="T37" fmla="*/ 73 h 138"/>
                  <a:gd name="T38" fmla="*/ 108 w 138"/>
                  <a:gd name="T39" fmla="*/ 13 h 138"/>
                  <a:gd name="T40" fmla="*/ 0 w 138"/>
                  <a:gd name="T41" fmla="*/ 83 h 138"/>
                  <a:gd name="T42" fmla="*/ 113 w 138"/>
                  <a:gd name="T43" fmla="*/ 18 h 138"/>
                  <a:gd name="T44" fmla="*/ 2 w 138"/>
                  <a:gd name="T45" fmla="*/ 90 h 138"/>
                  <a:gd name="T46" fmla="*/ 118 w 138"/>
                  <a:gd name="T47" fmla="*/ 23 h 138"/>
                  <a:gd name="T48" fmla="*/ 2 w 138"/>
                  <a:gd name="T49" fmla="*/ 90 h 138"/>
                  <a:gd name="T50" fmla="*/ 120 w 138"/>
                  <a:gd name="T51" fmla="*/ 23 h 138"/>
                  <a:gd name="T52" fmla="*/ 5 w 138"/>
                  <a:gd name="T53" fmla="*/ 98 h 138"/>
                  <a:gd name="T54" fmla="*/ 123 w 138"/>
                  <a:gd name="T55" fmla="*/ 28 h 138"/>
                  <a:gd name="T56" fmla="*/ 7 w 138"/>
                  <a:gd name="T57" fmla="*/ 103 h 138"/>
                  <a:gd name="T58" fmla="*/ 128 w 138"/>
                  <a:gd name="T59" fmla="*/ 35 h 138"/>
                  <a:gd name="T60" fmla="*/ 10 w 138"/>
                  <a:gd name="T61" fmla="*/ 105 h 138"/>
                  <a:gd name="T62" fmla="*/ 130 w 138"/>
                  <a:gd name="T63" fmla="*/ 38 h 138"/>
                  <a:gd name="T64" fmla="*/ 15 w 138"/>
                  <a:gd name="T65" fmla="*/ 113 h 138"/>
                  <a:gd name="T66" fmla="*/ 133 w 138"/>
                  <a:gd name="T67" fmla="*/ 45 h 138"/>
                  <a:gd name="T68" fmla="*/ 20 w 138"/>
                  <a:gd name="T69" fmla="*/ 118 h 138"/>
                  <a:gd name="T70" fmla="*/ 135 w 138"/>
                  <a:gd name="T71" fmla="*/ 50 h 138"/>
                  <a:gd name="T72" fmla="*/ 25 w 138"/>
                  <a:gd name="T73" fmla="*/ 123 h 138"/>
                  <a:gd name="T74" fmla="*/ 135 w 138"/>
                  <a:gd name="T75" fmla="*/ 60 h 138"/>
                  <a:gd name="T76" fmla="*/ 35 w 138"/>
                  <a:gd name="T77" fmla="*/ 130 h 138"/>
                  <a:gd name="T78" fmla="*/ 138 w 138"/>
                  <a:gd name="T79" fmla="*/ 70 h 138"/>
                  <a:gd name="T80" fmla="*/ 37 w 138"/>
                  <a:gd name="T81" fmla="*/ 130 h 138"/>
                  <a:gd name="T82" fmla="*/ 138 w 138"/>
                  <a:gd name="T83" fmla="*/ 73 h 138"/>
                  <a:gd name="T84" fmla="*/ 50 w 138"/>
                  <a:gd name="T85" fmla="*/ 135 h 138"/>
                  <a:gd name="T86" fmla="*/ 135 w 138"/>
                  <a:gd name="T87" fmla="*/ 85 h 138"/>
                  <a:gd name="T88" fmla="*/ 50 w 138"/>
                  <a:gd name="T89" fmla="*/ 135 h 138"/>
                  <a:gd name="T90" fmla="*/ 135 w 138"/>
                  <a:gd name="T91" fmla="*/ 85 h 138"/>
                  <a:gd name="T92" fmla="*/ 63 w 138"/>
                  <a:gd name="T93" fmla="*/ 138 h 138"/>
                  <a:gd name="T94" fmla="*/ 130 w 138"/>
                  <a:gd name="T95" fmla="*/ 98 h 138"/>
                  <a:gd name="T96" fmla="*/ 78 w 138"/>
                  <a:gd name="T97" fmla="*/ 138 h 138"/>
                  <a:gd name="T98" fmla="*/ 123 w 138"/>
                  <a:gd name="T99" fmla="*/ 110 h 138"/>
                  <a:gd name="T100" fmla="*/ 100 w 138"/>
                  <a:gd name="T101" fmla="*/ 130 h 138"/>
                  <a:gd name="T102" fmla="*/ 105 w 138"/>
                  <a:gd name="T103" fmla="*/ 12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38" h="138">
                    <a:moveTo>
                      <a:pt x="32" y="10"/>
                    </a:moveTo>
                    <a:lnTo>
                      <a:pt x="35" y="8"/>
                    </a:lnTo>
                    <a:lnTo>
                      <a:pt x="7" y="35"/>
                    </a:lnTo>
                    <a:lnTo>
                      <a:pt x="70" y="0"/>
                    </a:lnTo>
                    <a:lnTo>
                      <a:pt x="7" y="38"/>
                    </a:lnTo>
                    <a:lnTo>
                      <a:pt x="73" y="0"/>
                    </a:lnTo>
                    <a:lnTo>
                      <a:pt x="5" y="40"/>
                    </a:lnTo>
                    <a:lnTo>
                      <a:pt x="75" y="0"/>
                    </a:lnTo>
                    <a:lnTo>
                      <a:pt x="2" y="48"/>
                    </a:lnTo>
                    <a:lnTo>
                      <a:pt x="83" y="3"/>
                    </a:lnTo>
                    <a:lnTo>
                      <a:pt x="0" y="55"/>
                    </a:lnTo>
                    <a:lnTo>
                      <a:pt x="90" y="3"/>
                    </a:lnTo>
                    <a:lnTo>
                      <a:pt x="0" y="60"/>
                    </a:lnTo>
                    <a:lnTo>
                      <a:pt x="95" y="5"/>
                    </a:lnTo>
                    <a:lnTo>
                      <a:pt x="0" y="63"/>
                    </a:lnTo>
                    <a:lnTo>
                      <a:pt x="98" y="8"/>
                    </a:lnTo>
                    <a:lnTo>
                      <a:pt x="0" y="68"/>
                    </a:lnTo>
                    <a:lnTo>
                      <a:pt x="103" y="10"/>
                    </a:lnTo>
                    <a:lnTo>
                      <a:pt x="0" y="73"/>
                    </a:lnTo>
                    <a:lnTo>
                      <a:pt x="108" y="13"/>
                    </a:lnTo>
                    <a:lnTo>
                      <a:pt x="0" y="83"/>
                    </a:lnTo>
                    <a:lnTo>
                      <a:pt x="113" y="18"/>
                    </a:lnTo>
                    <a:lnTo>
                      <a:pt x="2" y="90"/>
                    </a:lnTo>
                    <a:lnTo>
                      <a:pt x="118" y="23"/>
                    </a:lnTo>
                    <a:lnTo>
                      <a:pt x="2" y="90"/>
                    </a:lnTo>
                    <a:lnTo>
                      <a:pt x="120" y="23"/>
                    </a:lnTo>
                    <a:lnTo>
                      <a:pt x="5" y="98"/>
                    </a:lnTo>
                    <a:lnTo>
                      <a:pt x="123" y="28"/>
                    </a:lnTo>
                    <a:lnTo>
                      <a:pt x="7" y="103"/>
                    </a:lnTo>
                    <a:lnTo>
                      <a:pt x="128" y="35"/>
                    </a:lnTo>
                    <a:lnTo>
                      <a:pt x="10" y="105"/>
                    </a:lnTo>
                    <a:lnTo>
                      <a:pt x="130" y="38"/>
                    </a:lnTo>
                    <a:lnTo>
                      <a:pt x="15" y="113"/>
                    </a:lnTo>
                    <a:lnTo>
                      <a:pt x="133" y="45"/>
                    </a:lnTo>
                    <a:lnTo>
                      <a:pt x="20" y="118"/>
                    </a:lnTo>
                    <a:lnTo>
                      <a:pt x="135" y="50"/>
                    </a:lnTo>
                    <a:lnTo>
                      <a:pt x="25" y="123"/>
                    </a:lnTo>
                    <a:lnTo>
                      <a:pt x="135" y="60"/>
                    </a:lnTo>
                    <a:lnTo>
                      <a:pt x="35" y="130"/>
                    </a:lnTo>
                    <a:lnTo>
                      <a:pt x="138" y="70"/>
                    </a:lnTo>
                    <a:lnTo>
                      <a:pt x="37" y="130"/>
                    </a:lnTo>
                    <a:lnTo>
                      <a:pt x="138" y="73"/>
                    </a:lnTo>
                    <a:lnTo>
                      <a:pt x="50" y="135"/>
                    </a:lnTo>
                    <a:lnTo>
                      <a:pt x="135" y="85"/>
                    </a:lnTo>
                    <a:lnTo>
                      <a:pt x="50" y="135"/>
                    </a:lnTo>
                    <a:lnTo>
                      <a:pt x="135" y="85"/>
                    </a:lnTo>
                    <a:lnTo>
                      <a:pt x="63" y="138"/>
                    </a:lnTo>
                    <a:lnTo>
                      <a:pt x="130" y="98"/>
                    </a:lnTo>
                    <a:lnTo>
                      <a:pt x="78" y="138"/>
                    </a:lnTo>
                    <a:lnTo>
                      <a:pt x="123" y="110"/>
                    </a:lnTo>
                    <a:lnTo>
                      <a:pt x="100" y="130"/>
                    </a:lnTo>
                    <a:lnTo>
                      <a:pt x="105" y="128"/>
                    </a:lnTo>
                  </a:path>
                </a:pathLst>
              </a:custGeom>
              <a:noFill/>
              <a:ln w="0" cap="rnd">
                <a:solidFill>
                  <a:schemeClr val="accent4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28" name="PA_矩形 127"/>
            <p:cNvSpPr/>
            <p:nvPr>
              <p:custDataLst>
                <p:tags r:id="rId19"/>
              </p:custDataLst>
            </p:nvPr>
          </p:nvSpPr>
          <p:spPr>
            <a:xfrm>
              <a:off x="1404" y="4940"/>
              <a:ext cx="488" cy="4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100" dirty="0">
                <a:solidFill>
                  <a:schemeClr val="accent3"/>
                </a:solidFill>
              </a:endParaRPr>
            </a:p>
          </p:txBody>
        </p:sp>
        <p:sp>
          <p:nvSpPr>
            <p:cNvPr id="132" name="PA_任意多边形 48"/>
            <p:cNvSpPr/>
            <p:nvPr>
              <p:custDataLst>
                <p:tags r:id="rId20"/>
              </p:custDataLst>
            </p:nvPr>
          </p:nvSpPr>
          <p:spPr bwMode="auto">
            <a:xfrm>
              <a:off x="1065" y="4675"/>
              <a:ext cx="275" cy="980"/>
            </a:xfrm>
            <a:custGeom>
              <a:avLst/>
              <a:gdLst>
                <a:gd name="T0" fmla="*/ 0 w 110"/>
                <a:gd name="T1" fmla="*/ 0 h 392"/>
                <a:gd name="T2" fmla="*/ 15 w 110"/>
                <a:gd name="T3" fmla="*/ 0 h 392"/>
                <a:gd name="T4" fmla="*/ 30 w 110"/>
                <a:gd name="T5" fmla="*/ 0 h 392"/>
                <a:gd name="T6" fmla="*/ 37 w 110"/>
                <a:gd name="T7" fmla="*/ 0 h 392"/>
                <a:gd name="T8" fmla="*/ 60 w 110"/>
                <a:gd name="T9" fmla="*/ 0 h 392"/>
                <a:gd name="T10" fmla="*/ 75 w 110"/>
                <a:gd name="T11" fmla="*/ 0 h 392"/>
                <a:gd name="T12" fmla="*/ 92 w 110"/>
                <a:gd name="T13" fmla="*/ 0 h 392"/>
                <a:gd name="T14" fmla="*/ 108 w 110"/>
                <a:gd name="T15" fmla="*/ 2 h 392"/>
                <a:gd name="T16" fmla="*/ 108 w 110"/>
                <a:gd name="T17" fmla="*/ 9 h 392"/>
                <a:gd name="T18" fmla="*/ 108 w 110"/>
                <a:gd name="T19" fmla="*/ 21 h 392"/>
                <a:gd name="T20" fmla="*/ 108 w 110"/>
                <a:gd name="T21" fmla="*/ 28 h 392"/>
                <a:gd name="T22" fmla="*/ 108 w 110"/>
                <a:gd name="T23" fmla="*/ 38 h 392"/>
                <a:gd name="T24" fmla="*/ 108 w 110"/>
                <a:gd name="T25" fmla="*/ 45 h 392"/>
                <a:gd name="T26" fmla="*/ 108 w 110"/>
                <a:gd name="T27" fmla="*/ 50 h 392"/>
                <a:gd name="T28" fmla="*/ 108 w 110"/>
                <a:gd name="T29" fmla="*/ 55 h 392"/>
                <a:gd name="T30" fmla="*/ 108 w 110"/>
                <a:gd name="T31" fmla="*/ 57 h 392"/>
                <a:gd name="T32" fmla="*/ 108 w 110"/>
                <a:gd name="T33" fmla="*/ 65 h 392"/>
                <a:gd name="T34" fmla="*/ 108 w 110"/>
                <a:gd name="T35" fmla="*/ 65 h 392"/>
                <a:gd name="T36" fmla="*/ 108 w 110"/>
                <a:gd name="T37" fmla="*/ 77 h 392"/>
                <a:gd name="T38" fmla="*/ 108 w 110"/>
                <a:gd name="T39" fmla="*/ 81 h 392"/>
                <a:gd name="T40" fmla="*/ 108 w 110"/>
                <a:gd name="T41" fmla="*/ 91 h 392"/>
                <a:gd name="T42" fmla="*/ 108 w 110"/>
                <a:gd name="T43" fmla="*/ 96 h 392"/>
                <a:gd name="T44" fmla="*/ 108 w 110"/>
                <a:gd name="T45" fmla="*/ 96 h 392"/>
                <a:gd name="T46" fmla="*/ 108 w 110"/>
                <a:gd name="T47" fmla="*/ 108 h 392"/>
                <a:gd name="T48" fmla="*/ 108 w 110"/>
                <a:gd name="T49" fmla="*/ 118 h 392"/>
                <a:gd name="T50" fmla="*/ 108 w 110"/>
                <a:gd name="T51" fmla="*/ 120 h 392"/>
                <a:gd name="T52" fmla="*/ 108 w 110"/>
                <a:gd name="T53" fmla="*/ 127 h 392"/>
                <a:gd name="T54" fmla="*/ 108 w 110"/>
                <a:gd name="T55" fmla="*/ 132 h 392"/>
                <a:gd name="T56" fmla="*/ 108 w 110"/>
                <a:gd name="T57" fmla="*/ 142 h 392"/>
                <a:gd name="T58" fmla="*/ 108 w 110"/>
                <a:gd name="T59" fmla="*/ 151 h 392"/>
                <a:gd name="T60" fmla="*/ 108 w 110"/>
                <a:gd name="T61" fmla="*/ 161 h 392"/>
                <a:gd name="T62" fmla="*/ 108 w 110"/>
                <a:gd name="T63" fmla="*/ 168 h 392"/>
                <a:gd name="T64" fmla="*/ 108 w 110"/>
                <a:gd name="T65" fmla="*/ 173 h 392"/>
                <a:gd name="T66" fmla="*/ 108 w 110"/>
                <a:gd name="T67" fmla="*/ 183 h 392"/>
                <a:gd name="T68" fmla="*/ 108 w 110"/>
                <a:gd name="T69" fmla="*/ 195 h 392"/>
                <a:gd name="T70" fmla="*/ 108 w 110"/>
                <a:gd name="T71" fmla="*/ 204 h 392"/>
                <a:gd name="T72" fmla="*/ 108 w 110"/>
                <a:gd name="T73" fmla="*/ 216 h 392"/>
                <a:gd name="T74" fmla="*/ 108 w 110"/>
                <a:gd name="T75" fmla="*/ 226 h 392"/>
                <a:gd name="T76" fmla="*/ 108 w 110"/>
                <a:gd name="T77" fmla="*/ 228 h 392"/>
                <a:gd name="T78" fmla="*/ 110 w 110"/>
                <a:gd name="T79" fmla="*/ 233 h 392"/>
                <a:gd name="T80" fmla="*/ 110 w 110"/>
                <a:gd name="T81" fmla="*/ 243 h 392"/>
                <a:gd name="T82" fmla="*/ 110 w 110"/>
                <a:gd name="T83" fmla="*/ 250 h 392"/>
                <a:gd name="T84" fmla="*/ 110 w 110"/>
                <a:gd name="T85" fmla="*/ 255 h 392"/>
                <a:gd name="T86" fmla="*/ 110 w 110"/>
                <a:gd name="T87" fmla="*/ 262 h 392"/>
                <a:gd name="T88" fmla="*/ 110 w 110"/>
                <a:gd name="T89" fmla="*/ 269 h 392"/>
                <a:gd name="T90" fmla="*/ 110 w 110"/>
                <a:gd name="T91" fmla="*/ 281 h 392"/>
                <a:gd name="T92" fmla="*/ 110 w 110"/>
                <a:gd name="T93" fmla="*/ 284 h 392"/>
                <a:gd name="T94" fmla="*/ 110 w 110"/>
                <a:gd name="T95" fmla="*/ 291 h 392"/>
                <a:gd name="T96" fmla="*/ 110 w 110"/>
                <a:gd name="T97" fmla="*/ 298 h 392"/>
                <a:gd name="T98" fmla="*/ 110 w 110"/>
                <a:gd name="T99" fmla="*/ 298 h 392"/>
                <a:gd name="T100" fmla="*/ 110 w 110"/>
                <a:gd name="T101" fmla="*/ 301 h 392"/>
                <a:gd name="T102" fmla="*/ 110 w 110"/>
                <a:gd name="T103" fmla="*/ 310 h 392"/>
                <a:gd name="T104" fmla="*/ 110 w 110"/>
                <a:gd name="T105" fmla="*/ 315 h 392"/>
                <a:gd name="T106" fmla="*/ 110 w 110"/>
                <a:gd name="T107" fmla="*/ 325 h 392"/>
                <a:gd name="T108" fmla="*/ 110 w 110"/>
                <a:gd name="T109" fmla="*/ 337 h 392"/>
                <a:gd name="T110" fmla="*/ 110 w 110"/>
                <a:gd name="T111" fmla="*/ 342 h 392"/>
                <a:gd name="T112" fmla="*/ 110 w 110"/>
                <a:gd name="T113" fmla="*/ 346 h 392"/>
                <a:gd name="T114" fmla="*/ 110 w 110"/>
                <a:gd name="T115" fmla="*/ 354 h 392"/>
                <a:gd name="T116" fmla="*/ 110 w 110"/>
                <a:gd name="T117" fmla="*/ 361 h 392"/>
                <a:gd name="T118" fmla="*/ 110 w 110"/>
                <a:gd name="T119" fmla="*/ 368 h 392"/>
                <a:gd name="T120" fmla="*/ 110 w 110"/>
                <a:gd name="T121" fmla="*/ 378 h 392"/>
                <a:gd name="T122" fmla="*/ 110 w 110"/>
                <a:gd name="T123" fmla="*/ 387 h 392"/>
                <a:gd name="T124" fmla="*/ 110 w 110"/>
                <a:gd name="T125" fmla="*/ 39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0" h="392"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5" y="0"/>
                  </a:lnTo>
                  <a:lnTo>
                    <a:pt x="0" y="16"/>
                  </a:lnTo>
                  <a:lnTo>
                    <a:pt x="30" y="0"/>
                  </a:lnTo>
                  <a:lnTo>
                    <a:pt x="0" y="21"/>
                  </a:lnTo>
                  <a:lnTo>
                    <a:pt x="37" y="0"/>
                  </a:lnTo>
                  <a:lnTo>
                    <a:pt x="0" y="33"/>
                  </a:lnTo>
                  <a:lnTo>
                    <a:pt x="60" y="0"/>
                  </a:lnTo>
                  <a:lnTo>
                    <a:pt x="0" y="41"/>
                  </a:lnTo>
                  <a:lnTo>
                    <a:pt x="75" y="0"/>
                  </a:lnTo>
                  <a:lnTo>
                    <a:pt x="0" y="50"/>
                  </a:lnTo>
                  <a:lnTo>
                    <a:pt x="92" y="0"/>
                  </a:lnTo>
                  <a:lnTo>
                    <a:pt x="0" y="62"/>
                  </a:lnTo>
                  <a:lnTo>
                    <a:pt x="108" y="2"/>
                  </a:lnTo>
                  <a:lnTo>
                    <a:pt x="0" y="69"/>
                  </a:lnTo>
                  <a:lnTo>
                    <a:pt x="108" y="9"/>
                  </a:lnTo>
                  <a:lnTo>
                    <a:pt x="0" y="81"/>
                  </a:lnTo>
                  <a:lnTo>
                    <a:pt x="108" y="21"/>
                  </a:lnTo>
                  <a:lnTo>
                    <a:pt x="0" y="89"/>
                  </a:lnTo>
                  <a:lnTo>
                    <a:pt x="108" y="28"/>
                  </a:lnTo>
                  <a:lnTo>
                    <a:pt x="0" y="98"/>
                  </a:lnTo>
                  <a:lnTo>
                    <a:pt x="108" y="38"/>
                  </a:lnTo>
                  <a:lnTo>
                    <a:pt x="0" y="106"/>
                  </a:lnTo>
                  <a:lnTo>
                    <a:pt x="108" y="45"/>
                  </a:lnTo>
                  <a:lnTo>
                    <a:pt x="0" y="110"/>
                  </a:lnTo>
                  <a:lnTo>
                    <a:pt x="108" y="50"/>
                  </a:lnTo>
                  <a:lnTo>
                    <a:pt x="0" y="115"/>
                  </a:lnTo>
                  <a:lnTo>
                    <a:pt x="108" y="55"/>
                  </a:lnTo>
                  <a:lnTo>
                    <a:pt x="0" y="118"/>
                  </a:lnTo>
                  <a:lnTo>
                    <a:pt x="108" y="57"/>
                  </a:lnTo>
                  <a:lnTo>
                    <a:pt x="0" y="125"/>
                  </a:lnTo>
                  <a:lnTo>
                    <a:pt x="108" y="65"/>
                  </a:lnTo>
                  <a:lnTo>
                    <a:pt x="0" y="125"/>
                  </a:lnTo>
                  <a:lnTo>
                    <a:pt x="108" y="65"/>
                  </a:lnTo>
                  <a:lnTo>
                    <a:pt x="0" y="137"/>
                  </a:lnTo>
                  <a:lnTo>
                    <a:pt x="108" y="77"/>
                  </a:lnTo>
                  <a:lnTo>
                    <a:pt x="0" y="142"/>
                  </a:lnTo>
                  <a:lnTo>
                    <a:pt x="108" y="81"/>
                  </a:lnTo>
                  <a:lnTo>
                    <a:pt x="0" y="151"/>
                  </a:lnTo>
                  <a:lnTo>
                    <a:pt x="108" y="91"/>
                  </a:lnTo>
                  <a:lnTo>
                    <a:pt x="0" y="156"/>
                  </a:lnTo>
                  <a:lnTo>
                    <a:pt x="108" y="96"/>
                  </a:lnTo>
                  <a:lnTo>
                    <a:pt x="0" y="159"/>
                  </a:lnTo>
                  <a:lnTo>
                    <a:pt x="108" y="96"/>
                  </a:lnTo>
                  <a:lnTo>
                    <a:pt x="0" y="168"/>
                  </a:lnTo>
                  <a:lnTo>
                    <a:pt x="108" y="108"/>
                  </a:lnTo>
                  <a:lnTo>
                    <a:pt x="0" y="178"/>
                  </a:lnTo>
                  <a:lnTo>
                    <a:pt x="108" y="118"/>
                  </a:lnTo>
                  <a:lnTo>
                    <a:pt x="0" y="180"/>
                  </a:lnTo>
                  <a:lnTo>
                    <a:pt x="108" y="120"/>
                  </a:lnTo>
                  <a:lnTo>
                    <a:pt x="0" y="187"/>
                  </a:lnTo>
                  <a:lnTo>
                    <a:pt x="108" y="127"/>
                  </a:lnTo>
                  <a:lnTo>
                    <a:pt x="0" y="192"/>
                  </a:lnTo>
                  <a:lnTo>
                    <a:pt x="108" y="132"/>
                  </a:lnTo>
                  <a:lnTo>
                    <a:pt x="0" y="202"/>
                  </a:lnTo>
                  <a:lnTo>
                    <a:pt x="108" y="142"/>
                  </a:lnTo>
                  <a:lnTo>
                    <a:pt x="0" y="211"/>
                  </a:lnTo>
                  <a:lnTo>
                    <a:pt x="108" y="151"/>
                  </a:lnTo>
                  <a:lnTo>
                    <a:pt x="0" y="221"/>
                  </a:lnTo>
                  <a:lnTo>
                    <a:pt x="108" y="161"/>
                  </a:lnTo>
                  <a:lnTo>
                    <a:pt x="0" y="228"/>
                  </a:lnTo>
                  <a:lnTo>
                    <a:pt x="108" y="168"/>
                  </a:lnTo>
                  <a:lnTo>
                    <a:pt x="0" y="233"/>
                  </a:lnTo>
                  <a:lnTo>
                    <a:pt x="108" y="173"/>
                  </a:lnTo>
                  <a:lnTo>
                    <a:pt x="0" y="243"/>
                  </a:lnTo>
                  <a:lnTo>
                    <a:pt x="108" y="183"/>
                  </a:lnTo>
                  <a:lnTo>
                    <a:pt x="0" y="255"/>
                  </a:lnTo>
                  <a:lnTo>
                    <a:pt x="108" y="195"/>
                  </a:lnTo>
                  <a:lnTo>
                    <a:pt x="0" y="264"/>
                  </a:lnTo>
                  <a:lnTo>
                    <a:pt x="108" y="204"/>
                  </a:lnTo>
                  <a:lnTo>
                    <a:pt x="0" y="277"/>
                  </a:lnTo>
                  <a:lnTo>
                    <a:pt x="108" y="216"/>
                  </a:lnTo>
                  <a:lnTo>
                    <a:pt x="0" y="286"/>
                  </a:lnTo>
                  <a:lnTo>
                    <a:pt x="108" y="226"/>
                  </a:lnTo>
                  <a:lnTo>
                    <a:pt x="0" y="289"/>
                  </a:lnTo>
                  <a:lnTo>
                    <a:pt x="108" y="228"/>
                  </a:lnTo>
                  <a:lnTo>
                    <a:pt x="0" y="293"/>
                  </a:lnTo>
                  <a:lnTo>
                    <a:pt x="110" y="233"/>
                  </a:lnTo>
                  <a:lnTo>
                    <a:pt x="0" y="303"/>
                  </a:lnTo>
                  <a:lnTo>
                    <a:pt x="110" y="243"/>
                  </a:lnTo>
                  <a:lnTo>
                    <a:pt x="0" y="310"/>
                  </a:lnTo>
                  <a:lnTo>
                    <a:pt x="110" y="250"/>
                  </a:lnTo>
                  <a:lnTo>
                    <a:pt x="0" y="315"/>
                  </a:lnTo>
                  <a:lnTo>
                    <a:pt x="110" y="255"/>
                  </a:lnTo>
                  <a:lnTo>
                    <a:pt x="0" y="325"/>
                  </a:lnTo>
                  <a:lnTo>
                    <a:pt x="110" y="262"/>
                  </a:lnTo>
                  <a:lnTo>
                    <a:pt x="0" y="329"/>
                  </a:lnTo>
                  <a:lnTo>
                    <a:pt x="110" y="269"/>
                  </a:lnTo>
                  <a:lnTo>
                    <a:pt x="0" y="342"/>
                  </a:lnTo>
                  <a:lnTo>
                    <a:pt x="110" y="281"/>
                  </a:lnTo>
                  <a:lnTo>
                    <a:pt x="0" y="344"/>
                  </a:lnTo>
                  <a:lnTo>
                    <a:pt x="110" y="284"/>
                  </a:lnTo>
                  <a:lnTo>
                    <a:pt x="0" y="351"/>
                  </a:lnTo>
                  <a:lnTo>
                    <a:pt x="110" y="291"/>
                  </a:lnTo>
                  <a:lnTo>
                    <a:pt x="0" y="358"/>
                  </a:lnTo>
                  <a:lnTo>
                    <a:pt x="110" y="298"/>
                  </a:lnTo>
                  <a:lnTo>
                    <a:pt x="0" y="358"/>
                  </a:lnTo>
                  <a:lnTo>
                    <a:pt x="110" y="298"/>
                  </a:lnTo>
                  <a:lnTo>
                    <a:pt x="0" y="361"/>
                  </a:lnTo>
                  <a:lnTo>
                    <a:pt x="110" y="301"/>
                  </a:lnTo>
                  <a:lnTo>
                    <a:pt x="0" y="370"/>
                  </a:lnTo>
                  <a:lnTo>
                    <a:pt x="110" y="310"/>
                  </a:lnTo>
                  <a:lnTo>
                    <a:pt x="0" y="375"/>
                  </a:lnTo>
                  <a:lnTo>
                    <a:pt x="110" y="315"/>
                  </a:lnTo>
                  <a:lnTo>
                    <a:pt x="0" y="385"/>
                  </a:lnTo>
                  <a:lnTo>
                    <a:pt x="110" y="325"/>
                  </a:lnTo>
                  <a:lnTo>
                    <a:pt x="7" y="392"/>
                  </a:lnTo>
                  <a:lnTo>
                    <a:pt x="110" y="337"/>
                  </a:lnTo>
                  <a:lnTo>
                    <a:pt x="20" y="392"/>
                  </a:lnTo>
                  <a:lnTo>
                    <a:pt x="110" y="342"/>
                  </a:lnTo>
                  <a:lnTo>
                    <a:pt x="25" y="392"/>
                  </a:lnTo>
                  <a:lnTo>
                    <a:pt x="110" y="346"/>
                  </a:lnTo>
                  <a:lnTo>
                    <a:pt x="40" y="392"/>
                  </a:lnTo>
                  <a:lnTo>
                    <a:pt x="110" y="354"/>
                  </a:lnTo>
                  <a:lnTo>
                    <a:pt x="52" y="392"/>
                  </a:lnTo>
                  <a:lnTo>
                    <a:pt x="110" y="361"/>
                  </a:lnTo>
                  <a:lnTo>
                    <a:pt x="67" y="392"/>
                  </a:lnTo>
                  <a:lnTo>
                    <a:pt x="110" y="368"/>
                  </a:lnTo>
                  <a:lnTo>
                    <a:pt x="80" y="392"/>
                  </a:lnTo>
                  <a:lnTo>
                    <a:pt x="110" y="378"/>
                  </a:lnTo>
                  <a:lnTo>
                    <a:pt x="97" y="392"/>
                  </a:lnTo>
                  <a:lnTo>
                    <a:pt x="110" y="387"/>
                  </a:lnTo>
                  <a:lnTo>
                    <a:pt x="108" y="392"/>
                  </a:lnTo>
                  <a:lnTo>
                    <a:pt x="110" y="392"/>
                  </a:lnTo>
                </a:path>
              </a:pathLst>
            </a:custGeom>
            <a:noFill/>
            <a:ln w="0" cap="rnd">
              <a:solidFill>
                <a:schemeClr val="accent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74365" y="892175"/>
            <a:ext cx="7185025" cy="5756910"/>
            <a:chOff x="8367" y="2924"/>
            <a:chExt cx="7878" cy="6312"/>
          </a:xfrm>
        </p:grpSpPr>
        <p:grpSp>
          <p:nvGrpSpPr>
            <p:cNvPr id="19" name="PA_chenying0907 18"/>
            <p:cNvGrpSpPr/>
            <p:nvPr>
              <p:custDataLst>
                <p:tags r:id="rId1"/>
              </p:custDataLst>
            </p:nvPr>
          </p:nvGrpSpPr>
          <p:grpSpPr>
            <a:xfrm>
              <a:off x="8367" y="2924"/>
              <a:ext cx="1416" cy="1538"/>
              <a:chOff x="5038628" y="2357164"/>
              <a:chExt cx="2114744" cy="2296116"/>
            </a:xfrm>
          </p:grpSpPr>
          <p:grpSp>
            <p:nvGrpSpPr>
              <p:cNvPr id="18" name="chenying0907 17"/>
              <p:cNvGrpSpPr/>
              <p:nvPr/>
            </p:nvGrpSpPr>
            <p:grpSpPr>
              <a:xfrm>
                <a:off x="5174686" y="3043148"/>
                <a:ext cx="1479164" cy="1610132"/>
                <a:chOff x="5174686" y="3043148"/>
                <a:chExt cx="1479164" cy="1610132"/>
              </a:xfrm>
            </p:grpSpPr>
            <p:sp>
              <p:nvSpPr>
                <p:cNvPr id="5" name="Freeform 5"/>
                <p:cNvSpPr/>
                <p:nvPr/>
              </p:nvSpPr>
              <p:spPr bwMode="auto">
                <a:xfrm>
                  <a:off x="5174686" y="3043148"/>
                  <a:ext cx="1479164" cy="1610132"/>
                </a:xfrm>
                <a:custGeom>
                  <a:avLst/>
                  <a:gdLst>
                    <a:gd name="T0" fmla="*/ 2 w 30"/>
                    <a:gd name="T1" fmla="*/ 2 h 33"/>
                    <a:gd name="T2" fmla="*/ 1 w 30"/>
                    <a:gd name="T3" fmla="*/ 31 h 33"/>
                    <a:gd name="T4" fmla="*/ 18 w 30"/>
                    <a:gd name="T5" fmla="*/ 32 h 33"/>
                    <a:gd name="T6" fmla="*/ 28 w 30"/>
                    <a:gd name="T7" fmla="*/ 30 h 33"/>
                    <a:gd name="T8" fmla="*/ 28 w 30"/>
                    <a:gd name="T9" fmla="*/ 15 h 33"/>
                    <a:gd name="T10" fmla="*/ 28 w 30"/>
                    <a:gd name="T11" fmla="*/ 3 h 33"/>
                    <a:gd name="T12" fmla="*/ 13 w 30"/>
                    <a:gd name="T13" fmla="*/ 2 h 33"/>
                    <a:gd name="T14" fmla="*/ 2 w 30"/>
                    <a:gd name="T15" fmla="*/ 1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" h="33">
                      <a:moveTo>
                        <a:pt x="2" y="2"/>
                      </a:moveTo>
                      <a:cubicBezTo>
                        <a:pt x="2" y="11"/>
                        <a:pt x="0" y="21"/>
                        <a:pt x="1" y="31"/>
                      </a:cubicBezTo>
                      <a:cubicBezTo>
                        <a:pt x="5" y="33"/>
                        <a:pt x="13" y="31"/>
                        <a:pt x="18" y="32"/>
                      </a:cubicBezTo>
                      <a:cubicBezTo>
                        <a:pt x="22" y="32"/>
                        <a:pt x="27" y="33"/>
                        <a:pt x="28" y="30"/>
                      </a:cubicBezTo>
                      <a:cubicBezTo>
                        <a:pt x="30" y="27"/>
                        <a:pt x="28" y="19"/>
                        <a:pt x="28" y="15"/>
                      </a:cubicBezTo>
                      <a:cubicBezTo>
                        <a:pt x="28" y="11"/>
                        <a:pt x="29" y="7"/>
                        <a:pt x="28" y="3"/>
                      </a:cubicBezTo>
                      <a:cubicBezTo>
                        <a:pt x="23" y="2"/>
                        <a:pt x="18" y="2"/>
                        <a:pt x="13" y="2"/>
                      </a:cubicBezTo>
                      <a:cubicBezTo>
                        <a:pt x="9" y="1"/>
                        <a:pt x="5" y="0"/>
                        <a:pt x="2" y="1"/>
                      </a:cubicBezTo>
                    </a:path>
                  </a:pathLst>
                </a:custGeom>
                <a:noFill/>
                <a:ln w="19050" cap="rnd">
                  <a:solidFill>
                    <a:schemeClr val="accent2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" name="Freeform 6"/>
                <p:cNvSpPr/>
                <p:nvPr/>
              </p:nvSpPr>
              <p:spPr bwMode="auto">
                <a:xfrm>
                  <a:off x="5324912" y="3189524"/>
                  <a:ext cx="1128634" cy="1317381"/>
                </a:xfrm>
                <a:custGeom>
                  <a:avLst/>
                  <a:gdLst>
                    <a:gd name="T0" fmla="*/ 2 w 23"/>
                    <a:gd name="T1" fmla="*/ 3 h 27"/>
                    <a:gd name="T2" fmla="*/ 0 w 23"/>
                    <a:gd name="T3" fmla="*/ 26 h 27"/>
                    <a:gd name="T4" fmla="*/ 23 w 23"/>
                    <a:gd name="T5" fmla="*/ 26 h 27"/>
                    <a:gd name="T6" fmla="*/ 23 w 23"/>
                    <a:gd name="T7" fmla="*/ 14 h 27"/>
                    <a:gd name="T8" fmla="*/ 22 w 23"/>
                    <a:gd name="T9" fmla="*/ 4 h 27"/>
                    <a:gd name="T10" fmla="*/ 12 w 23"/>
                    <a:gd name="T11" fmla="*/ 2 h 27"/>
                    <a:gd name="T12" fmla="*/ 2 w 23"/>
                    <a:gd name="T13" fmla="*/ 2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" h="27">
                      <a:moveTo>
                        <a:pt x="2" y="3"/>
                      </a:moveTo>
                      <a:cubicBezTo>
                        <a:pt x="3" y="9"/>
                        <a:pt x="0" y="19"/>
                        <a:pt x="0" y="26"/>
                      </a:cubicBezTo>
                      <a:cubicBezTo>
                        <a:pt x="8" y="27"/>
                        <a:pt x="16" y="27"/>
                        <a:pt x="23" y="26"/>
                      </a:cubicBezTo>
                      <a:cubicBezTo>
                        <a:pt x="23" y="22"/>
                        <a:pt x="23" y="18"/>
                        <a:pt x="23" y="14"/>
                      </a:cubicBezTo>
                      <a:cubicBezTo>
                        <a:pt x="23" y="12"/>
                        <a:pt x="23" y="6"/>
                        <a:pt x="22" y="4"/>
                      </a:cubicBezTo>
                      <a:cubicBezTo>
                        <a:pt x="21" y="1"/>
                        <a:pt x="15" y="2"/>
                        <a:pt x="12" y="2"/>
                      </a:cubicBezTo>
                      <a:cubicBezTo>
                        <a:pt x="9" y="2"/>
                        <a:pt x="2" y="0"/>
                        <a:pt x="2" y="2"/>
                      </a:cubicBezTo>
                    </a:path>
                  </a:pathLst>
                </a:custGeom>
                <a:noFill/>
                <a:ln w="19050" cap="rnd">
                  <a:solidFill>
                    <a:schemeClr val="accent2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" name="chenying0907 16"/>
              <p:cNvGrpSpPr/>
              <p:nvPr/>
            </p:nvGrpSpPr>
            <p:grpSpPr>
              <a:xfrm>
                <a:off x="5038628" y="2357164"/>
                <a:ext cx="2114744" cy="1949107"/>
                <a:chOff x="7192390" y="914444"/>
                <a:chExt cx="2114744" cy="1949107"/>
              </a:xfrm>
            </p:grpSpPr>
            <p:sp>
              <p:nvSpPr>
                <p:cNvPr id="7" name="Freeform 7"/>
                <p:cNvSpPr/>
                <p:nvPr/>
              </p:nvSpPr>
              <p:spPr bwMode="auto">
                <a:xfrm>
                  <a:off x="7192390" y="914444"/>
                  <a:ext cx="2114744" cy="1949107"/>
                </a:xfrm>
                <a:custGeom>
                  <a:avLst/>
                  <a:gdLst>
                    <a:gd name="T0" fmla="*/ 0 w 43"/>
                    <a:gd name="T1" fmla="*/ 16 h 40"/>
                    <a:gd name="T2" fmla="*/ 13 w 43"/>
                    <a:gd name="T3" fmla="*/ 32 h 40"/>
                    <a:gd name="T4" fmla="*/ 19 w 43"/>
                    <a:gd name="T5" fmla="*/ 40 h 40"/>
                    <a:gd name="T6" fmla="*/ 43 w 43"/>
                    <a:gd name="T7" fmla="*/ 0 h 40"/>
                    <a:gd name="T8" fmla="*/ 19 w 43"/>
                    <a:gd name="T9" fmla="*/ 29 h 40"/>
                    <a:gd name="T10" fmla="*/ 13 w 43"/>
                    <a:gd name="T11" fmla="*/ 13 h 40"/>
                    <a:gd name="T12" fmla="*/ 1 w 43"/>
                    <a:gd name="T13" fmla="*/ 17 h 40"/>
                    <a:gd name="T14" fmla="*/ 11 w 43"/>
                    <a:gd name="T15" fmla="*/ 13 h 40"/>
                    <a:gd name="T16" fmla="*/ 2 w 43"/>
                    <a:gd name="T17" fmla="*/ 20 h 40"/>
                    <a:gd name="T18" fmla="*/ 12 w 43"/>
                    <a:gd name="T19" fmla="*/ 15 h 40"/>
                    <a:gd name="T20" fmla="*/ 4 w 43"/>
                    <a:gd name="T21" fmla="*/ 22 h 40"/>
                    <a:gd name="T22" fmla="*/ 14 w 43"/>
                    <a:gd name="T23" fmla="*/ 18 h 40"/>
                    <a:gd name="T24" fmla="*/ 7 w 43"/>
                    <a:gd name="T25" fmla="*/ 25 h 40"/>
                    <a:gd name="T26" fmla="*/ 15 w 43"/>
                    <a:gd name="T27" fmla="*/ 20 h 40"/>
                    <a:gd name="T28" fmla="*/ 8 w 43"/>
                    <a:gd name="T29" fmla="*/ 28 h 40"/>
                    <a:gd name="T30" fmla="*/ 15 w 43"/>
                    <a:gd name="T31" fmla="*/ 24 h 40"/>
                    <a:gd name="T32" fmla="*/ 11 w 43"/>
                    <a:gd name="T33" fmla="*/ 30 h 40"/>
                    <a:gd name="T34" fmla="*/ 16 w 43"/>
                    <a:gd name="T35" fmla="*/ 25 h 40"/>
                    <a:gd name="T36" fmla="*/ 12 w 43"/>
                    <a:gd name="T37" fmla="*/ 31 h 40"/>
                    <a:gd name="T38" fmla="*/ 17 w 43"/>
                    <a:gd name="T39" fmla="*/ 28 h 40"/>
                    <a:gd name="T40" fmla="*/ 14 w 43"/>
                    <a:gd name="T41" fmla="*/ 33 h 40"/>
                    <a:gd name="T42" fmla="*/ 19 w 43"/>
                    <a:gd name="T43" fmla="*/ 29 h 40"/>
                    <a:gd name="T44" fmla="*/ 17 w 43"/>
                    <a:gd name="T45" fmla="*/ 36 h 40"/>
                    <a:gd name="T46" fmla="*/ 19 w 43"/>
                    <a:gd name="T47" fmla="*/ 31 h 40"/>
                    <a:gd name="T48" fmla="*/ 19 w 43"/>
                    <a:gd name="T49" fmla="*/ 38 h 40"/>
                    <a:gd name="T50" fmla="*/ 20 w 43"/>
                    <a:gd name="T51" fmla="*/ 28 h 40"/>
                    <a:gd name="T52" fmla="*/ 21 w 43"/>
                    <a:gd name="T53" fmla="*/ 36 h 40"/>
                    <a:gd name="T54" fmla="*/ 21 w 43"/>
                    <a:gd name="T55" fmla="*/ 26 h 40"/>
                    <a:gd name="T56" fmla="*/ 23 w 43"/>
                    <a:gd name="T57" fmla="*/ 31 h 40"/>
                    <a:gd name="T58" fmla="*/ 23 w 43"/>
                    <a:gd name="T59" fmla="*/ 24 h 40"/>
                    <a:gd name="T60" fmla="*/ 25 w 43"/>
                    <a:gd name="T61" fmla="*/ 29 h 40"/>
                    <a:gd name="T62" fmla="*/ 26 w 43"/>
                    <a:gd name="T63" fmla="*/ 21 h 40"/>
                    <a:gd name="T64" fmla="*/ 27 w 43"/>
                    <a:gd name="T65" fmla="*/ 27 h 40"/>
                    <a:gd name="T66" fmla="*/ 28 w 43"/>
                    <a:gd name="T67" fmla="*/ 21 h 40"/>
                    <a:gd name="T68" fmla="*/ 29 w 43"/>
                    <a:gd name="T69" fmla="*/ 24 h 40"/>
                    <a:gd name="T70" fmla="*/ 29 w 43"/>
                    <a:gd name="T71" fmla="*/ 19 h 40"/>
                    <a:gd name="T72" fmla="*/ 31 w 43"/>
                    <a:gd name="T73" fmla="*/ 22 h 40"/>
                    <a:gd name="T74" fmla="*/ 32 w 43"/>
                    <a:gd name="T75" fmla="*/ 15 h 40"/>
                    <a:gd name="T76" fmla="*/ 33 w 43"/>
                    <a:gd name="T77" fmla="*/ 19 h 40"/>
                    <a:gd name="T78" fmla="*/ 34 w 43"/>
                    <a:gd name="T79" fmla="*/ 13 h 40"/>
                    <a:gd name="T80" fmla="*/ 35 w 43"/>
                    <a:gd name="T81" fmla="*/ 16 h 40"/>
                    <a:gd name="T82" fmla="*/ 36 w 43"/>
                    <a:gd name="T83" fmla="*/ 9 h 40"/>
                    <a:gd name="T84" fmla="*/ 37 w 43"/>
                    <a:gd name="T85" fmla="*/ 12 h 40"/>
                    <a:gd name="T86" fmla="*/ 38 w 43"/>
                    <a:gd name="T87" fmla="*/ 8 h 40"/>
                    <a:gd name="T88" fmla="*/ 38 w 43"/>
                    <a:gd name="T89" fmla="*/ 10 h 40"/>
                    <a:gd name="T90" fmla="*/ 39 w 43"/>
                    <a:gd name="T91" fmla="*/ 7 h 40"/>
                    <a:gd name="T92" fmla="*/ 40 w 43"/>
                    <a:gd name="T93" fmla="*/ 9 h 40"/>
                    <a:gd name="T94" fmla="*/ 41 w 43"/>
                    <a:gd name="T95" fmla="*/ 5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43" h="40">
                      <a:moveTo>
                        <a:pt x="0" y="16"/>
                      </a:moveTo>
                      <a:cubicBezTo>
                        <a:pt x="3" y="21"/>
                        <a:pt x="9" y="27"/>
                        <a:pt x="13" y="32"/>
                      </a:cubicBezTo>
                      <a:cubicBezTo>
                        <a:pt x="15" y="35"/>
                        <a:pt x="16" y="38"/>
                        <a:pt x="19" y="40"/>
                      </a:cubicBezTo>
                      <a:cubicBezTo>
                        <a:pt x="28" y="27"/>
                        <a:pt x="37" y="14"/>
                        <a:pt x="43" y="0"/>
                      </a:cubicBezTo>
                      <a:cubicBezTo>
                        <a:pt x="35" y="9"/>
                        <a:pt x="27" y="20"/>
                        <a:pt x="19" y="29"/>
                      </a:cubicBezTo>
                      <a:cubicBezTo>
                        <a:pt x="18" y="25"/>
                        <a:pt x="16" y="15"/>
                        <a:pt x="13" y="13"/>
                      </a:cubicBezTo>
                      <a:cubicBezTo>
                        <a:pt x="10" y="10"/>
                        <a:pt x="5" y="15"/>
                        <a:pt x="1" y="17"/>
                      </a:cubicBezTo>
                      <a:cubicBezTo>
                        <a:pt x="5" y="17"/>
                        <a:pt x="8" y="15"/>
                        <a:pt x="11" y="13"/>
                      </a:cubicBezTo>
                      <a:cubicBezTo>
                        <a:pt x="8" y="14"/>
                        <a:pt x="4" y="17"/>
                        <a:pt x="2" y="20"/>
                      </a:cubicBezTo>
                      <a:cubicBezTo>
                        <a:pt x="6" y="19"/>
                        <a:pt x="9" y="17"/>
                        <a:pt x="12" y="15"/>
                      </a:cubicBezTo>
                      <a:cubicBezTo>
                        <a:pt x="9" y="16"/>
                        <a:pt x="7" y="20"/>
                        <a:pt x="4" y="22"/>
                      </a:cubicBezTo>
                      <a:cubicBezTo>
                        <a:pt x="7" y="23"/>
                        <a:pt x="11" y="19"/>
                        <a:pt x="14" y="18"/>
                      </a:cubicBezTo>
                      <a:cubicBezTo>
                        <a:pt x="12" y="19"/>
                        <a:pt x="8" y="22"/>
                        <a:pt x="7" y="25"/>
                      </a:cubicBezTo>
                      <a:cubicBezTo>
                        <a:pt x="10" y="24"/>
                        <a:pt x="13" y="22"/>
                        <a:pt x="15" y="20"/>
                      </a:cubicBezTo>
                      <a:cubicBezTo>
                        <a:pt x="13" y="22"/>
                        <a:pt x="10" y="25"/>
                        <a:pt x="8" y="28"/>
                      </a:cubicBezTo>
                      <a:cubicBezTo>
                        <a:pt x="11" y="27"/>
                        <a:pt x="13" y="25"/>
                        <a:pt x="15" y="24"/>
                      </a:cubicBezTo>
                      <a:cubicBezTo>
                        <a:pt x="13" y="25"/>
                        <a:pt x="12" y="28"/>
                        <a:pt x="11" y="30"/>
                      </a:cubicBezTo>
                      <a:cubicBezTo>
                        <a:pt x="13" y="28"/>
                        <a:pt x="14" y="27"/>
                        <a:pt x="16" y="25"/>
                      </a:cubicBezTo>
                      <a:cubicBezTo>
                        <a:pt x="14" y="27"/>
                        <a:pt x="12" y="29"/>
                        <a:pt x="12" y="31"/>
                      </a:cubicBezTo>
                      <a:cubicBezTo>
                        <a:pt x="14" y="31"/>
                        <a:pt x="16" y="29"/>
                        <a:pt x="17" y="28"/>
                      </a:cubicBezTo>
                      <a:cubicBezTo>
                        <a:pt x="15" y="29"/>
                        <a:pt x="14" y="31"/>
                        <a:pt x="14" y="33"/>
                      </a:cubicBezTo>
                      <a:cubicBezTo>
                        <a:pt x="16" y="33"/>
                        <a:pt x="18" y="31"/>
                        <a:pt x="19" y="29"/>
                      </a:cubicBezTo>
                      <a:cubicBezTo>
                        <a:pt x="17" y="31"/>
                        <a:pt x="16" y="34"/>
                        <a:pt x="17" y="36"/>
                      </a:cubicBezTo>
                      <a:cubicBezTo>
                        <a:pt x="19" y="36"/>
                        <a:pt x="19" y="33"/>
                        <a:pt x="19" y="31"/>
                      </a:cubicBezTo>
                      <a:cubicBezTo>
                        <a:pt x="18" y="33"/>
                        <a:pt x="18" y="35"/>
                        <a:pt x="19" y="38"/>
                      </a:cubicBezTo>
                      <a:cubicBezTo>
                        <a:pt x="20" y="35"/>
                        <a:pt x="20" y="31"/>
                        <a:pt x="20" y="28"/>
                      </a:cubicBezTo>
                      <a:cubicBezTo>
                        <a:pt x="20" y="30"/>
                        <a:pt x="20" y="33"/>
                        <a:pt x="21" y="36"/>
                      </a:cubicBezTo>
                      <a:cubicBezTo>
                        <a:pt x="22" y="33"/>
                        <a:pt x="21" y="29"/>
                        <a:pt x="21" y="26"/>
                      </a:cubicBezTo>
                      <a:cubicBezTo>
                        <a:pt x="22" y="27"/>
                        <a:pt x="22" y="29"/>
                        <a:pt x="23" y="31"/>
                      </a:cubicBezTo>
                      <a:cubicBezTo>
                        <a:pt x="24" y="29"/>
                        <a:pt x="23" y="26"/>
                        <a:pt x="23" y="24"/>
                      </a:cubicBezTo>
                      <a:cubicBezTo>
                        <a:pt x="24" y="26"/>
                        <a:pt x="24" y="28"/>
                        <a:pt x="25" y="29"/>
                      </a:cubicBezTo>
                      <a:cubicBezTo>
                        <a:pt x="25" y="27"/>
                        <a:pt x="25" y="24"/>
                        <a:pt x="26" y="21"/>
                      </a:cubicBezTo>
                      <a:cubicBezTo>
                        <a:pt x="26" y="23"/>
                        <a:pt x="26" y="25"/>
                        <a:pt x="27" y="27"/>
                      </a:cubicBezTo>
                      <a:cubicBezTo>
                        <a:pt x="28" y="25"/>
                        <a:pt x="27" y="23"/>
                        <a:pt x="28" y="21"/>
                      </a:cubicBezTo>
                      <a:cubicBezTo>
                        <a:pt x="28" y="22"/>
                        <a:pt x="28" y="23"/>
                        <a:pt x="29" y="24"/>
                      </a:cubicBezTo>
                      <a:cubicBezTo>
                        <a:pt x="29" y="22"/>
                        <a:pt x="29" y="21"/>
                        <a:pt x="29" y="19"/>
                      </a:cubicBezTo>
                      <a:cubicBezTo>
                        <a:pt x="29" y="20"/>
                        <a:pt x="30" y="21"/>
                        <a:pt x="31" y="22"/>
                      </a:cubicBezTo>
                      <a:cubicBezTo>
                        <a:pt x="32" y="20"/>
                        <a:pt x="31" y="17"/>
                        <a:pt x="32" y="15"/>
                      </a:cubicBezTo>
                      <a:cubicBezTo>
                        <a:pt x="32" y="16"/>
                        <a:pt x="33" y="18"/>
                        <a:pt x="33" y="19"/>
                      </a:cubicBezTo>
                      <a:cubicBezTo>
                        <a:pt x="34" y="17"/>
                        <a:pt x="34" y="15"/>
                        <a:pt x="34" y="13"/>
                      </a:cubicBezTo>
                      <a:cubicBezTo>
                        <a:pt x="35" y="14"/>
                        <a:pt x="35" y="15"/>
                        <a:pt x="35" y="16"/>
                      </a:cubicBezTo>
                      <a:cubicBezTo>
                        <a:pt x="36" y="14"/>
                        <a:pt x="36" y="11"/>
                        <a:pt x="36" y="9"/>
                      </a:cubicBezTo>
                      <a:cubicBezTo>
                        <a:pt x="36" y="10"/>
                        <a:pt x="37" y="12"/>
                        <a:pt x="37" y="12"/>
                      </a:cubicBezTo>
                      <a:cubicBezTo>
                        <a:pt x="37" y="11"/>
                        <a:pt x="37" y="9"/>
                        <a:pt x="38" y="8"/>
                      </a:cubicBezTo>
                      <a:cubicBezTo>
                        <a:pt x="38" y="8"/>
                        <a:pt x="38" y="9"/>
                        <a:pt x="38" y="10"/>
                      </a:cubicBezTo>
                      <a:cubicBezTo>
                        <a:pt x="39" y="9"/>
                        <a:pt x="39" y="8"/>
                        <a:pt x="39" y="7"/>
                      </a:cubicBezTo>
                      <a:cubicBezTo>
                        <a:pt x="40" y="8"/>
                        <a:pt x="40" y="8"/>
                        <a:pt x="40" y="9"/>
                      </a:cubicBezTo>
                      <a:cubicBezTo>
                        <a:pt x="40" y="7"/>
                        <a:pt x="41" y="6"/>
                        <a:pt x="41" y="5"/>
                      </a:cubicBezTo>
                    </a:path>
                  </a:pathLst>
                </a:custGeom>
                <a:noFill/>
                <a:ln w="19050" cap="rnd">
                  <a:solidFill>
                    <a:schemeClr val="accent2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" name="Freeform 8"/>
                <p:cNvSpPr/>
                <p:nvPr/>
              </p:nvSpPr>
              <p:spPr bwMode="auto">
                <a:xfrm>
                  <a:off x="7338766" y="1546170"/>
                  <a:ext cx="789659" cy="978406"/>
                </a:xfrm>
                <a:custGeom>
                  <a:avLst/>
                  <a:gdLst>
                    <a:gd name="T0" fmla="*/ 1 w 16"/>
                    <a:gd name="T1" fmla="*/ 4 h 20"/>
                    <a:gd name="T2" fmla="*/ 8 w 16"/>
                    <a:gd name="T3" fmla="*/ 0 h 20"/>
                    <a:gd name="T4" fmla="*/ 0 w 16"/>
                    <a:gd name="T5" fmla="*/ 8 h 20"/>
                    <a:gd name="T6" fmla="*/ 9 w 16"/>
                    <a:gd name="T7" fmla="*/ 1 h 20"/>
                    <a:gd name="T8" fmla="*/ 3 w 16"/>
                    <a:gd name="T9" fmla="*/ 8 h 20"/>
                    <a:gd name="T10" fmla="*/ 10 w 16"/>
                    <a:gd name="T11" fmla="*/ 1 h 20"/>
                    <a:gd name="T12" fmla="*/ 5 w 16"/>
                    <a:gd name="T13" fmla="*/ 8 h 20"/>
                    <a:gd name="T14" fmla="*/ 10 w 16"/>
                    <a:gd name="T15" fmla="*/ 3 h 20"/>
                    <a:gd name="T16" fmla="*/ 5 w 16"/>
                    <a:gd name="T17" fmla="*/ 8 h 20"/>
                    <a:gd name="T18" fmla="*/ 11 w 16"/>
                    <a:gd name="T19" fmla="*/ 2 h 20"/>
                    <a:gd name="T20" fmla="*/ 6 w 16"/>
                    <a:gd name="T21" fmla="*/ 9 h 20"/>
                    <a:gd name="T22" fmla="*/ 11 w 16"/>
                    <a:gd name="T23" fmla="*/ 4 h 20"/>
                    <a:gd name="T24" fmla="*/ 7 w 16"/>
                    <a:gd name="T25" fmla="*/ 11 h 20"/>
                    <a:gd name="T26" fmla="*/ 12 w 16"/>
                    <a:gd name="T27" fmla="*/ 6 h 20"/>
                    <a:gd name="T28" fmla="*/ 9 w 16"/>
                    <a:gd name="T29" fmla="*/ 11 h 20"/>
                    <a:gd name="T30" fmla="*/ 12 w 16"/>
                    <a:gd name="T31" fmla="*/ 7 h 20"/>
                    <a:gd name="T32" fmla="*/ 10 w 16"/>
                    <a:gd name="T33" fmla="*/ 12 h 20"/>
                    <a:gd name="T34" fmla="*/ 10 w 16"/>
                    <a:gd name="T35" fmla="*/ 5 h 20"/>
                    <a:gd name="T36" fmla="*/ 15 w 16"/>
                    <a:gd name="T37" fmla="*/ 15 h 20"/>
                    <a:gd name="T38" fmla="*/ 11 w 16"/>
                    <a:gd name="T39" fmla="*/ 2 h 20"/>
                    <a:gd name="T40" fmla="*/ 16 w 16"/>
                    <a:gd name="T41" fmla="*/ 15 h 20"/>
                    <a:gd name="T42" fmla="*/ 9 w 16"/>
                    <a:gd name="T43" fmla="*/ 3 h 20"/>
                    <a:gd name="T44" fmla="*/ 12 w 16"/>
                    <a:gd name="T45" fmla="*/ 11 h 20"/>
                    <a:gd name="T46" fmla="*/ 15 w 16"/>
                    <a:gd name="T47" fmla="*/ 18 h 20"/>
                    <a:gd name="T48" fmla="*/ 7 w 16"/>
                    <a:gd name="T49" fmla="*/ 6 h 20"/>
                    <a:gd name="T50" fmla="*/ 14 w 16"/>
                    <a:gd name="T51" fmla="*/ 20 h 20"/>
                    <a:gd name="T52" fmla="*/ 6 w 16"/>
                    <a:gd name="T53" fmla="*/ 9 h 20"/>
                    <a:gd name="T54" fmla="*/ 11 w 16"/>
                    <a:gd name="T55" fmla="*/ 16 h 20"/>
                    <a:gd name="T56" fmla="*/ 15 w 16"/>
                    <a:gd name="T5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6" h="20">
                      <a:moveTo>
                        <a:pt x="1" y="4"/>
                      </a:moveTo>
                      <a:cubicBezTo>
                        <a:pt x="3" y="3"/>
                        <a:pt x="6" y="2"/>
                        <a:pt x="8" y="0"/>
                      </a:cubicBezTo>
                      <a:cubicBezTo>
                        <a:pt x="5" y="2"/>
                        <a:pt x="3" y="5"/>
                        <a:pt x="0" y="8"/>
                      </a:cubicBezTo>
                      <a:cubicBezTo>
                        <a:pt x="3" y="6"/>
                        <a:pt x="6" y="3"/>
                        <a:pt x="9" y="1"/>
                      </a:cubicBezTo>
                      <a:cubicBezTo>
                        <a:pt x="7" y="3"/>
                        <a:pt x="5" y="5"/>
                        <a:pt x="3" y="8"/>
                      </a:cubicBezTo>
                      <a:cubicBezTo>
                        <a:pt x="5" y="5"/>
                        <a:pt x="8" y="3"/>
                        <a:pt x="10" y="1"/>
                      </a:cubicBezTo>
                      <a:cubicBezTo>
                        <a:pt x="9" y="2"/>
                        <a:pt x="6" y="6"/>
                        <a:pt x="5" y="8"/>
                      </a:cubicBezTo>
                      <a:cubicBezTo>
                        <a:pt x="7" y="6"/>
                        <a:pt x="9" y="4"/>
                        <a:pt x="10" y="3"/>
                      </a:cubicBezTo>
                      <a:cubicBezTo>
                        <a:pt x="8" y="4"/>
                        <a:pt x="7" y="7"/>
                        <a:pt x="5" y="8"/>
                      </a:cubicBezTo>
                      <a:cubicBezTo>
                        <a:pt x="7" y="6"/>
                        <a:pt x="9" y="4"/>
                        <a:pt x="11" y="2"/>
                      </a:cubicBezTo>
                      <a:cubicBezTo>
                        <a:pt x="9" y="4"/>
                        <a:pt x="7" y="7"/>
                        <a:pt x="6" y="9"/>
                      </a:cubicBezTo>
                      <a:cubicBezTo>
                        <a:pt x="8" y="8"/>
                        <a:pt x="9" y="5"/>
                        <a:pt x="11" y="4"/>
                      </a:cubicBezTo>
                      <a:cubicBezTo>
                        <a:pt x="10" y="7"/>
                        <a:pt x="7" y="9"/>
                        <a:pt x="7" y="11"/>
                      </a:cubicBezTo>
                      <a:cubicBezTo>
                        <a:pt x="9" y="10"/>
                        <a:pt x="10" y="7"/>
                        <a:pt x="12" y="6"/>
                      </a:cubicBezTo>
                      <a:cubicBezTo>
                        <a:pt x="11" y="8"/>
                        <a:pt x="9" y="9"/>
                        <a:pt x="9" y="11"/>
                      </a:cubicBezTo>
                      <a:cubicBezTo>
                        <a:pt x="10" y="10"/>
                        <a:pt x="11" y="8"/>
                        <a:pt x="12" y="7"/>
                      </a:cubicBezTo>
                      <a:cubicBezTo>
                        <a:pt x="12" y="9"/>
                        <a:pt x="10" y="10"/>
                        <a:pt x="10" y="12"/>
                      </a:cubicBezTo>
                      <a:cubicBezTo>
                        <a:pt x="11" y="11"/>
                        <a:pt x="12" y="7"/>
                        <a:pt x="10" y="5"/>
                      </a:cubicBezTo>
                      <a:cubicBezTo>
                        <a:pt x="11" y="8"/>
                        <a:pt x="12" y="14"/>
                        <a:pt x="15" y="15"/>
                      </a:cubicBezTo>
                      <a:cubicBezTo>
                        <a:pt x="15" y="11"/>
                        <a:pt x="12" y="7"/>
                        <a:pt x="11" y="2"/>
                      </a:cubicBezTo>
                      <a:cubicBezTo>
                        <a:pt x="12" y="6"/>
                        <a:pt x="14" y="11"/>
                        <a:pt x="16" y="15"/>
                      </a:cubicBezTo>
                      <a:cubicBezTo>
                        <a:pt x="14" y="11"/>
                        <a:pt x="12" y="6"/>
                        <a:pt x="9" y="3"/>
                      </a:cubicBezTo>
                      <a:cubicBezTo>
                        <a:pt x="9" y="6"/>
                        <a:pt x="11" y="9"/>
                        <a:pt x="12" y="11"/>
                      </a:cubicBezTo>
                      <a:cubicBezTo>
                        <a:pt x="13" y="13"/>
                        <a:pt x="14" y="16"/>
                        <a:pt x="15" y="18"/>
                      </a:cubicBezTo>
                      <a:cubicBezTo>
                        <a:pt x="12" y="14"/>
                        <a:pt x="10" y="10"/>
                        <a:pt x="7" y="6"/>
                      </a:cubicBezTo>
                      <a:cubicBezTo>
                        <a:pt x="9" y="10"/>
                        <a:pt x="12" y="15"/>
                        <a:pt x="14" y="20"/>
                      </a:cubicBezTo>
                      <a:cubicBezTo>
                        <a:pt x="11" y="16"/>
                        <a:pt x="8" y="13"/>
                        <a:pt x="6" y="9"/>
                      </a:cubicBezTo>
                      <a:cubicBezTo>
                        <a:pt x="8" y="11"/>
                        <a:pt x="9" y="14"/>
                        <a:pt x="11" y="16"/>
                      </a:cubicBezTo>
                      <a:cubicBezTo>
                        <a:pt x="12" y="17"/>
                        <a:pt x="13" y="20"/>
                        <a:pt x="15" y="20"/>
                      </a:cubicBezTo>
                    </a:path>
                  </a:pathLst>
                </a:custGeom>
                <a:noFill/>
                <a:ln w="19050" cap="rnd">
                  <a:solidFill>
                    <a:schemeClr val="accent2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" name="Freeform 9"/>
                <p:cNvSpPr/>
                <p:nvPr/>
              </p:nvSpPr>
              <p:spPr bwMode="auto">
                <a:xfrm>
                  <a:off x="8078348" y="1499947"/>
                  <a:ext cx="835883" cy="1267306"/>
                </a:xfrm>
                <a:custGeom>
                  <a:avLst/>
                  <a:gdLst>
                    <a:gd name="T0" fmla="*/ 0 w 17"/>
                    <a:gd name="T1" fmla="*/ 21 h 26"/>
                    <a:gd name="T2" fmla="*/ 0 w 17"/>
                    <a:gd name="T3" fmla="*/ 21 h 26"/>
                    <a:gd name="T4" fmla="*/ 8 w 17"/>
                    <a:gd name="T5" fmla="*/ 11 h 26"/>
                    <a:gd name="T6" fmla="*/ 16 w 17"/>
                    <a:gd name="T7" fmla="*/ 0 h 26"/>
                    <a:gd name="T8" fmla="*/ 10 w 17"/>
                    <a:gd name="T9" fmla="*/ 8 h 26"/>
                    <a:gd name="T10" fmla="*/ 1 w 17"/>
                    <a:gd name="T11" fmla="*/ 24 h 26"/>
                    <a:gd name="T12" fmla="*/ 6 w 17"/>
                    <a:gd name="T13" fmla="*/ 16 h 26"/>
                    <a:gd name="T14" fmla="*/ 14 w 17"/>
                    <a:gd name="T15" fmla="*/ 5 h 26"/>
                    <a:gd name="T16" fmla="*/ 8 w 17"/>
                    <a:gd name="T17" fmla="*/ 13 h 26"/>
                    <a:gd name="T18" fmla="*/ 1 w 17"/>
                    <a:gd name="T19" fmla="*/ 26 h 26"/>
                    <a:gd name="T20" fmla="*/ 7 w 17"/>
                    <a:gd name="T21" fmla="*/ 16 h 26"/>
                    <a:gd name="T22" fmla="*/ 16 w 17"/>
                    <a:gd name="T23" fmla="*/ 3 h 26"/>
                    <a:gd name="T24" fmla="*/ 4 w 17"/>
                    <a:gd name="T25" fmla="*/ 22 h 26"/>
                    <a:gd name="T26" fmla="*/ 17 w 17"/>
                    <a:gd name="T27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7" h="26">
                      <a:moveTo>
                        <a:pt x="0" y="21"/>
                      </a:moveTo>
                      <a:cubicBezTo>
                        <a:pt x="0" y="22"/>
                        <a:pt x="0" y="22"/>
                        <a:pt x="0" y="21"/>
                      </a:cubicBezTo>
                      <a:cubicBezTo>
                        <a:pt x="3" y="18"/>
                        <a:pt x="5" y="14"/>
                        <a:pt x="8" y="11"/>
                      </a:cubicBezTo>
                      <a:cubicBezTo>
                        <a:pt x="10" y="7"/>
                        <a:pt x="14" y="4"/>
                        <a:pt x="16" y="0"/>
                      </a:cubicBezTo>
                      <a:cubicBezTo>
                        <a:pt x="13" y="2"/>
                        <a:pt x="11" y="5"/>
                        <a:pt x="10" y="8"/>
                      </a:cubicBezTo>
                      <a:cubicBezTo>
                        <a:pt x="7" y="12"/>
                        <a:pt x="3" y="18"/>
                        <a:pt x="1" y="24"/>
                      </a:cubicBezTo>
                      <a:cubicBezTo>
                        <a:pt x="3" y="22"/>
                        <a:pt x="5" y="18"/>
                        <a:pt x="6" y="16"/>
                      </a:cubicBezTo>
                      <a:cubicBezTo>
                        <a:pt x="8" y="12"/>
                        <a:pt x="11" y="8"/>
                        <a:pt x="14" y="5"/>
                      </a:cubicBezTo>
                      <a:cubicBezTo>
                        <a:pt x="11" y="7"/>
                        <a:pt x="9" y="10"/>
                        <a:pt x="8" y="13"/>
                      </a:cubicBezTo>
                      <a:cubicBezTo>
                        <a:pt x="5" y="17"/>
                        <a:pt x="2" y="22"/>
                        <a:pt x="1" y="26"/>
                      </a:cubicBezTo>
                      <a:cubicBezTo>
                        <a:pt x="3" y="23"/>
                        <a:pt x="5" y="20"/>
                        <a:pt x="7" y="16"/>
                      </a:cubicBezTo>
                      <a:cubicBezTo>
                        <a:pt x="10" y="12"/>
                        <a:pt x="13" y="8"/>
                        <a:pt x="16" y="3"/>
                      </a:cubicBezTo>
                      <a:cubicBezTo>
                        <a:pt x="11" y="9"/>
                        <a:pt x="9" y="16"/>
                        <a:pt x="4" y="22"/>
                      </a:cubicBezTo>
                      <a:cubicBezTo>
                        <a:pt x="7" y="14"/>
                        <a:pt x="12" y="8"/>
                        <a:pt x="17" y="2"/>
                      </a:cubicBezTo>
                    </a:path>
                  </a:pathLst>
                </a:custGeom>
                <a:noFill/>
                <a:ln w="19050" cap="rnd">
                  <a:solidFill>
                    <a:schemeClr val="accent2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" name="Freeform 10"/>
                <p:cNvSpPr/>
                <p:nvPr/>
              </p:nvSpPr>
              <p:spPr bwMode="auto">
                <a:xfrm>
                  <a:off x="8224723" y="1107044"/>
                  <a:ext cx="986110" cy="1317381"/>
                </a:xfrm>
                <a:custGeom>
                  <a:avLst/>
                  <a:gdLst>
                    <a:gd name="T0" fmla="*/ 0 w 20"/>
                    <a:gd name="T1" fmla="*/ 27 h 27"/>
                    <a:gd name="T2" fmla="*/ 11 w 20"/>
                    <a:gd name="T3" fmla="*/ 11 h 27"/>
                    <a:gd name="T4" fmla="*/ 20 w 20"/>
                    <a:gd name="T5" fmla="*/ 0 h 27"/>
                    <a:gd name="T6" fmla="*/ 12 w 20"/>
                    <a:gd name="T7" fmla="*/ 10 h 27"/>
                    <a:gd name="T8" fmla="*/ 12 w 20"/>
                    <a:gd name="T9" fmla="*/ 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27">
                      <a:moveTo>
                        <a:pt x="0" y="27"/>
                      </a:moveTo>
                      <a:cubicBezTo>
                        <a:pt x="4" y="22"/>
                        <a:pt x="7" y="16"/>
                        <a:pt x="11" y="11"/>
                      </a:cubicBezTo>
                      <a:cubicBezTo>
                        <a:pt x="14" y="7"/>
                        <a:pt x="18" y="4"/>
                        <a:pt x="20" y="0"/>
                      </a:cubicBezTo>
                      <a:cubicBezTo>
                        <a:pt x="17" y="1"/>
                        <a:pt x="13" y="7"/>
                        <a:pt x="12" y="10"/>
                      </a:cubicBezTo>
                      <a:cubicBezTo>
                        <a:pt x="11" y="10"/>
                        <a:pt x="11" y="10"/>
                        <a:pt x="12" y="9"/>
                      </a:cubicBezTo>
                    </a:path>
                  </a:pathLst>
                </a:custGeom>
                <a:noFill/>
                <a:ln w="19050" cap="rnd">
                  <a:solidFill>
                    <a:schemeClr val="accent2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" name="Freeform 11"/>
                <p:cNvSpPr/>
                <p:nvPr/>
              </p:nvSpPr>
              <p:spPr bwMode="auto">
                <a:xfrm>
                  <a:off x="7731669" y="1546170"/>
                  <a:ext cx="100152" cy="50077"/>
                </a:xfrm>
                <a:custGeom>
                  <a:avLst/>
                  <a:gdLst>
                    <a:gd name="T0" fmla="*/ 0 w 2"/>
                    <a:gd name="T1" fmla="*/ 1 h 1"/>
                    <a:gd name="T2" fmla="*/ 2 w 2"/>
                    <a:gd name="T3" fmla="*/ 1 h 1"/>
                    <a:gd name="T4" fmla="*/ 1 w 2"/>
                    <a:gd name="T5" fmla="*/ 0 h 1"/>
                    <a:gd name="T6" fmla="*/ 2 w 2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1">
                      <a:moveTo>
                        <a:pt x="0" y="1"/>
                      </a:move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0"/>
                        <a:pt x="2" y="1"/>
                        <a:pt x="2" y="1"/>
                      </a:cubicBezTo>
                    </a:path>
                  </a:pathLst>
                </a:custGeom>
                <a:noFill/>
                <a:ln w="19050" cap="rnd">
                  <a:solidFill>
                    <a:schemeClr val="accent2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" name="Freeform 12"/>
                <p:cNvSpPr/>
                <p:nvPr/>
              </p:nvSpPr>
              <p:spPr bwMode="auto">
                <a:xfrm>
                  <a:off x="7192390" y="1399795"/>
                  <a:ext cx="589356" cy="342828"/>
                </a:xfrm>
                <a:custGeom>
                  <a:avLst/>
                  <a:gdLst>
                    <a:gd name="T0" fmla="*/ 0 w 12"/>
                    <a:gd name="T1" fmla="*/ 6 h 7"/>
                    <a:gd name="T2" fmla="*/ 5 w 12"/>
                    <a:gd name="T3" fmla="*/ 3 h 7"/>
                    <a:gd name="T4" fmla="*/ 10 w 12"/>
                    <a:gd name="T5" fmla="*/ 1 h 7"/>
                    <a:gd name="T6" fmla="*/ 1 w 12"/>
                    <a:gd name="T7" fmla="*/ 6 h 7"/>
                    <a:gd name="T8" fmla="*/ 6 w 12"/>
                    <a:gd name="T9" fmla="*/ 3 h 7"/>
                    <a:gd name="T10" fmla="*/ 11 w 12"/>
                    <a:gd name="T11" fmla="*/ 0 h 7"/>
                    <a:gd name="T12" fmla="*/ 1 w 12"/>
                    <a:gd name="T13" fmla="*/ 6 h 7"/>
                    <a:gd name="T14" fmla="*/ 11 w 12"/>
                    <a:gd name="T15" fmla="*/ 0 h 7"/>
                    <a:gd name="T16" fmla="*/ 11 w 12"/>
                    <a:gd name="T17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" h="7">
                      <a:moveTo>
                        <a:pt x="0" y="6"/>
                      </a:moveTo>
                      <a:cubicBezTo>
                        <a:pt x="1" y="7"/>
                        <a:pt x="4" y="4"/>
                        <a:pt x="5" y="3"/>
                      </a:cubicBezTo>
                      <a:cubicBezTo>
                        <a:pt x="7" y="3"/>
                        <a:pt x="9" y="2"/>
                        <a:pt x="10" y="1"/>
                      </a:cubicBezTo>
                      <a:cubicBezTo>
                        <a:pt x="7" y="2"/>
                        <a:pt x="4" y="5"/>
                        <a:pt x="1" y="6"/>
                      </a:cubicBezTo>
                      <a:cubicBezTo>
                        <a:pt x="2" y="5"/>
                        <a:pt x="4" y="4"/>
                        <a:pt x="6" y="3"/>
                      </a:cubicBezTo>
                      <a:cubicBezTo>
                        <a:pt x="7" y="2"/>
                        <a:pt x="9" y="1"/>
                        <a:pt x="11" y="0"/>
                      </a:cubicBezTo>
                      <a:cubicBezTo>
                        <a:pt x="7" y="1"/>
                        <a:pt x="4" y="4"/>
                        <a:pt x="1" y="6"/>
                      </a:cubicBezTo>
                      <a:cubicBezTo>
                        <a:pt x="4" y="3"/>
                        <a:pt x="8" y="1"/>
                        <a:pt x="11" y="0"/>
                      </a:cubicBezTo>
                      <a:cubicBezTo>
                        <a:pt x="12" y="0"/>
                        <a:pt x="11" y="0"/>
                        <a:pt x="11" y="0"/>
                      </a:cubicBezTo>
                    </a:path>
                  </a:pathLst>
                </a:custGeom>
                <a:noFill/>
                <a:ln w="19050" cap="rnd">
                  <a:solidFill>
                    <a:schemeClr val="accent2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" name="Freeform 13"/>
                <p:cNvSpPr/>
                <p:nvPr/>
              </p:nvSpPr>
              <p:spPr bwMode="auto">
                <a:xfrm>
                  <a:off x="7685445" y="1353571"/>
                  <a:ext cx="589356" cy="1024629"/>
                </a:xfrm>
                <a:custGeom>
                  <a:avLst/>
                  <a:gdLst>
                    <a:gd name="T0" fmla="*/ 0 w 12"/>
                    <a:gd name="T1" fmla="*/ 1 h 21"/>
                    <a:gd name="T2" fmla="*/ 2 w 12"/>
                    <a:gd name="T3" fmla="*/ 3 h 21"/>
                    <a:gd name="T4" fmla="*/ 1 w 12"/>
                    <a:gd name="T5" fmla="*/ 1 h 21"/>
                    <a:gd name="T6" fmla="*/ 2 w 12"/>
                    <a:gd name="T7" fmla="*/ 3 h 21"/>
                    <a:gd name="T8" fmla="*/ 2 w 12"/>
                    <a:gd name="T9" fmla="*/ 0 h 21"/>
                    <a:gd name="T10" fmla="*/ 3 w 12"/>
                    <a:gd name="T11" fmla="*/ 3 h 21"/>
                    <a:gd name="T12" fmla="*/ 2 w 12"/>
                    <a:gd name="T13" fmla="*/ 1 h 21"/>
                    <a:gd name="T14" fmla="*/ 4 w 12"/>
                    <a:gd name="T15" fmla="*/ 3 h 21"/>
                    <a:gd name="T16" fmla="*/ 2 w 12"/>
                    <a:gd name="T17" fmla="*/ 0 h 21"/>
                    <a:gd name="T18" fmla="*/ 5 w 12"/>
                    <a:gd name="T19" fmla="*/ 6 h 21"/>
                    <a:gd name="T20" fmla="*/ 3 w 12"/>
                    <a:gd name="T21" fmla="*/ 2 h 21"/>
                    <a:gd name="T22" fmla="*/ 6 w 12"/>
                    <a:gd name="T23" fmla="*/ 8 h 21"/>
                    <a:gd name="T24" fmla="*/ 1 w 12"/>
                    <a:gd name="T25" fmla="*/ 0 h 21"/>
                    <a:gd name="T26" fmla="*/ 12 w 12"/>
                    <a:gd name="T27" fmla="*/ 21 h 21"/>
                    <a:gd name="T28" fmla="*/ 7 w 12"/>
                    <a:gd name="T29" fmla="*/ 13 h 21"/>
                    <a:gd name="T30" fmla="*/ 4 w 12"/>
                    <a:gd name="T31" fmla="*/ 7 h 21"/>
                    <a:gd name="T32" fmla="*/ 7 w 12"/>
                    <a:gd name="T33" fmla="*/ 11 h 21"/>
                    <a:gd name="T34" fmla="*/ 11 w 12"/>
                    <a:gd name="T35" fmla="*/ 19 h 21"/>
                    <a:gd name="T36" fmla="*/ 7 w 12"/>
                    <a:gd name="T37" fmla="*/ 11 h 21"/>
                    <a:gd name="T38" fmla="*/ 1 w 12"/>
                    <a:gd name="T39" fmla="*/ 1 h 21"/>
                    <a:gd name="T40" fmla="*/ 7 w 12"/>
                    <a:gd name="T41" fmla="*/ 10 h 21"/>
                    <a:gd name="T42" fmla="*/ 11 w 12"/>
                    <a:gd name="T43" fmla="*/ 17 h 21"/>
                    <a:gd name="T44" fmla="*/ 12 w 12"/>
                    <a:gd name="T45" fmla="*/ 20 h 21"/>
                    <a:gd name="T46" fmla="*/ 6 w 12"/>
                    <a:gd name="T47" fmla="*/ 11 h 21"/>
                    <a:gd name="T48" fmla="*/ 11 w 12"/>
                    <a:gd name="T49" fmla="*/ 19 h 21"/>
                    <a:gd name="T50" fmla="*/ 7 w 12"/>
                    <a:gd name="T51" fmla="*/ 14 h 21"/>
                    <a:gd name="T52" fmla="*/ 9 w 12"/>
                    <a:gd name="T53" fmla="*/ 1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21">
                      <a:moveTo>
                        <a:pt x="0" y="1"/>
                      </a:moveTo>
                      <a:cubicBezTo>
                        <a:pt x="1" y="2"/>
                        <a:pt x="1" y="2"/>
                        <a:pt x="2" y="3"/>
                      </a:cubicBezTo>
                      <a:cubicBezTo>
                        <a:pt x="2" y="2"/>
                        <a:pt x="1" y="2"/>
                        <a:pt x="1" y="1"/>
                      </a:cubicBezTo>
                      <a:cubicBezTo>
                        <a:pt x="2" y="2"/>
                        <a:pt x="2" y="2"/>
                        <a:pt x="2" y="3"/>
                      </a:cubicBezTo>
                      <a:cubicBezTo>
                        <a:pt x="2" y="2"/>
                        <a:pt x="2" y="1"/>
                        <a:pt x="2" y="0"/>
                      </a:cubicBezTo>
                      <a:cubicBezTo>
                        <a:pt x="2" y="1"/>
                        <a:pt x="3" y="2"/>
                        <a:pt x="3" y="3"/>
                      </a:cubicBezTo>
                      <a:cubicBezTo>
                        <a:pt x="3" y="2"/>
                        <a:pt x="3" y="1"/>
                        <a:pt x="2" y="1"/>
                      </a:cubicBezTo>
                      <a:cubicBezTo>
                        <a:pt x="3" y="2"/>
                        <a:pt x="3" y="3"/>
                        <a:pt x="4" y="3"/>
                      </a:cubicBezTo>
                      <a:cubicBezTo>
                        <a:pt x="3" y="2"/>
                        <a:pt x="2" y="1"/>
                        <a:pt x="2" y="0"/>
                      </a:cubicBezTo>
                      <a:cubicBezTo>
                        <a:pt x="3" y="1"/>
                        <a:pt x="5" y="4"/>
                        <a:pt x="5" y="6"/>
                      </a:cubicBezTo>
                      <a:cubicBezTo>
                        <a:pt x="4" y="5"/>
                        <a:pt x="3" y="3"/>
                        <a:pt x="3" y="2"/>
                      </a:cubicBezTo>
                      <a:cubicBezTo>
                        <a:pt x="4" y="4"/>
                        <a:pt x="5" y="6"/>
                        <a:pt x="6" y="8"/>
                      </a:cubicBezTo>
                      <a:cubicBezTo>
                        <a:pt x="5" y="5"/>
                        <a:pt x="3" y="2"/>
                        <a:pt x="1" y="0"/>
                      </a:cubicBezTo>
                      <a:cubicBezTo>
                        <a:pt x="7" y="4"/>
                        <a:pt x="7" y="15"/>
                        <a:pt x="12" y="21"/>
                      </a:cubicBezTo>
                      <a:cubicBezTo>
                        <a:pt x="11" y="18"/>
                        <a:pt x="8" y="15"/>
                        <a:pt x="7" y="13"/>
                      </a:cubicBezTo>
                      <a:cubicBezTo>
                        <a:pt x="6" y="11"/>
                        <a:pt x="5" y="9"/>
                        <a:pt x="4" y="7"/>
                      </a:cubicBezTo>
                      <a:cubicBezTo>
                        <a:pt x="5" y="8"/>
                        <a:pt x="6" y="10"/>
                        <a:pt x="7" y="11"/>
                      </a:cubicBezTo>
                      <a:cubicBezTo>
                        <a:pt x="9" y="14"/>
                        <a:pt x="10" y="16"/>
                        <a:pt x="11" y="19"/>
                      </a:cubicBezTo>
                      <a:cubicBezTo>
                        <a:pt x="10" y="16"/>
                        <a:pt x="8" y="14"/>
                        <a:pt x="7" y="11"/>
                      </a:cubicBezTo>
                      <a:cubicBezTo>
                        <a:pt x="5" y="8"/>
                        <a:pt x="4" y="4"/>
                        <a:pt x="1" y="1"/>
                      </a:cubicBezTo>
                      <a:cubicBezTo>
                        <a:pt x="3" y="5"/>
                        <a:pt x="5" y="7"/>
                        <a:pt x="7" y="10"/>
                      </a:cubicBezTo>
                      <a:cubicBezTo>
                        <a:pt x="8" y="13"/>
                        <a:pt x="9" y="15"/>
                        <a:pt x="11" y="17"/>
                      </a:cubicBezTo>
                      <a:cubicBezTo>
                        <a:pt x="11" y="18"/>
                        <a:pt x="11" y="19"/>
                        <a:pt x="12" y="20"/>
                      </a:cubicBezTo>
                      <a:cubicBezTo>
                        <a:pt x="10" y="17"/>
                        <a:pt x="9" y="13"/>
                        <a:pt x="6" y="11"/>
                      </a:cubicBezTo>
                      <a:cubicBezTo>
                        <a:pt x="7" y="14"/>
                        <a:pt x="9" y="16"/>
                        <a:pt x="11" y="19"/>
                      </a:cubicBezTo>
                      <a:cubicBezTo>
                        <a:pt x="10" y="17"/>
                        <a:pt x="8" y="16"/>
                        <a:pt x="7" y="14"/>
                      </a:cubicBezTo>
                      <a:cubicBezTo>
                        <a:pt x="8" y="16"/>
                        <a:pt x="9" y="17"/>
                        <a:pt x="9" y="19"/>
                      </a:cubicBezTo>
                    </a:path>
                  </a:pathLst>
                </a:custGeom>
                <a:noFill/>
                <a:ln w="19050" cap="rnd">
                  <a:solidFill>
                    <a:schemeClr val="accent2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0" name="PA_chenying0907 19"/>
            <p:cNvGrpSpPr/>
            <p:nvPr>
              <p:custDataLst>
                <p:tags r:id="rId2"/>
              </p:custDataLst>
            </p:nvPr>
          </p:nvGrpSpPr>
          <p:grpSpPr>
            <a:xfrm>
              <a:off x="8367" y="4516"/>
              <a:ext cx="1416" cy="1538"/>
              <a:chOff x="5038628" y="2357164"/>
              <a:chExt cx="2114744" cy="2296116"/>
            </a:xfrm>
          </p:grpSpPr>
          <p:grpSp>
            <p:nvGrpSpPr>
              <p:cNvPr id="21" name="chenying0907 20"/>
              <p:cNvGrpSpPr/>
              <p:nvPr/>
            </p:nvGrpSpPr>
            <p:grpSpPr>
              <a:xfrm>
                <a:off x="5174686" y="3043148"/>
                <a:ext cx="1479164" cy="1610132"/>
                <a:chOff x="5174686" y="3043148"/>
                <a:chExt cx="1479164" cy="1610132"/>
              </a:xfrm>
            </p:grpSpPr>
            <p:sp>
              <p:nvSpPr>
                <p:cNvPr id="30" name="Freeform 5"/>
                <p:cNvSpPr/>
                <p:nvPr/>
              </p:nvSpPr>
              <p:spPr bwMode="auto">
                <a:xfrm>
                  <a:off x="5174686" y="3043148"/>
                  <a:ext cx="1479164" cy="1610132"/>
                </a:xfrm>
                <a:custGeom>
                  <a:avLst/>
                  <a:gdLst>
                    <a:gd name="T0" fmla="*/ 2 w 30"/>
                    <a:gd name="T1" fmla="*/ 2 h 33"/>
                    <a:gd name="T2" fmla="*/ 1 w 30"/>
                    <a:gd name="T3" fmla="*/ 31 h 33"/>
                    <a:gd name="T4" fmla="*/ 18 w 30"/>
                    <a:gd name="T5" fmla="*/ 32 h 33"/>
                    <a:gd name="T6" fmla="*/ 28 w 30"/>
                    <a:gd name="T7" fmla="*/ 30 h 33"/>
                    <a:gd name="T8" fmla="*/ 28 w 30"/>
                    <a:gd name="T9" fmla="*/ 15 h 33"/>
                    <a:gd name="T10" fmla="*/ 28 w 30"/>
                    <a:gd name="T11" fmla="*/ 3 h 33"/>
                    <a:gd name="T12" fmla="*/ 13 w 30"/>
                    <a:gd name="T13" fmla="*/ 2 h 33"/>
                    <a:gd name="T14" fmla="*/ 2 w 30"/>
                    <a:gd name="T15" fmla="*/ 1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" h="33">
                      <a:moveTo>
                        <a:pt x="2" y="2"/>
                      </a:moveTo>
                      <a:cubicBezTo>
                        <a:pt x="2" y="11"/>
                        <a:pt x="0" y="21"/>
                        <a:pt x="1" y="31"/>
                      </a:cubicBezTo>
                      <a:cubicBezTo>
                        <a:pt x="5" y="33"/>
                        <a:pt x="13" y="31"/>
                        <a:pt x="18" y="32"/>
                      </a:cubicBezTo>
                      <a:cubicBezTo>
                        <a:pt x="22" y="32"/>
                        <a:pt x="27" y="33"/>
                        <a:pt x="28" y="30"/>
                      </a:cubicBezTo>
                      <a:cubicBezTo>
                        <a:pt x="30" y="27"/>
                        <a:pt x="28" y="19"/>
                        <a:pt x="28" y="15"/>
                      </a:cubicBezTo>
                      <a:cubicBezTo>
                        <a:pt x="28" y="11"/>
                        <a:pt x="29" y="7"/>
                        <a:pt x="28" y="3"/>
                      </a:cubicBezTo>
                      <a:cubicBezTo>
                        <a:pt x="23" y="2"/>
                        <a:pt x="18" y="2"/>
                        <a:pt x="13" y="2"/>
                      </a:cubicBezTo>
                      <a:cubicBezTo>
                        <a:pt x="9" y="1"/>
                        <a:pt x="5" y="0"/>
                        <a:pt x="2" y="1"/>
                      </a:cubicBezTo>
                    </a:path>
                  </a:pathLst>
                </a:custGeom>
                <a:noFill/>
                <a:ln w="19050" cap="rnd">
                  <a:solidFill>
                    <a:schemeClr val="accent2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Freeform 6"/>
                <p:cNvSpPr/>
                <p:nvPr/>
              </p:nvSpPr>
              <p:spPr bwMode="auto">
                <a:xfrm>
                  <a:off x="5324912" y="3189524"/>
                  <a:ext cx="1128634" cy="1317381"/>
                </a:xfrm>
                <a:custGeom>
                  <a:avLst/>
                  <a:gdLst>
                    <a:gd name="T0" fmla="*/ 2 w 23"/>
                    <a:gd name="T1" fmla="*/ 3 h 27"/>
                    <a:gd name="T2" fmla="*/ 0 w 23"/>
                    <a:gd name="T3" fmla="*/ 26 h 27"/>
                    <a:gd name="T4" fmla="*/ 23 w 23"/>
                    <a:gd name="T5" fmla="*/ 26 h 27"/>
                    <a:gd name="T6" fmla="*/ 23 w 23"/>
                    <a:gd name="T7" fmla="*/ 14 h 27"/>
                    <a:gd name="T8" fmla="*/ 22 w 23"/>
                    <a:gd name="T9" fmla="*/ 4 h 27"/>
                    <a:gd name="T10" fmla="*/ 12 w 23"/>
                    <a:gd name="T11" fmla="*/ 2 h 27"/>
                    <a:gd name="T12" fmla="*/ 2 w 23"/>
                    <a:gd name="T13" fmla="*/ 2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" h="27">
                      <a:moveTo>
                        <a:pt x="2" y="3"/>
                      </a:moveTo>
                      <a:cubicBezTo>
                        <a:pt x="3" y="9"/>
                        <a:pt x="0" y="19"/>
                        <a:pt x="0" y="26"/>
                      </a:cubicBezTo>
                      <a:cubicBezTo>
                        <a:pt x="8" y="27"/>
                        <a:pt x="16" y="27"/>
                        <a:pt x="23" y="26"/>
                      </a:cubicBezTo>
                      <a:cubicBezTo>
                        <a:pt x="23" y="22"/>
                        <a:pt x="23" y="18"/>
                        <a:pt x="23" y="14"/>
                      </a:cubicBezTo>
                      <a:cubicBezTo>
                        <a:pt x="23" y="12"/>
                        <a:pt x="23" y="6"/>
                        <a:pt x="22" y="4"/>
                      </a:cubicBezTo>
                      <a:cubicBezTo>
                        <a:pt x="21" y="1"/>
                        <a:pt x="15" y="2"/>
                        <a:pt x="12" y="2"/>
                      </a:cubicBezTo>
                      <a:cubicBezTo>
                        <a:pt x="9" y="2"/>
                        <a:pt x="2" y="0"/>
                        <a:pt x="2" y="2"/>
                      </a:cubicBezTo>
                    </a:path>
                  </a:pathLst>
                </a:custGeom>
                <a:noFill/>
                <a:ln w="19050" cap="rnd">
                  <a:solidFill>
                    <a:schemeClr val="accent2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" name="chenying0907 21"/>
              <p:cNvGrpSpPr/>
              <p:nvPr/>
            </p:nvGrpSpPr>
            <p:grpSpPr>
              <a:xfrm>
                <a:off x="5038628" y="2357164"/>
                <a:ext cx="2114744" cy="1949107"/>
                <a:chOff x="7192390" y="914444"/>
                <a:chExt cx="2114744" cy="1949107"/>
              </a:xfrm>
            </p:grpSpPr>
            <p:sp>
              <p:nvSpPr>
                <p:cNvPr id="23" name="Freeform 7"/>
                <p:cNvSpPr/>
                <p:nvPr/>
              </p:nvSpPr>
              <p:spPr bwMode="auto">
                <a:xfrm>
                  <a:off x="7192390" y="914444"/>
                  <a:ext cx="2114744" cy="1949107"/>
                </a:xfrm>
                <a:custGeom>
                  <a:avLst/>
                  <a:gdLst>
                    <a:gd name="T0" fmla="*/ 0 w 43"/>
                    <a:gd name="T1" fmla="*/ 16 h 40"/>
                    <a:gd name="T2" fmla="*/ 13 w 43"/>
                    <a:gd name="T3" fmla="*/ 32 h 40"/>
                    <a:gd name="T4" fmla="*/ 19 w 43"/>
                    <a:gd name="T5" fmla="*/ 40 h 40"/>
                    <a:gd name="T6" fmla="*/ 43 w 43"/>
                    <a:gd name="T7" fmla="*/ 0 h 40"/>
                    <a:gd name="T8" fmla="*/ 19 w 43"/>
                    <a:gd name="T9" fmla="*/ 29 h 40"/>
                    <a:gd name="T10" fmla="*/ 13 w 43"/>
                    <a:gd name="T11" fmla="*/ 13 h 40"/>
                    <a:gd name="T12" fmla="*/ 1 w 43"/>
                    <a:gd name="T13" fmla="*/ 17 h 40"/>
                    <a:gd name="T14" fmla="*/ 11 w 43"/>
                    <a:gd name="T15" fmla="*/ 13 h 40"/>
                    <a:gd name="T16" fmla="*/ 2 w 43"/>
                    <a:gd name="T17" fmla="*/ 20 h 40"/>
                    <a:gd name="T18" fmla="*/ 12 w 43"/>
                    <a:gd name="T19" fmla="*/ 15 h 40"/>
                    <a:gd name="T20" fmla="*/ 4 w 43"/>
                    <a:gd name="T21" fmla="*/ 22 h 40"/>
                    <a:gd name="T22" fmla="*/ 14 w 43"/>
                    <a:gd name="T23" fmla="*/ 18 h 40"/>
                    <a:gd name="T24" fmla="*/ 7 w 43"/>
                    <a:gd name="T25" fmla="*/ 25 h 40"/>
                    <a:gd name="T26" fmla="*/ 15 w 43"/>
                    <a:gd name="T27" fmla="*/ 20 h 40"/>
                    <a:gd name="T28" fmla="*/ 8 w 43"/>
                    <a:gd name="T29" fmla="*/ 28 h 40"/>
                    <a:gd name="T30" fmla="*/ 15 w 43"/>
                    <a:gd name="T31" fmla="*/ 24 h 40"/>
                    <a:gd name="T32" fmla="*/ 11 w 43"/>
                    <a:gd name="T33" fmla="*/ 30 h 40"/>
                    <a:gd name="T34" fmla="*/ 16 w 43"/>
                    <a:gd name="T35" fmla="*/ 25 h 40"/>
                    <a:gd name="T36" fmla="*/ 12 w 43"/>
                    <a:gd name="T37" fmla="*/ 31 h 40"/>
                    <a:gd name="T38" fmla="*/ 17 w 43"/>
                    <a:gd name="T39" fmla="*/ 28 h 40"/>
                    <a:gd name="T40" fmla="*/ 14 w 43"/>
                    <a:gd name="T41" fmla="*/ 33 h 40"/>
                    <a:gd name="T42" fmla="*/ 19 w 43"/>
                    <a:gd name="T43" fmla="*/ 29 h 40"/>
                    <a:gd name="T44" fmla="*/ 17 w 43"/>
                    <a:gd name="T45" fmla="*/ 36 h 40"/>
                    <a:gd name="T46" fmla="*/ 19 w 43"/>
                    <a:gd name="T47" fmla="*/ 31 h 40"/>
                    <a:gd name="T48" fmla="*/ 19 w 43"/>
                    <a:gd name="T49" fmla="*/ 38 h 40"/>
                    <a:gd name="T50" fmla="*/ 20 w 43"/>
                    <a:gd name="T51" fmla="*/ 28 h 40"/>
                    <a:gd name="T52" fmla="*/ 21 w 43"/>
                    <a:gd name="T53" fmla="*/ 36 h 40"/>
                    <a:gd name="T54" fmla="*/ 21 w 43"/>
                    <a:gd name="T55" fmla="*/ 26 h 40"/>
                    <a:gd name="T56" fmla="*/ 23 w 43"/>
                    <a:gd name="T57" fmla="*/ 31 h 40"/>
                    <a:gd name="T58" fmla="*/ 23 w 43"/>
                    <a:gd name="T59" fmla="*/ 24 h 40"/>
                    <a:gd name="T60" fmla="*/ 25 w 43"/>
                    <a:gd name="T61" fmla="*/ 29 h 40"/>
                    <a:gd name="T62" fmla="*/ 26 w 43"/>
                    <a:gd name="T63" fmla="*/ 21 h 40"/>
                    <a:gd name="T64" fmla="*/ 27 w 43"/>
                    <a:gd name="T65" fmla="*/ 27 h 40"/>
                    <a:gd name="T66" fmla="*/ 28 w 43"/>
                    <a:gd name="T67" fmla="*/ 21 h 40"/>
                    <a:gd name="T68" fmla="*/ 29 w 43"/>
                    <a:gd name="T69" fmla="*/ 24 h 40"/>
                    <a:gd name="T70" fmla="*/ 29 w 43"/>
                    <a:gd name="T71" fmla="*/ 19 h 40"/>
                    <a:gd name="T72" fmla="*/ 31 w 43"/>
                    <a:gd name="T73" fmla="*/ 22 h 40"/>
                    <a:gd name="T74" fmla="*/ 32 w 43"/>
                    <a:gd name="T75" fmla="*/ 15 h 40"/>
                    <a:gd name="T76" fmla="*/ 33 w 43"/>
                    <a:gd name="T77" fmla="*/ 19 h 40"/>
                    <a:gd name="T78" fmla="*/ 34 w 43"/>
                    <a:gd name="T79" fmla="*/ 13 h 40"/>
                    <a:gd name="T80" fmla="*/ 35 w 43"/>
                    <a:gd name="T81" fmla="*/ 16 h 40"/>
                    <a:gd name="T82" fmla="*/ 36 w 43"/>
                    <a:gd name="T83" fmla="*/ 9 h 40"/>
                    <a:gd name="T84" fmla="*/ 37 w 43"/>
                    <a:gd name="T85" fmla="*/ 12 h 40"/>
                    <a:gd name="T86" fmla="*/ 38 w 43"/>
                    <a:gd name="T87" fmla="*/ 8 h 40"/>
                    <a:gd name="T88" fmla="*/ 38 w 43"/>
                    <a:gd name="T89" fmla="*/ 10 h 40"/>
                    <a:gd name="T90" fmla="*/ 39 w 43"/>
                    <a:gd name="T91" fmla="*/ 7 h 40"/>
                    <a:gd name="T92" fmla="*/ 40 w 43"/>
                    <a:gd name="T93" fmla="*/ 9 h 40"/>
                    <a:gd name="T94" fmla="*/ 41 w 43"/>
                    <a:gd name="T95" fmla="*/ 5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43" h="40">
                      <a:moveTo>
                        <a:pt x="0" y="16"/>
                      </a:moveTo>
                      <a:cubicBezTo>
                        <a:pt x="3" y="21"/>
                        <a:pt x="9" y="27"/>
                        <a:pt x="13" y="32"/>
                      </a:cubicBezTo>
                      <a:cubicBezTo>
                        <a:pt x="15" y="35"/>
                        <a:pt x="16" y="38"/>
                        <a:pt x="19" y="40"/>
                      </a:cubicBezTo>
                      <a:cubicBezTo>
                        <a:pt x="28" y="27"/>
                        <a:pt x="37" y="14"/>
                        <a:pt x="43" y="0"/>
                      </a:cubicBezTo>
                      <a:cubicBezTo>
                        <a:pt x="35" y="9"/>
                        <a:pt x="27" y="20"/>
                        <a:pt x="19" y="29"/>
                      </a:cubicBezTo>
                      <a:cubicBezTo>
                        <a:pt x="18" y="25"/>
                        <a:pt x="16" y="15"/>
                        <a:pt x="13" y="13"/>
                      </a:cubicBezTo>
                      <a:cubicBezTo>
                        <a:pt x="10" y="10"/>
                        <a:pt x="5" y="15"/>
                        <a:pt x="1" y="17"/>
                      </a:cubicBezTo>
                      <a:cubicBezTo>
                        <a:pt x="5" y="17"/>
                        <a:pt x="8" y="15"/>
                        <a:pt x="11" y="13"/>
                      </a:cubicBezTo>
                      <a:cubicBezTo>
                        <a:pt x="8" y="14"/>
                        <a:pt x="4" y="17"/>
                        <a:pt x="2" y="20"/>
                      </a:cubicBezTo>
                      <a:cubicBezTo>
                        <a:pt x="6" y="19"/>
                        <a:pt x="9" y="17"/>
                        <a:pt x="12" y="15"/>
                      </a:cubicBezTo>
                      <a:cubicBezTo>
                        <a:pt x="9" y="16"/>
                        <a:pt x="7" y="20"/>
                        <a:pt x="4" y="22"/>
                      </a:cubicBezTo>
                      <a:cubicBezTo>
                        <a:pt x="7" y="23"/>
                        <a:pt x="11" y="19"/>
                        <a:pt x="14" y="18"/>
                      </a:cubicBezTo>
                      <a:cubicBezTo>
                        <a:pt x="12" y="19"/>
                        <a:pt x="8" y="22"/>
                        <a:pt x="7" y="25"/>
                      </a:cubicBezTo>
                      <a:cubicBezTo>
                        <a:pt x="10" y="24"/>
                        <a:pt x="13" y="22"/>
                        <a:pt x="15" y="20"/>
                      </a:cubicBezTo>
                      <a:cubicBezTo>
                        <a:pt x="13" y="22"/>
                        <a:pt x="10" y="25"/>
                        <a:pt x="8" y="28"/>
                      </a:cubicBezTo>
                      <a:cubicBezTo>
                        <a:pt x="11" y="27"/>
                        <a:pt x="13" y="25"/>
                        <a:pt x="15" y="24"/>
                      </a:cubicBezTo>
                      <a:cubicBezTo>
                        <a:pt x="13" y="25"/>
                        <a:pt x="12" y="28"/>
                        <a:pt x="11" y="30"/>
                      </a:cubicBezTo>
                      <a:cubicBezTo>
                        <a:pt x="13" y="28"/>
                        <a:pt x="14" y="27"/>
                        <a:pt x="16" y="25"/>
                      </a:cubicBezTo>
                      <a:cubicBezTo>
                        <a:pt x="14" y="27"/>
                        <a:pt x="12" y="29"/>
                        <a:pt x="12" y="31"/>
                      </a:cubicBezTo>
                      <a:cubicBezTo>
                        <a:pt x="14" y="31"/>
                        <a:pt x="16" y="29"/>
                        <a:pt x="17" y="28"/>
                      </a:cubicBezTo>
                      <a:cubicBezTo>
                        <a:pt x="15" y="29"/>
                        <a:pt x="14" y="31"/>
                        <a:pt x="14" y="33"/>
                      </a:cubicBezTo>
                      <a:cubicBezTo>
                        <a:pt x="16" y="33"/>
                        <a:pt x="18" y="31"/>
                        <a:pt x="19" y="29"/>
                      </a:cubicBezTo>
                      <a:cubicBezTo>
                        <a:pt x="17" y="31"/>
                        <a:pt x="16" y="34"/>
                        <a:pt x="17" y="36"/>
                      </a:cubicBezTo>
                      <a:cubicBezTo>
                        <a:pt x="19" y="36"/>
                        <a:pt x="19" y="33"/>
                        <a:pt x="19" y="31"/>
                      </a:cubicBezTo>
                      <a:cubicBezTo>
                        <a:pt x="18" y="33"/>
                        <a:pt x="18" y="35"/>
                        <a:pt x="19" y="38"/>
                      </a:cubicBezTo>
                      <a:cubicBezTo>
                        <a:pt x="20" y="35"/>
                        <a:pt x="20" y="31"/>
                        <a:pt x="20" y="28"/>
                      </a:cubicBezTo>
                      <a:cubicBezTo>
                        <a:pt x="20" y="30"/>
                        <a:pt x="20" y="33"/>
                        <a:pt x="21" y="36"/>
                      </a:cubicBezTo>
                      <a:cubicBezTo>
                        <a:pt x="22" y="33"/>
                        <a:pt x="21" y="29"/>
                        <a:pt x="21" y="26"/>
                      </a:cubicBezTo>
                      <a:cubicBezTo>
                        <a:pt x="22" y="27"/>
                        <a:pt x="22" y="29"/>
                        <a:pt x="23" y="31"/>
                      </a:cubicBezTo>
                      <a:cubicBezTo>
                        <a:pt x="24" y="29"/>
                        <a:pt x="23" y="26"/>
                        <a:pt x="23" y="24"/>
                      </a:cubicBezTo>
                      <a:cubicBezTo>
                        <a:pt x="24" y="26"/>
                        <a:pt x="24" y="28"/>
                        <a:pt x="25" y="29"/>
                      </a:cubicBezTo>
                      <a:cubicBezTo>
                        <a:pt x="25" y="27"/>
                        <a:pt x="25" y="24"/>
                        <a:pt x="26" y="21"/>
                      </a:cubicBezTo>
                      <a:cubicBezTo>
                        <a:pt x="26" y="23"/>
                        <a:pt x="26" y="25"/>
                        <a:pt x="27" y="27"/>
                      </a:cubicBezTo>
                      <a:cubicBezTo>
                        <a:pt x="28" y="25"/>
                        <a:pt x="27" y="23"/>
                        <a:pt x="28" y="21"/>
                      </a:cubicBezTo>
                      <a:cubicBezTo>
                        <a:pt x="28" y="22"/>
                        <a:pt x="28" y="23"/>
                        <a:pt x="29" y="24"/>
                      </a:cubicBezTo>
                      <a:cubicBezTo>
                        <a:pt x="29" y="22"/>
                        <a:pt x="29" y="21"/>
                        <a:pt x="29" y="19"/>
                      </a:cubicBezTo>
                      <a:cubicBezTo>
                        <a:pt x="29" y="20"/>
                        <a:pt x="30" y="21"/>
                        <a:pt x="31" y="22"/>
                      </a:cubicBezTo>
                      <a:cubicBezTo>
                        <a:pt x="32" y="20"/>
                        <a:pt x="31" y="17"/>
                        <a:pt x="32" y="15"/>
                      </a:cubicBezTo>
                      <a:cubicBezTo>
                        <a:pt x="32" y="16"/>
                        <a:pt x="33" y="18"/>
                        <a:pt x="33" y="19"/>
                      </a:cubicBezTo>
                      <a:cubicBezTo>
                        <a:pt x="34" y="17"/>
                        <a:pt x="34" y="15"/>
                        <a:pt x="34" y="13"/>
                      </a:cubicBezTo>
                      <a:cubicBezTo>
                        <a:pt x="35" y="14"/>
                        <a:pt x="35" y="15"/>
                        <a:pt x="35" y="16"/>
                      </a:cubicBezTo>
                      <a:cubicBezTo>
                        <a:pt x="36" y="14"/>
                        <a:pt x="36" y="11"/>
                        <a:pt x="36" y="9"/>
                      </a:cubicBezTo>
                      <a:cubicBezTo>
                        <a:pt x="36" y="10"/>
                        <a:pt x="37" y="12"/>
                        <a:pt x="37" y="12"/>
                      </a:cubicBezTo>
                      <a:cubicBezTo>
                        <a:pt x="37" y="11"/>
                        <a:pt x="37" y="9"/>
                        <a:pt x="38" y="8"/>
                      </a:cubicBezTo>
                      <a:cubicBezTo>
                        <a:pt x="38" y="8"/>
                        <a:pt x="38" y="9"/>
                        <a:pt x="38" y="10"/>
                      </a:cubicBezTo>
                      <a:cubicBezTo>
                        <a:pt x="39" y="9"/>
                        <a:pt x="39" y="8"/>
                        <a:pt x="39" y="7"/>
                      </a:cubicBezTo>
                      <a:cubicBezTo>
                        <a:pt x="40" y="8"/>
                        <a:pt x="40" y="8"/>
                        <a:pt x="40" y="9"/>
                      </a:cubicBezTo>
                      <a:cubicBezTo>
                        <a:pt x="40" y="7"/>
                        <a:pt x="41" y="6"/>
                        <a:pt x="41" y="5"/>
                      </a:cubicBezTo>
                    </a:path>
                  </a:pathLst>
                </a:custGeom>
                <a:noFill/>
                <a:ln w="19050" cap="rnd">
                  <a:solidFill>
                    <a:schemeClr val="accent2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" name="Freeform 8"/>
                <p:cNvSpPr/>
                <p:nvPr/>
              </p:nvSpPr>
              <p:spPr bwMode="auto">
                <a:xfrm>
                  <a:off x="7338766" y="1546170"/>
                  <a:ext cx="789659" cy="978406"/>
                </a:xfrm>
                <a:custGeom>
                  <a:avLst/>
                  <a:gdLst>
                    <a:gd name="T0" fmla="*/ 1 w 16"/>
                    <a:gd name="T1" fmla="*/ 4 h 20"/>
                    <a:gd name="T2" fmla="*/ 8 w 16"/>
                    <a:gd name="T3" fmla="*/ 0 h 20"/>
                    <a:gd name="T4" fmla="*/ 0 w 16"/>
                    <a:gd name="T5" fmla="*/ 8 h 20"/>
                    <a:gd name="T6" fmla="*/ 9 w 16"/>
                    <a:gd name="T7" fmla="*/ 1 h 20"/>
                    <a:gd name="T8" fmla="*/ 3 w 16"/>
                    <a:gd name="T9" fmla="*/ 8 h 20"/>
                    <a:gd name="T10" fmla="*/ 10 w 16"/>
                    <a:gd name="T11" fmla="*/ 1 h 20"/>
                    <a:gd name="T12" fmla="*/ 5 w 16"/>
                    <a:gd name="T13" fmla="*/ 8 h 20"/>
                    <a:gd name="T14" fmla="*/ 10 w 16"/>
                    <a:gd name="T15" fmla="*/ 3 h 20"/>
                    <a:gd name="T16" fmla="*/ 5 w 16"/>
                    <a:gd name="T17" fmla="*/ 8 h 20"/>
                    <a:gd name="T18" fmla="*/ 11 w 16"/>
                    <a:gd name="T19" fmla="*/ 2 h 20"/>
                    <a:gd name="T20" fmla="*/ 6 w 16"/>
                    <a:gd name="T21" fmla="*/ 9 h 20"/>
                    <a:gd name="T22" fmla="*/ 11 w 16"/>
                    <a:gd name="T23" fmla="*/ 4 h 20"/>
                    <a:gd name="T24" fmla="*/ 7 w 16"/>
                    <a:gd name="T25" fmla="*/ 11 h 20"/>
                    <a:gd name="T26" fmla="*/ 12 w 16"/>
                    <a:gd name="T27" fmla="*/ 6 h 20"/>
                    <a:gd name="T28" fmla="*/ 9 w 16"/>
                    <a:gd name="T29" fmla="*/ 11 h 20"/>
                    <a:gd name="T30" fmla="*/ 12 w 16"/>
                    <a:gd name="T31" fmla="*/ 7 h 20"/>
                    <a:gd name="T32" fmla="*/ 10 w 16"/>
                    <a:gd name="T33" fmla="*/ 12 h 20"/>
                    <a:gd name="T34" fmla="*/ 10 w 16"/>
                    <a:gd name="T35" fmla="*/ 5 h 20"/>
                    <a:gd name="T36" fmla="*/ 15 w 16"/>
                    <a:gd name="T37" fmla="*/ 15 h 20"/>
                    <a:gd name="T38" fmla="*/ 11 w 16"/>
                    <a:gd name="T39" fmla="*/ 2 h 20"/>
                    <a:gd name="T40" fmla="*/ 16 w 16"/>
                    <a:gd name="T41" fmla="*/ 15 h 20"/>
                    <a:gd name="T42" fmla="*/ 9 w 16"/>
                    <a:gd name="T43" fmla="*/ 3 h 20"/>
                    <a:gd name="T44" fmla="*/ 12 w 16"/>
                    <a:gd name="T45" fmla="*/ 11 h 20"/>
                    <a:gd name="T46" fmla="*/ 15 w 16"/>
                    <a:gd name="T47" fmla="*/ 18 h 20"/>
                    <a:gd name="T48" fmla="*/ 7 w 16"/>
                    <a:gd name="T49" fmla="*/ 6 h 20"/>
                    <a:gd name="T50" fmla="*/ 14 w 16"/>
                    <a:gd name="T51" fmla="*/ 20 h 20"/>
                    <a:gd name="T52" fmla="*/ 6 w 16"/>
                    <a:gd name="T53" fmla="*/ 9 h 20"/>
                    <a:gd name="T54" fmla="*/ 11 w 16"/>
                    <a:gd name="T55" fmla="*/ 16 h 20"/>
                    <a:gd name="T56" fmla="*/ 15 w 16"/>
                    <a:gd name="T5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6" h="20">
                      <a:moveTo>
                        <a:pt x="1" y="4"/>
                      </a:moveTo>
                      <a:cubicBezTo>
                        <a:pt x="3" y="3"/>
                        <a:pt x="6" y="2"/>
                        <a:pt x="8" y="0"/>
                      </a:cubicBezTo>
                      <a:cubicBezTo>
                        <a:pt x="5" y="2"/>
                        <a:pt x="3" y="5"/>
                        <a:pt x="0" y="8"/>
                      </a:cubicBezTo>
                      <a:cubicBezTo>
                        <a:pt x="3" y="6"/>
                        <a:pt x="6" y="3"/>
                        <a:pt x="9" y="1"/>
                      </a:cubicBezTo>
                      <a:cubicBezTo>
                        <a:pt x="7" y="3"/>
                        <a:pt x="5" y="5"/>
                        <a:pt x="3" y="8"/>
                      </a:cubicBezTo>
                      <a:cubicBezTo>
                        <a:pt x="5" y="5"/>
                        <a:pt x="8" y="3"/>
                        <a:pt x="10" y="1"/>
                      </a:cubicBezTo>
                      <a:cubicBezTo>
                        <a:pt x="9" y="2"/>
                        <a:pt x="6" y="6"/>
                        <a:pt x="5" y="8"/>
                      </a:cubicBezTo>
                      <a:cubicBezTo>
                        <a:pt x="7" y="6"/>
                        <a:pt x="9" y="4"/>
                        <a:pt x="10" y="3"/>
                      </a:cubicBezTo>
                      <a:cubicBezTo>
                        <a:pt x="8" y="4"/>
                        <a:pt x="7" y="7"/>
                        <a:pt x="5" y="8"/>
                      </a:cubicBezTo>
                      <a:cubicBezTo>
                        <a:pt x="7" y="6"/>
                        <a:pt x="9" y="4"/>
                        <a:pt x="11" y="2"/>
                      </a:cubicBezTo>
                      <a:cubicBezTo>
                        <a:pt x="9" y="4"/>
                        <a:pt x="7" y="7"/>
                        <a:pt x="6" y="9"/>
                      </a:cubicBezTo>
                      <a:cubicBezTo>
                        <a:pt x="8" y="8"/>
                        <a:pt x="9" y="5"/>
                        <a:pt x="11" y="4"/>
                      </a:cubicBezTo>
                      <a:cubicBezTo>
                        <a:pt x="10" y="7"/>
                        <a:pt x="7" y="9"/>
                        <a:pt x="7" y="11"/>
                      </a:cubicBezTo>
                      <a:cubicBezTo>
                        <a:pt x="9" y="10"/>
                        <a:pt x="10" y="7"/>
                        <a:pt x="12" y="6"/>
                      </a:cubicBezTo>
                      <a:cubicBezTo>
                        <a:pt x="11" y="8"/>
                        <a:pt x="9" y="9"/>
                        <a:pt x="9" y="11"/>
                      </a:cubicBezTo>
                      <a:cubicBezTo>
                        <a:pt x="10" y="10"/>
                        <a:pt x="11" y="8"/>
                        <a:pt x="12" y="7"/>
                      </a:cubicBezTo>
                      <a:cubicBezTo>
                        <a:pt x="12" y="9"/>
                        <a:pt x="10" y="10"/>
                        <a:pt x="10" y="12"/>
                      </a:cubicBezTo>
                      <a:cubicBezTo>
                        <a:pt x="11" y="11"/>
                        <a:pt x="12" y="7"/>
                        <a:pt x="10" y="5"/>
                      </a:cubicBezTo>
                      <a:cubicBezTo>
                        <a:pt x="11" y="8"/>
                        <a:pt x="12" y="14"/>
                        <a:pt x="15" y="15"/>
                      </a:cubicBezTo>
                      <a:cubicBezTo>
                        <a:pt x="15" y="11"/>
                        <a:pt x="12" y="7"/>
                        <a:pt x="11" y="2"/>
                      </a:cubicBezTo>
                      <a:cubicBezTo>
                        <a:pt x="12" y="6"/>
                        <a:pt x="14" y="11"/>
                        <a:pt x="16" y="15"/>
                      </a:cubicBezTo>
                      <a:cubicBezTo>
                        <a:pt x="14" y="11"/>
                        <a:pt x="12" y="6"/>
                        <a:pt x="9" y="3"/>
                      </a:cubicBezTo>
                      <a:cubicBezTo>
                        <a:pt x="9" y="6"/>
                        <a:pt x="11" y="9"/>
                        <a:pt x="12" y="11"/>
                      </a:cubicBezTo>
                      <a:cubicBezTo>
                        <a:pt x="13" y="13"/>
                        <a:pt x="14" y="16"/>
                        <a:pt x="15" y="18"/>
                      </a:cubicBezTo>
                      <a:cubicBezTo>
                        <a:pt x="12" y="14"/>
                        <a:pt x="10" y="10"/>
                        <a:pt x="7" y="6"/>
                      </a:cubicBezTo>
                      <a:cubicBezTo>
                        <a:pt x="9" y="10"/>
                        <a:pt x="12" y="15"/>
                        <a:pt x="14" y="20"/>
                      </a:cubicBezTo>
                      <a:cubicBezTo>
                        <a:pt x="11" y="16"/>
                        <a:pt x="8" y="13"/>
                        <a:pt x="6" y="9"/>
                      </a:cubicBezTo>
                      <a:cubicBezTo>
                        <a:pt x="8" y="11"/>
                        <a:pt x="9" y="14"/>
                        <a:pt x="11" y="16"/>
                      </a:cubicBezTo>
                      <a:cubicBezTo>
                        <a:pt x="12" y="17"/>
                        <a:pt x="13" y="20"/>
                        <a:pt x="15" y="20"/>
                      </a:cubicBezTo>
                    </a:path>
                  </a:pathLst>
                </a:custGeom>
                <a:noFill/>
                <a:ln w="19050" cap="rnd">
                  <a:solidFill>
                    <a:schemeClr val="accent2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9"/>
                <p:cNvSpPr/>
                <p:nvPr/>
              </p:nvSpPr>
              <p:spPr bwMode="auto">
                <a:xfrm>
                  <a:off x="8078348" y="1499947"/>
                  <a:ext cx="835883" cy="1267306"/>
                </a:xfrm>
                <a:custGeom>
                  <a:avLst/>
                  <a:gdLst>
                    <a:gd name="T0" fmla="*/ 0 w 17"/>
                    <a:gd name="T1" fmla="*/ 21 h 26"/>
                    <a:gd name="T2" fmla="*/ 0 w 17"/>
                    <a:gd name="T3" fmla="*/ 21 h 26"/>
                    <a:gd name="T4" fmla="*/ 8 w 17"/>
                    <a:gd name="T5" fmla="*/ 11 h 26"/>
                    <a:gd name="T6" fmla="*/ 16 w 17"/>
                    <a:gd name="T7" fmla="*/ 0 h 26"/>
                    <a:gd name="T8" fmla="*/ 10 w 17"/>
                    <a:gd name="T9" fmla="*/ 8 h 26"/>
                    <a:gd name="T10" fmla="*/ 1 w 17"/>
                    <a:gd name="T11" fmla="*/ 24 h 26"/>
                    <a:gd name="T12" fmla="*/ 6 w 17"/>
                    <a:gd name="T13" fmla="*/ 16 h 26"/>
                    <a:gd name="T14" fmla="*/ 14 w 17"/>
                    <a:gd name="T15" fmla="*/ 5 h 26"/>
                    <a:gd name="T16" fmla="*/ 8 w 17"/>
                    <a:gd name="T17" fmla="*/ 13 h 26"/>
                    <a:gd name="T18" fmla="*/ 1 w 17"/>
                    <a:gd name="T19" fmla="*/ 26 h 26"/>
                    <a:gd name="T20" fmla="*/ 7 w 17"/>
                    <a:gd name="T21" fmla="*/ 16 h 26"/>
                    <a:gd name="T22" fmla="*/ 16 w 17"/>
                    <a:gd name="T23" fmla="*/ 3 h 26"/>
                    <a:gd name="T24" fmla="*/ 4 w 17"/>
                    <a:gd name="T25" fmla="*/ 22 h 26"/>
                    <a:gd name="T26" fmla="*/ 17 w 17"/>
                    <a:gd name="T27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7" h="26">
                      <a:moveTo>
                        <a:pt x="0" y="21"/>
                      </a:moveTo>
                      <a:cubicBezTo>
                        <a:pt x="0" y="22"/>
                        <a:pt x="0" y="22"/>
                        <a:pt x="0" y="21"/>
                      </a:cubicBezTo>
                      <a:cubicBezTo>
                        <a:pt x="3" y="18"/>
                        <a:pt x="5" y="14"/>
                        <a:pt x="8" y="11"/>
                      </a:cubicBezTo>
                      <a:cubicBezTo>
                        <a:pt x="10" y="7"/>
                        <a:pt x="14" y="4"/>
                        <a:pt x="16" y="0"/>
                      </a:cubicBezTo>
                      <a:cubicBezTo>
                        <a:pt x="13" y="2"/>
                        <a:pt x="11" y="5"/>
                        <a:pt x="10" y="8"/>
                      </a:cubicBezTo>
                      <a:cubicBezTo>
                        <a:pt x="7" y="12"/>
                        <a:pt x="3" y="18"/>
                        <a:pt x="1" y="24"/>
                      </a:cubicBezTo>
                      <a:cubicBezTo>
                        <a:pt x="3" y="22"/>
                        <a:pt x="5" y="18"/>
                        <a:pt x="6" y="16"/>
                      </a:cubicBezTo>
                      <a:cubicBezTo>
                        <a:pt x="8" y="12"/>
                        <a:pt x="11" y="8"/>
                        <a:pt x="14" y="5"/>
                      </a:cubicBezTo>
                      <a:cubicBezTo>
                        <a:pt x="11" y="7"/>
                        <a:pt x="9" y="10"/>
                        <a:pt x="8" y="13"/>
                      </a:cubicBezTo>
                      <a:cubicBezTo>
                        <a:pt x="5" y="17"/>
                        <a:pt x="2" y="22"/>
                        <a:pt x="1" y="26"/>
                      </a:cubicBezTo>
                      <a:cubicBezTo>
                        <a:pt x="3" y="23"/>
                        <a:pt x="5" y="20"/>
                        <a:pt x="7" y="16"/>
                      </a:cubicBezTo>
                      <a:cubicBezTo>
                        <a:pt x="10" y="12"/>
                        <a:pt x="13" y="8"/>
                        <a:pt x="16" y="3"/>
                      </a:cubicBezTo>
                      <a:cubicBezTo>
                        <a:pt x="11" y="9"/>
                        <a:pt x="9" y="16"/>
                        <a:pt x="4" y="22"/>
                      </a:cubicBezTo>
                      <a:cubicBezTo>
                        <a:pt x="7" y="14"/>
                        <a:pt x="12" y="8"/>
                        <a:pt x="17" y="2"/>
                      </a:cubicBezTo>
                    </a:path>
                  </a:pathLst>
                </a:custGeom>
                <a:noFill/>
                <a:ln w="19050" cap="rnd">
                  <a:solidFill>
                    <a:schemeClr val="accent2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10"/>
                <p:cNvSpPr/>
                <p:nvPr/>
              </p:nvSpPr>
              <p:spPr bwMode="auto">
                <a:xfrm>
                  <a:off x="8224723" y="1107044"/>
                  <a:ext cx="986110" cy="1317381"/>
                </a:xfrm>
                <a:custGeom>
                  <a:avLst/>
                  <a:gdLst>
                    <a:gd name="T0" fmla="*/ 0 w 20"/>
                    <a:gd name="T1" fmla="*/ 27 h 27"/>
                    <a:gd name="T2" fmla="*/ 11 w 20"/>
                    <a:gd name="T3" fmla="*/ 11 h 27"/>
                    <a:gd name="T4" fmla="*/ 20 w 20"/>
                    <a:gd name="T5" fmla="*/ 0 h 27"/>
                    <a:gd name="T6" fmla="*/ 12 w 20"/>
                    <a:gd name="T7" fmla="*/ 10 h 27"/>
                    <a:gd name="T8" fmla="*/ 12 w 20"/>
                    <a:gd name="T9" fmla="*/ 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27">
                      <a:moveTo>
                        <a:pt x="0" y="27"/>
                      </a:moveTo>
                      <a:cubicBezTo>
                        <a:pt x="4" y="22"/>
                        <a:pt x="7" y="16"/>
                        <a:pt x="11" y="11"/>
                      </a:cubicBezTo>
                      <a:cubicBezTo>
                        <a:pt x="14" y="7"/>
                        <a:pt x="18" y="4"/>
                        <a:pt x="20" y="0"/>
                      </a:cubicBezTo>
                      <a:cubicBezTo>
                        <a:pt x="17" y="1"/>
                        <a:pt x="13" y="7"/>
                        <a:pt x="12" y="10"/>
                      </a:cubicBezTo>
                      <a:cubicBezTo>
                        <a:pt x="11" y="10"/>
                        <a:pt x="11" y="10"/>
                        <a:pt x="12" y="9"/>
                      </a:cubicBezTo>
                    </a:path>
                  </a:pathLst>
                </a:custGeom>
                <a:noFill/>
                <a:ln w="19050" cap="rnd">
                  <a:solidFill>
                    <a:schemeClr val="accent2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11"/>
                <p:cNvSpPr/>
                <p:nvPr/>
              </p:nvSpPr>
              <p:spPr bwMode="auto">
                <a:xfrm>
                  <a:off x="7731669" y="1546170"/>
                  <a:ext cx="100152" cy="50077"/>
                </a:xfrm>
                <a:custGeom>
                  <a:avLst/>
                  <a:gdLst>
                    <a:gd name="T0" fmla="*/ 0 w 2"/>
                    <a:gd name="T1" fmla="*/ 1 h 1"/>
                    <a:gd name="T2" fmla="*/ 2 w 2"/>
                    <a:gd name="T3" fmla="*/ 1 h 1"/>
                    <a:gd name="T4" fmla="*/ 1 w 2"/>
                    <a:gd name="T5" fmla="*/ 0 h 1"/>
                    <a:gd name="T6" fmla="*/ 2 w 2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1">
                      <a:moveTo>
                        <a:pt x="0" y="1"/>
                      </a:move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0"/>
                        <a:pt x="2" y="1"/>
                        <a:pt x="2" y="1"/>
                      </a:cubicBezTo>
                    </a:path>
                  </a:pathLst>
                </a:custGeom>
                <a:noFill/>
                <a:ln w="19050" cap="rnd">
                  <a:solidFill>
                    <a:schemeClr val="accent2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12"/>
                <p:cNvSpPr/>
                <p:nvPr/>
              </p:nvSpPr>
              <p:spPr bwMode="auto">
                <a:xfrm>
                  <a:off x="7192390" y="1399795"/>
                  <a:ext cx="589356" cy="342828"/>
                </a:xfrm>
                <a:custGeom>
                  <a:avLst/>
                  <a:gdLst>
                    <a:gd name="T0" fmla="*/ 0 w 12"/>
                    <a:gd name="T1" fmla="*/ 6 h 7"/>
                    <a:gd name="T2" fmla="*/ 5 w 12"/>
                    <a:gd name="T3" fmla="*/ 3 h 7"/>
                    <a:gd name="T4" fmla="*/ 10 w 12"/>
                    <a:gd name="T5" fmla="*/ 1 h 7"/>
                    <a:gd name="T6" fmla="*/ 1 w 12"/>
                    <a:gd name="T7" fmla="*/ 6 h 7"/>
                    <a:gd name="T8" fmla="*/ 6 w 12"/>
                    <a:gd name="T9" fmla="*/ 3 h 7"/>
                    <a:gd name="T10" fmla="*/ 11 w 12"/>
                    <a:gd name="T11" fmla="*/ 0 h 7"/>
                    <a:gd name="T12" fmla="*/ 1 w 12"/>
                    <a:gd name="T13" fmla="*/ 6 h 7"/>
                    <a:gd name="T14" fmla="*/ 11 w 12"/>
                    <a:gd name="T15" fmla="*/ 0 h 7"/>
                    <a:gd name="T16" fmla="*/ 11 w 12"/>
                    <a:gd name="T17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" h="7">
                      <a:moveTo>
                        <a:pt x="0" y="6"/>
                      </a:moveTo>
                      <a:cubicBezTo>
                        <a:pt x="1" y="7"/>
                        <a:pt x="4" y="4"/>
                        <a:pt x="5" y="3"/>
                      </a:cubicBezTo>
                      <a:cubicBezTo>
                        <a:pt x="7" y="3"/>
                        <a:pt x="9" y="2"/>
                        <a:pt x="10" y="1"/>
                      </a:cubicBezTo>
                      <a:cubicBezTo>
                        <a:pt x="7" y="2"/>
                        <a:pt x="4" y="5"/>
                        <a:pt x="1" y="6"/>
                      </a:cubicBezTo>
                      <a:cubicBezTo>
                        <a:pt x="2" y="5"/>
                        <a:pt x="4" y="4"/>
                        <a:pt x="6" y="3"/>
                      </a:cubicBezTo>
                      <a:cubicBezTo>
                        <a:pt x="7" y="2"/>
                        <a:pt x="9" y="1"/>
                        <a:pt x="11" y="0"/>
                      </a:cubicBezTo>
                      <a:cubicBezTo>
                        <a:pt x="7" y="1"/>
                        <a:pt x="4" y="4"/>
                        <a:pt x="1" y="6"/>
                      </a:cubicBezTo>
                      <a:cubicBezTo>
                        <a:pt x="4" y="3"/>
                        <a:pt x="8" y="1"/>
                        <a:pt x="11" y="0"/>
                      </a:cubicBezTo>
                      <a:cubicBezTo>
                        <a:pt x="12" y="0"/>
                        <a:pt x="11" y="0"/>
                        <a:pt x="11" y="0"/>
                      </a:cubicBezTo>
                    </a:path>
                  </a:pathLst>
                </a:custGeom>
                <a:noFill/>
                <a:ln w="19050" cap="rnd">
                  <a:solidFill>
                    <a:schemeClr val="accent2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Freeform 13"/>
                <p:cNvSpPr/>
                <p:nvPr/>
              </p:nvSpPr>
              <p:spPr bwMode="auto">
                <a:xfrm>
                  <a:off x="7685445" y="1353571"/>
                  <a:ext cx="589356" cy="1024629"/>
                </a:xfrm>
                <a:custGeom>
                  <a:avLst/>
                  <a:gdLst>
                    <a:gd name="T0" fmla="*/ 0 w 12"/>
                    <a:gd name="T1" fmla="*/ 1 h 21"/>
                    <a:gd name="T2" fmla="*/ 2 w 12"/>
                    <a:gd name="T3" fmla="*/ 3 h 21"/>
                    <a:gd name="T4" fmla="*/ 1 w 12"/>
                    <a:gd name="T5" fmla="*/ 1 h 21"/>
                    <a:gd name="T6" fmla="*/ 2 w 12"/>
                    <a:gd name="T7" fmla="*/ 3 h 21"/>
                    <a:gd name="T8" fmla="*/ 2 w 12"/>
                    <a:gd name="T9" fmla="*/ 0 h 21"/>
                    <a:gd name="T10" fmla="*/ 3 w 12"/>
                    <a:gd name="T11" fmla="*/ 3 h 21"/>
                    <a:gd name="T12" fmla="*/ 2 w 12"/>
                    <a:gd name="T13" fmla="*/ 1 h 21"/>
                    <a:gd name="T14" fmla="*/ 4 w 12"/>
                    <a:gd name="T15" fmla="*/ 3 h 21"/>
                    <a:gd name="T16" fmla="*/ 2 w 12"/>
                    <a:gd name="T17" fmla="*/ 0 h 21"/>
                    <a:gd name="T18" fmla="*/ 5 w 12"/>
                    <a:gd name="T19" fmla="*/ 6 h 21"/>
                    <a:gd name="T20" fmla="*/ 3 w 12"/>
                    <a:gd name="T21" fmla="*/ 2 h 21"/>
                    <a:gd name="T22" fmla="*/ 6 w 12"/>
                    <a:gd name="T23" fmla="*/ 8 h 21"/>
                    <a:gd name="T24" fmla="*/ 1 w 12"/>
                    <a:gd name="T25" fmla="*/ 0 h 21"/>
                    <a:gd name="T26" fmla="*/ 12 w 12"/>
                    <a:gd name="T27" fmla="*/ 21 h 21"/>
                    <a:gd name="T28" fmla="*/ 7 w 12"/>
                    <a:gd name="T29" fmla="*/ 13 h 21"/>
                    <a:gd name="T30" fmla="*/ 4 w 12"/>
                    <a:gd name="T31" fmla="*/ 7 h 21"/>
                    <a:gd name="T32" fmla="*/ 7 w 12"/>
                    <a:gd name="T33" fmla="*/ 11 h 21"/>
                    <a:gd name="T34" fmla="*/ 11 w 12"/>
                    <a:gd name="T35" fmla="*/ 19 h 21"/>
                    <a:gd name="T36" fmla="*/ 7 w 12"/>
                    <a:gd name="T37" fmla="*/ 11 h 21"/>
                    <a:gd name="T38" fmla="*/ 1 w 12"/>
                    <a:gd name="T39" fmla="*/ 1 h 21"/>
                    <a:gd name="T40" fmla="*/ 7 w 12"/>
                    <a:gd name="T41" fmla="*/ 10 h 21"/>
                    <a:gd name="T42" fmla="*/ 11 w 12"/>
                    <a:gd name="T43" fmla="*/ 17 h 21"/>
                    <a:gd name="T44" fmla="*/ 12 w 12"/>
                    <a:gd name="T45" fmla="*/ 20 h 21"/>
                    <a:gd name="T46" fmla="*/ 6 w 12"/>
                    <a:gd name="T47" fmla="*/ 11 h 21"/>
                    <a:gd name="T48" fmla="*/ 11 w 12"/>
                    <a:gd name="T49" fmla="*/ 19 h 21"/>
                    <a:gd name="T50" fmla="*/ 7 w 12"/>
                    <a:gd name="T51" fmla="*/ 14 h 21"/>
                    <a:gd name="T52" fmla="*/ 9 w 12"/>
                    <a:gd name="T53" fmla="*/ 1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21">
                      <a:moveTo>
                        <a:pt x="0" y="1"/>
                      </a:moveTo>
                      <a:cubicBezTo>
                        <a:pt x="1" y="2"/>
                        <a:pt x="1" y="2"/>
                        <a:pt x="2" y="3"/>
                      </a:cubicBezTo>
                      <a:cubicBezTo>
                        <a:pt x="2" y="2"/>
                        <a:pt x="1" y="2"/>
                        <a:pt x="1" y="1"/>
                      </a:cubicBezTo>
                      <a:cubicBezTo>
                        <a:pt x="2" y="2"/>
                        <a:pt x="2" y="2"/>
                        <a:pt x="2" y="3"/>
                      </a:cubicBezTo>
                      <a:cubicBezTo>
                        <a:pt x="2" y="2"/>
                        <a:pt x="2" y="1"/>
                        <a:pt x="2" y="0"/>
                      </a:cubicBezTo>
                      <a:cubicBezTo>
                        <a:pt x="2" y="1"/>
                        <a:pt x="3" y="2"/>
                        <a:pt x="3" y="3"/>
                      </a:cubicBezTo>
                      <a:cubicBezTo>
                        <a:pt x="3" y="2"/>
                        <a:pt x="3" y="1"/>
                        <a:pt x="2" y="1"/>
                      </a:cubicBezTo>
                      <a:cubicBezTo>
                        <a:pt x="3" y="2"/>
                        <a:pt x="3" y="3"/>
                        <a:pt x="4" y="3"/>
                      </a:cubicBezTo>
                      <a:cubicBezTo>
                        <a:pt x="3" y="2"/>
                        <a:pt x="2" y="1"/>
                        <a:pt x="2" y="0"/>
                      </a:cubicBezTo>
                      <a:cubicBezTo>
                        <a:pt x="3" y="1"/>
                        <a:pt x="5" y="4"/>
                        <a:pt x="5" y="6"/>
                      </a:cubicBezTo>
                      <a:cubicBezTo>
                        <a:pt x="4" y="5"/>
                        <a:pt x="3" y="3"/>
                        <a:pt x="3" y="2"/>
                      </a:cubicBezTo>
                      <a:cubicBezTo>
                        <a:pt x="4" y="4"/>
                        <a:pt x="5" y="6"/>
                        <a:pt x="6" y="8"/>
                      </a:cubicBezTo>
                      <a:cubicBezTo>
                        <a:pt x="5" y="5"/>
                        <a:pt x="3" y="2"/>
                        <a:pt x="1" y="0"/>
                      </a:cubicBezTo>
                      <a:cubicBezTo>
                        <a:pt x="7" y="4"/>
                        <a:pt x="7" y="15"/>
                        <a:pt x="12" y="21"/>
                      </a:cubicBezTo>
                      <a:cubicBezTo>
                        <a:pt x="11" y="18"/>
                        <a:pt x="8" y="15"/>
                        <a:pt x="7" y="13"/>
                      </a:cubicBezTo>
                      <a:cubicBezTo>
                        <a:pt x="6" y="11"/>
                        <a:pt x="5" y="9"/>
                        <a:pt x="4" y="7"/>
                      </a:cubicBezTo>
                      <a:cubicBezTo>
                        <a:pt x="5" y="8"/>
                        <a:pt x="6" y="10"/>
                        <a:pt x="7" y="11"/>
                      </a:cubicBezTo>
                      <a:cubicBezTo>
                        <a:pt x="9" y="14"/>
                        <a:pt x="10" y="16"/>
                        <a:pt x="11" y="19"/>
                      </a:cubicBezTo>
                      <a:cubicBezTo>
                        <a:pt x="10" y="16"/>
                        <a:pt x="8" y="14"/>
                        <a:pt x="7" y="11"/>
                      </a:cubicBezTo>
                      <a:cubicBezTo>
                        <a:pt x="5" y="8"/>
                        <a:pt x="4" y="4"/>
                        <a:pt x="1" y="1"/>
                      </a:cubicBezTo>
                      <a:cubicBezTo>
                        <a:pt x="3" y="5"/>
                        <a:pt x="5" y="7"/>
                        <a:pt x="7" y="10"/>
                      </a:cubicBezTo>
                      <a:cubicBezTo>
                        <a:pt x="8" y="13"/>
                        <a:pt x="9" y="15"/>
                        <a:pt x="11" y="17"/>
                      </a:cubicBezTo>
                      <a:cubicBezTo>
                        <a:pt x="11" y="18"/>
                        <a:pt x="11" y="19"/>
                        <a:pt x="12" y="20"/>
                      </a:cubicBezTo>
                      <a:cubicBezTo>
                        <a:pt x="10" y="17"/>
                        <a:pt x="9" y="13"/>
                        <a:pt x="6" y="11"/>
                      </a:cubicBezTo>
                      <a:cubicBezTo>
                        <a:pt x="7" y="14"/>
                        <a:pt x="9" y="16"/>
                        <a:pt x="11" y="19"/>
                      </a:cubicBezTo>
                      <a:cubicBezTo>
                        <a:pt x="10" y="17"/>
                        <a:pt x="8" y="16"/>
                        <a:pt x="7" y="14"/>
                      </a:cubicBezTo>
                      <a:cubicBezTo>
                        <a:pt x="8" y="16"/>
                        <a:pt x="9" y="17"/>
                        <a:pt x="9" y="19"/>
                      </a:cubicBezTo>
                    </a:path>
                  </a:pathLst>
                </a:custGeom>
                <a:noFill/>
                <a:ln w="19050" cap="rnd">
                  <a:solidFill>
                    <a:schemeClr val="accent2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2" name="PA_chenying0907 31"/>
            <p:cNvGrpSpPr/>
            <p:nvPr>
              <p:custDataLst>
                <p:tags r:id="rId3"/>
              </p:custDataLst>
            </p:nvPr>
          </p:nvGrpSpPr>
          <p:grpSpPr>
            <a:xfrm>
              <a:off x="8367" y="6107"/>
              <a:ext cx="1416" cy="1538"/>
              <a:chOff x="5038628" y="2357164"/>
              <a:chExt cx="2114744" cy="2296116"/>
            </a:xfrm>
          </p:grpSpPr>
          <p:grpSp>
            <p:nvGrpSpPr>
              <p:cNvPr id="33" name="chenying0907 32"/>
              <p:cNvGrpSpPr/>
              <p:nvPr/>
            </p:nvGrpSpPr>
            <p:grpSpPr>
              <a:xfrm>
                <a:off x="5174686" y="3043148"/>
                <a:ext cx="1479164" cy="1610132"/>
                <a:chOff x="5174686" y="3043148"/>
                <a:chExt cx="1479164" cy="1610132"/>
              </a:xfrm>
            </p:grpSpPr>
            <p:sp>
              <p:nvSpPr>
                <p:cNvPr id="42" name="Freeform 5"/>
                <p:cNvSpPr/>
                <p:nvPr/>
              </p:nvSpPr>
              <p:spPr bwMode="auto">
                <a:xfrm>
                  <a:off x="5174686" y="3043148"/>
                  <a:ext cx="1479164" cy="1610132"/>
                </a:xfrm>
                <a:custGeom>
                  <a:avLst/>
                  <a:gdLst>
                    <a:gd name="T0" fmla="*/ 2 w 30"/>
                    <a:gd name="T1" fmla="*/ 2 h 33"/>
                    <a:gd name="T2" fmla="*/ 1 w 30"/>
                    <a:gd name="T3" fmla="*/ 31 h 33"/>
                    <a:gd name="T4" fmla="*/ 18 w 30"/>
                    <a:gd name="T5" fmla="*/ 32 h 33"/>
                    <a:gd name="T6" fmla="*/ 28 w 30"/>
                    <a:gd name="T7" fmla="*/ 30 h 33"/>
                    <a:gd name="T8" fmla="*/ 28 w 30"/>
                    <a:gd name="T9" fmla="*/ 15 h 33"/>
                    <a:gd name="T10" fmla="*/ 28 w 30"/>
                    <a:gd name="T11" fmla="*/ 3 h 33"/>
                    <a:gd name="T12" fmla="*/ 13 w 30"/>
                    <a:gd name="T13" fmla="*/ 2 h 33"/>
                    <a:gd name="T14" fmla="*/ 2 w 30"/>
                    <a:gd name="T15" fmla="*/ 1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" h="33">
                      <a:moveTo>
                        <a:pt x="2" y="2"/>
                      </a:moveTo>
                      <a:cubicBezTo>
                        <a:pt x="2" y="11"/>
                        <a:pt x="0" y="21"/>
                        <a:pt x="1" y="31"/>
                      </a:cubicBezTo>
                      <a:cubicBezTo>
                        <a:pt x="5" y="33"/>
                        <a:pt x="13" y="31"/>
                        <a:pt x="18" y="32"/>
                      </a:cubicBezTo>
                      <a:cubicBezTo>
                        <a:pt x="22" y="32"/>
                        <a:pt x="27" y="33"/>
                        <a:pt x="28" y="30"/>
                      </a:cubicBezTo>
                      <a:cubicBezTo>
                        <a:pt x="30" y="27"/>
                        <a:pt x="28" y="19"/>
                        <a:pt x="28" y="15"/>
                      </a:cubicBezTo>
                      <a:cubicBezTo>
                        <a:pt x="28" y="11"/>
                        <a:pt x="29" y="7"/>
                        <a:pt x="28" y="3"/>
                      </a:cubicBezTo>
                      <a:cubicBezTo>
                        <a:pt x="23" y="2"/>
                        <a:pt x="18" y="2"/>
                        <a:pt x="13" y="2"/>
                      </a:cubicBezTo>
                      <a:cubicBezTo>
                        <a:pt x="9" y="1"/>
                        <a:pt x="5" y="0"/>
                        <a:pt x="2" y="1"/>
                      </a:cubicBezTo>
                    </a:path>
                  </a:pathLst>
                </a:custGeom>
                <a:noFill/>
                <a:ln w="19050" cap="rnd">
                  <a:solidFill>
                    <a:schemeClr val="accent2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" name="Freeform 6"/>
                <p:cNvSpPr/>
                <p:nvPr/>
              </p:nvSpPr>
              <p:spPr bwMode="auto">
                <a:xfrm>
                  <a:off x="5324912" y="3189524"/>
                  <a:ext cx="1128634" cy="1317381"/>
                </a:xfrm>
                <a:custGeom>
                  <a:avLst/>
                  <a:gdLst>
                    <a:gd name="T0" fmla="*/ 2 w 23"/>
                    <a:gd name="T1" fmla="*/ 3 h 27"/>
                    <a:gd name="T2" fmla="*/ 0 w 23"/>
                    <a:gd name="T3" fmla="*/ 26 h 27"/>
                    <a:gd name="T4" fmla="*/ 23 w 23"/>
                    <a:gd name="T5" fmla="*/ 26 h 27"/>
                    <a:gd name="T6" fmla="*/ 23 w 23"/>
                    <a:gd name="T7" fmla="*/ 14 h 27"/>
                    <a:gd name="T8" fmla="*/ 22 w 23"/>
                    <a:gd name="T9" fmla="*/ 4 h 27"/>
                    <a:gd name="T10" fmla="*/ 12 w 23"/>
                    <a:gd name="T11" fmla="*/ 2 h 27"/>
                    <a:gd name="T12" fmla="*/ 2 w 23"/>
                    <a:gd name="T13" fmla="*/ 2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" h="27">
                      <a:moveTo>
                        <a:pt x="2" y="3"/>
                      </a:moveTo>
                      <a:cubicBezTo>
                        <a:pt x="3" y="9"/>
                        <a:pt x="0" y="19"/>
                        <a:pt x="0" y="26"/>
                      </a:cubicBezTo>
                      <a:cubicBezTo>
                        <a:pt x="8" y="27"/>
                        <a:pt x="16" y="27"/>
                        <a:pt x="23" y="26"/>
                      </a:cubicBezTo>
                      <a:cubicBezTo>
                        <a:pt x="23" y="22"/>
                        <a:pt x="23" y="18"/>
                        <a:pt x="23" y="14"/>
                      </a:cubicBezTo>
                      <a:cubicBezTo>
                        <a:pt x="23" y="12"/>
                        <a:pt x="23" y="6"/>
                        <a:pt x="22" y="4"/>
                      </a:cubicBezTo>
                      <a:cubicBezTo>
                        <a:pt x="21" y="1"/>
                        <a:pt x="15" y="2"/>
                        <a:pt x="12" y="2"/>
                      </a:cubicBezTo>
                      <a:cubicBezTo>
                        <a:pt x="9" y="2"/>
                        <a:pt x="2" y="0"/>
                        <a:pt x="2" y="2"/>
                      </a:cubicBezTo>
                    </a:path>
                  </a:pathLst>
                </a:custGeom>
                <a:noFill/>
                <a:ln w="19050" cap="rnd">
                  <a:solidFill>
                    <a:schemeClr val="accent2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" name="chenying0907 33"/>
              <p:cNvGrpSpPr/>
              <p:nvPr/>
            </p:nvGrpSpPr>
            <p:grpSpPr>
              <a:xfrm>
                <a:off x="5038628" y="2357164"/>
                <a:ext cx="2114744" cy="1949107"/>
                <a:chOff x="7192390" y="914444"/>
                <a:chExt cx="2114744" cy="1949107"/>
              </a:xfrm>
            </p:grpSpPr>
            <p:sp>
              <p:nvSpPr>
                <p:cNvPr id="35" name="Freeform 7"/>
                <p:cNvSpPr/>
                <p:nvPr/>
              </p:nvSpPr>
              <p:spPr bwMode="auto">
                <a:xfrm>
                  <a:off x="7192390" y="914444"/>
                  <a:ext cx="2114744" cy="1949107"/>
                </a:xfrm>
                <a:custGeom>
                  <a:avLst/>
                  <a:gdLst>
                    <a:gd name="T0" fmla="*/ 0 w 43"/>
                    <a:gd name="T1" fmla="*/ 16 h 40"/>
                    <a:gd name="T2" fmla="*/ 13 w 43"/>
                    <a:gd name="T3" fmla="*/ 32 h 40"/>
                    <a:gd name="T4" fmla="*/ 19 w 43"/>
                    <a:gd name="T5" fmla="*/ 40 h 40"/>
                    <a:gd name="T6" fmla="*/ 43 w 43"/>
                    <a:gd name="T7" fmla="*/ 0 h 40"/>
                    <a:gd name="T8" fmla="*/ 19 w 43"/>
                    <a:gd name="T9" fmla="*/ 29 h 40"/>
                    <a:gd name="T10" fmla="*/ 13 w 43"/>
                    <a:gd name="T11" fmla="*/ 13 h 40"/>
                    <a:gd name="T12" fmla="*/ 1 w 43"/>
                    <a:gd name="T13" fmla="*/ 17 h 40"/>
                    <a:gd name="T14" fmla="*/ 11 w 43"/>
                    <a:gd name="T15" fmla="*/ 13 h 40"/>
                    <a:gd name="T16" fmla="*/ 2 w 43"/>
                    <a:gd name="T17" fmla="*/ 20 h 40"/>
                    <a:gd name="T18" fmla="*/ 12 w 43"/>
                    <a:gd name="T19" fmla="*/ 15 h 40"/>
                    <a:gd name="T20" fmla="*/ 4 w 43"/>
                    <a:gd name="T21" fmla="*/ 22 h 40"/>
                    <a:gd name="T22" fmla="*/ 14 w 43"/>
                    <a:gd name="T23" fmla="*/ 18 h 40"/>
                    <a:gd name="T24" fmla="*/ 7 w 43"/>
                    <a:gd name="T25" fmla="*/ 25 h 40"/>
                    <a:gd name="T26" fmla="*/ 15 w 43"/>
                    <a:gd name="T27" fmla="*/ 20 h 40"/>
                    <a:gd name="T28" fmla="*/ 8 w 43"/>
                    <a:gd name="T29" fmla="*/ 28 h 40"/>
                    <a:gd name="T30" fmla="*/ 15 w 43"/>
                    <a:gd name="T31" fmla="*/ 24 h 40"/>
                    <a:gd name="T32" fmla="*/ 11 w 43"/>
                    <a:gd name="T33" fmla="*/ 30 h 40"/>
                    <a:gd name="T34" fmla="*/ 16 w 43"/>
                    <a:gd name="T35" fmla="*/ 25 h 40"/>
                    <a:gd name="T36" fmla="*/ 12 w 43"/>
                    <a:gd name="T37" fmla="*/ 31 h 40"/>
                    <a:gd name="T38" fmla="*/ 17 w 43"/>
                    <a:gd name="T39" fmla="*/ 28 h 40"/>
                    <a:gd name="T40" fmla="*/ 14 w 43"/>
                    <a:gd name="T41" fmla="*/ 33 h 40"/>
                    <a:gd name="T42" fmla="*/ 19 w 43"/>
                    <a:gd name="T43" fmla="*/ 29 h 40"/>
                    <a:gd name="T44" fmla="*/ 17 w 43"/>
                    <a:gd name="T45" fmla="*/ 36 h 40"/>
                    <a:gd name="T46" fmla="*/ 19 w 43"/>
                    <a:gd name="T47" fmla="*/ 31 h 40"/>
                    <a:gd name="T48" fmla="*/ 19 w 43"/>
                    <a:gd name="T49" fmla="*/ 38 h 40"/>
                    <a:gd name="T50" fmla="*/ 20 w 43"/>
                    <a:gd name="T51" fmla="*/ 28 h 40"/>
                    <a:gd name="T52" fmla="*/ 21 w 43"/>
                    <a:gd name="T53" fmla="*/ 36 h 40"/>
                    <a:gd name="T54" fmla="*/ 21 w 43"/>
                    <a:gd name="T55" fmla="*/ 26 h 40"/>
                    <a:gd name="T56" fmla="*/ 23 w 43"/>
                    <a:gd name="T57" fmla="*/ 31 h 40"/>
                    <a:gd name="T58" fmla="*/ 23 w 43"/>
                    <a:gd name="T59" fmla="*/ 24 h 40"/>
                    <a:gd name="T60" fmla="*/ 25 w 43"/>
                    <a:gd name="T61" fmla="*/ 29 h 40"/>
                    <a:gd name="T62" fmla="*/ 26 w 43"/>
                    <a:gd name="T63" fmla="*/ 21 h 40"/>
                    <a:gd name="T64" fmla="*/ 27 w 43"/>
                    <a:gd name="T65" fmla="*/ 27 h 40"/>
                    <a:gd name="T66" fmla="*/ 28 w 43"/>
                    <a:gd name="T67" fmla="*/ 21 h 40"/>
                    <a:gd name="T68" fmla="*/ 29 w 43"/>
                    <a:gd name="T69" fmla="*/ 24 h 40"/>
                    <a:gd name="T70" fmla="*/ 29 w 43"/>
                    <a:gd name="T71" fmla="*/ 19 h 40"/>
                    <a:gd name="T72" fmla="*/ 31 w 43"/>
                    <a:gd name="T73" fmla="*/ 22 h 40"/>
                    <a:gd name="T74" fmla="*/ 32 w 43"/>
                    <a:gd name="T75" fmla="*/ 15 h 40"/>
                    <a:gd name="T76" fmla="*/ 33 w 43"/>
                    <a:gd name="T77" fmla="*/ 19 h 40"/>
                    <a:gd name="T78" fmla="*/ 34 w 43"/>
                    <a:gd name="T79" fmla="*/ 13 h 40"/>
                    <a:gd name="T80" fmla="*/ 35 w 43"/>
                    <a:gd name="T81" fmla="*/ 16 h 40"/>
                    <a:gd name="T82" fmla="*/ 36 w 43"/>
                    <a:gd name="T83" fmla="*/ 9 h 40"/>
                    <a:gd name="T84" fmla="*/ 37 w 43"/>
                    <a:gd name="T85" fmla="*/ 12 h 40"/>
                    <a:gd name="T86" fmla="*/ 38 w 43"/>
                    <a:gd name="T87" fmla="*/ 8 h 40"/>
                    <a:gd name="T88" fmla="*/ 38 w 43"/>
                    <a:gd name="T89" fmla="*/ 10 h 40"/>
                    <a:gd name="T90" fmla="*/ 39 w 43"/>
                    <a:gd name="T91" fmla="*/ 7 h 40"/>
                    <a:gd name="T92" fmla="*/ 40 w 43"/>
                    <a:gd name="T93" fmla="*/ 9 h 40"/>
                    <a:gd name="T94" fmla="*/ 41 w 43"/>
                    <a:gd name="T95" fmla="*/ 5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43" h="40">
                      <a:moveTo>
                        <a:pt x="0" y="16"/>
                      </a:moveTo>
                      <a:cubicBezTo>
                        <a:pt x="3" y="21"/>
                        <a:pt x="9" y="27"/>
                        <a:pt x="13" y="32"/>
                      </a:cubicBezTo>
                      <a:cubicBezTo>
                        <a:pt x="15" y="35"/>
                        <a:pt x="16" y="38"/>
                        <a:pt x="19" y="40"/>
                      </a:cubicBezTo>
                      <a:cubicBezTo>
                        <a:pt x="28" y="27"/>
                        <a:pt x="37" y="14"/>
                        <a:pt x="43" y="0"/>
                      </a:cubicBezTo>
                      <a:cubicBezTo>
                        <a:pt x="35" y="9"/>
                        <a:pt x="27" y="20"/>
                        <a:pt x="19" y="29"/>
                      </a:cubicBezTo>
                      <a:cubicBezTo>
                        <a:pt x="18" y="25"/>
                        <a:pt x="16" y="15"/>
                        <a:pt x="13" y="13"/>
                      </a:cubicBezTo>
                      <a:cubicBezTo>
                        <a:pt x="10" y="10"/>
                        <a:pt x="5" y="15"/>
                        <a:pt x="1" y="17"/>
                      </a:cubicBezTo>
                      <a:cubicBezTo>
                        <a:pt x="5" y="17"/>
                        <a:pt x="8" y="15"/>
                        <a:pt x="11" y="13"/>
                      </a:cubicBezTo>
                      <a:cubicBezTo>
                        <a:pt x="8" y="14"/>
                        <a:pt x="4" y="17"/>
                        <a:pt x="2" y="20"/>
                      </a:cubicBezTo>
                      <a:cubicBezTo>
                        <a:pt x="6" y="19"/>
                        <a:pt x="9" y="17"/>
                        <a:pt x="12" y="15"/>
                      </a:cubicBezTo>
                      <a:cubicBezTo>
                        <a:pt x="9" y="16"/>
                        <a:pt x="7" y="20"/>
                        <a:pt x="4" y="22"/>
                      </a:cubicBezTo>
                      <a:cubicBezTo>
                        <a:pt x="7" y="23"/>
                        <a:pt x="11" y="19"/>
                        <a:pt x="14" y="18"/>
                      </a:cubicBezTo>
                      <a:cubicBezTo>
                        <a:pt x="12" y="19"/>
                        <a:pt x="8" y="22"/>
                        <a:pt x="7" y="25"/>
                      </a:cubicBezTo>
                      <a:cubicBezTo>
                        <a:pt x="10" y="24"/>
                        <a:pt x="13" y="22"/>
                        <a:pt x="15" y="20"/>
                      </a:cubicBezTo>
                      <a:cubicBezTo>
                        <a:pt x="13" y="22"/>
                        <a:pt x="10" y="25"/>
                        <a:pt x="8" y="28"/>
                      </a:cubicBezTo>
                      <a:cubicBezTo>
                        <a:pt x="11" y="27"/>
                        <a:pt x="13" y="25"/>
                        <a:pt x="15" y="24"/>
                      </a:cubicBezTo>
                      <a:cubicBezTo>
                        <a:pt x="13" y="25"/>
                        <a:pt x="12" y="28"/>
                        <a:pt x="11" y="30"/>
                      </a:cubicBezTo>
                      <a:cubicBezTo>
                        <a:pt x="13" y="28"/>
                        <a:pt x="14" y="27"/>
                        <a:pt x="16" y="25"/>
                      </a:cubicBezTo>
                      <a:cubicBezTo>
                        <a:pt x="14" y="27"/>
                        <a:pt x="12" y="29"/>
                        <a:pt x="12" y="31"/>
                      </a:cubicBezTo>
                      <a:cubicBezTo>
                        <a:pt x="14" y="31"/>
                        <a:pt x="16" y="29"/>
                        <a:pt x="17" y="28"/>
                      </a:cubicBezTo>
                      <a:cubicBezTo>
                        <a:pt x="15" y="29"/>
                        <a:pt x="14" y="31"/>
                        <a:pt x="14" y="33"/>
                      </a:cubicBezTo>
                      <a:cubicBezTo>
                        <a:pt x="16" y="33"/>
                        <a:pt x="18" y="31"/>
                        <a:pt x="19" y="29"/>
                      </a:cubicBezTo>
                      <a:cubicBezTo>
                        <a:pt x="17" y="31"/>
                        <a:pt x="16" y="34"/>
                        <a:pt x="17" y="36"/>
                      </a:cubicBezTo>
                      <a:cubicBezTo>
                        <a:pt x="19" y="36"/>
                        <a:pt x="19" y="33"/>
                        <a:pt x="19" y="31"/>
                      </a:cubicBezTo>
                      <a:cubicBezTo>
                        <a:pt x="18" y="33"/>
                        <a:pt x="18" y="35"/>
                        <a:pt x="19" y="38"/>
                      </a:cubicBezTo>
                      <a:cubicBezTo>
                        <a:pt x="20" y="35"/>
                        <a:pt x="20" y="31"/>
                        <a:pt x="20" y="28"/>
                      </a:cubicBezTo>
                      <a:cubicBezTo>
                        <a:pt x="20" y="30"/>
                        <a:pt x="20" y="33"/>
                        <a:pt x="21" y="36"/>
                      </a:cubicBezTo>
                      <a:cubicBezTo>
                        <a:pt x="22" y="33"/>
                        <a:pt x="21" y="29"/>
                        <a:pt x="21" y="26"/>
                      </a:cubicBezTo>
                      <a:cubicBezTo>
                        <a:pt x="22" y="27"/>
                        <a:pt x="22" y="29"/>
                        <a:pt x="23" y="31"/>
                      </a:cubicBezTo>
                      <a:cubicBezTo>
                        <a:pt x="24" y="29"/>
                        <a:pt x="23" y="26"/>
                        <a:pt x="23" y="24"/>
                      </a:cubicBezTo>
                      <a:cubicBezTo>
                        <a:pt x="24" y="26"/>
                        <a:pt x="24" y="28"/>
                        <a:pt x="25" y="29"/>
                      </a:cubicBezTo>
                      <a:cubicBezTo>
                        <a:pt x="25" y="27"/>
                        <a:pt x="25" y="24"/>
                        <a:pt x="26" y="21"/>
                      </a:cubicBezTo>
                      <a:cubicBezTo>
                        <a:pt x="26" y="23"/>
                        <a:pt x="26" y="25"/>
                        <a:pt x="27" y="27"/>
                      </a:cubicBezTo>
                      <a:cubicBezTo>
                        <a:pt x="28" y="25"/>
                        <a:pt x="27" y="23"/>
                        <a:pt x="28" y="21"/>
                      </a:cubicBezTo>
                      <a:cubicBezTo>
                        <a:pt x="28" y="22"/>
                        <a:pt x="28" y="23"/>
                        <a:pt x="29" y="24"/>
                      </a:cubicBezTo>
                      <a:cubicBezTo>
                        <a:pt x="29" y="22"/>
                        <a:pt x="29" y="21"/>
                        <a:pt x="29" y="19"/>
                      </a:cubicBezTo>
                      <a:cubicBezTo>
                        <a:pt x="29" y="20"/>
                        <a:pt x="30" y="21"/>
                        <a:pt x="31" y="22"/>
                      </a:cubicBezTo>
                      <a:cubicBezTo>
                        <a:pt x="32" y="20"/>
                        <a:pt x="31" y="17"/>
                        <a:pt x="32" y="15"/>
                      </a:cubicBezTo>
                      <a:cubicBezTo>
                        <a:pt x="32" y="16"/>
                        <a:pt x="33" y="18"/>
                        <a:pt x="33" y="19"/>
                      </a:cubicBezTo>
                      <a:cubicBezTo>
                        <a:pt x="34" y="17"/>
                        <a:pt x="34" y="15"/>
                        <a:pt x="34" y="13"/>
                      </a:cubicBezTo>
                      <a:cubicBezTo>
                        <a:pt x="35" y="14"/>
                        <a:pt x="35" y="15"/>
                        <a:pt x="35" y="16"/>
                      </a:cubicBezTo>
                      <a:cubicBezTo>
                        <a:pt x="36" y="14"/>
                        <a:pt x="36" y="11"/>
                        <a:pt x="36" y="9"/>
                      </a:cubicBezTo>
                      <a:cubicBezTo>
                        <a:pt x="36" y="10"/>
                        <a:pt x="37" y="12"/>
                        <a:pt x="37" y="12"/>
                      </a:cubicBezTo>
                      <a:cubicBezTo>
                        <a:pt x="37" y="11"/>
                        <a:pt x="37" y="9"/>
                        <a:pt x="38" y="8"/>
                      </a:cubicBezTo>
                      <a:cubicBezTo>
                        <a:pt x="38" y="8"/>
                        <a:pt x="38" y="9"/>
                        <a:pt x="38" y="10"/>
                      </a:cubicBezTo>
                      <a:cubicBezTo>
                        <a:pt x="39" y="9"/>
                        <a:pt x="39" y="8"/>
                        <a:pt x="39" y="7"/>
                      </a:cubicBezTo>
                      <a:cubicBezTo>
                        <a:pt x="40" y="8"/>
                        <a:pt x="40" y="8"/>
                        <a:pt x="40" y="9"/>
                      </a:cubicBezTo>
                      <a:cubicBezTo>
                        <a:pt x="40" y="7"/>
                        <a:pt x="41" y="6"/>
                        <a:pt x="41" y="5"/>
                      </a:cubicBezTo>
                    </a:path>
                  </a:pathLst>
                </a:custGeom>
                <a:noFill/>
                <a:ln w="19050" cap="rnd">
                  <a:solidFill>
                    <a:schemeClr val="accent2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" name="Freeform 8"/>
                <p:cNvSpPr/>
                <p:nvPr/>
              </p:nvSpPr>
              <p:spPr bwMode="auto">
                <a:xfrm>
                  <a:off x="7338766" y="1546170"/>
                  <a:ext cx="789659" cy="978406"/>
                </a:xfrm>
                <a:custGeom>
                  <a:avLst/>
                  <a:gdLst>
                    <a:gd name="T0" fmla="*/ 1 w 16"/>
                    <a:gd name="T1" fmla="*/ 4 h 20"/>
                    <a:gd name="T2" fmla="*/ 8 w 16"/>
                    <a:gd name="T3" fmla="*/ 0 h 20"/>
                    <a:gd name="T4" fmla="*/ 0 w 16"/>
                    <a:gd name="T5" fmla="*/ 8 h 20"/>
                    <a:gd name="T6" fmla="*/ 9 w 16"/>
                    <a:gd name="T7" fmla="*/ 1 h 20"/>
                    <a:gd name="T8" fmla="*/ 3 w 16"/>
                    <a:gd name="T9" fmla="*/ 8 h 20"/>
                    <a:gd name="T10" fmla="*/ 10 w 16"/>
                    <a:gd name="T11" fmla="*/ 1 h 20"/>
                    <a:gd name="T12" fmla="*/ 5 w 16"/>
                    <a:gd name="T13" fmla="*/ 8 h 20"/>
                    <a:gd name="T14" fmla="*/ 10 w 16"/>
                    <a:gd name="T15" fmla="*/ 3 h 20"/>
                    <a:gd name="T16" fmla="*/ 5 w 16"/>
                    <a:gd name="T17" fmla="*/ 8 h 20"/>
                    <a:gd name="T18" fmla="*/ 11 w 16"/>
                    <a:gd name="T19" fmla="*/ 2 h 20"/>
                    <a:gd name="T20" fmla="*/ 6 w 16"/>
                    <a:gd name="T21" fmla="*/ 9 h 20"/>
                    <a:gd name="T22" fmla="*/ 11 w 16"/>
                    <a:gd name="T23" fmla="*/ 4 h 20"/>
                    <a:gd name="T24" fmla="*/ 7 w 16"/>
                    <a:gd name="T25" fmla="*/ 11 h 20"/>
                    <a:gd name="T26" fmla="*/ 12 w 16"/>
                    <a:gd name="T27" fmla="*/ 6 h 20"/>
                    <a:gd name="T28" fmla="*/ 9 w 16"/>
                    <a:gd name="T29" fmla="*/ 11 h 20"/>
                    <a:gd name="T30" fmla="*/ 12 w 16"/>
                    <a:gd name="T31" fmla="*/ 7 h 20"/>
                    <a:gd name="T32" fmla="*/ 10 w 16"/>
                    <a:gd name="T33" fmla="*/ 12 h 20"/>
                    <a:gd name="T34" fmla="*/ 10 w 16"/>
                    <a:gd name="T35" fmla="*/ 5 h 20"/>
                    <a:gd name="T36" fmla="*/ 15 w 16"/>
                    <a:gd name="T37" fmla="*/ 15 h 20"/>
                    <a:gd name="T38" fmla="*/ 11 w 16"/>
                    <a:gd name="T39" fmla="*/ 2 h 20"/>
                    <a:gd name="T40" fmla="*/ 16 w 16"/>
                    <a:gd name="T41" fmla="*/ 15 h 20"/>
                    <a:gd name="T42" fmla="*/ 9 w 16"/>
                    <a:gd name="T43" fmla="*/ 3 h 20"/>
                    <a:gd name="T44" fmla="*/ 12 w 16"/>
                    <a:gd name="T45" fmla="*/ 11 h 20"/>
                    <a:gd name="T46" fmla="*/ 15 w 16"/>
                    <a:gd name="T47" fmla="*/ 18 h 20"/>
                    <a:gd name="T48" fmla="*/ 7 w 16"/>
                    <a:gd name="T49" fmla="*/ 6 h 20"/>
                    <a:gd name="T50" fmla="*/ 14 w 16"/>
                    <a:gd name="T51" fmla="*/ 20 h 20"/>
                    <a:gd name="T52" fmla="*/ 6 w 16"/>
                    <a:gd name="T53" fmla="*/ 9 h 20"/>
                    <a:gd name="T54" fmla="*/ 11 w 16"/>
                    <a:gd name="T55" fmla="*/ 16 h 20"/>
                    <a:gd name="T56" fmla="*/ 15 w 16"/>
                    <a:gd name="T5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6" h="20">
                      <a:moveTo>
                        <a:pt x="1" y="4"/>
                      </a:moveTo>
                      <a:cubicBezTo>
                        <a:pt x="3" y="3"/>
                        <a:pt x="6" y="2"/>
                        <a:pt x="8" y="0"/>
                      </a:cubicBezTo>
                      <a:cubicBezTo>
                        <a:pt x="5" y="2"/>
                        <a:pt x="3" y="5"/>
                        <a:pt x="0" y="8"/>
                      </a:cubicBezTo>
                      <a:cubicBezTo>
                        <a:pt x="3" y="6"/>
                        <a:pt x="6" y="3"/>
                        <a:pt x="9" y="1"/>
                      </a:cubicBezTo>
                      <a:cubicBezTo>
                        <a:pt x="7" y="3"/>
                        <a:pt x="5" y="5"/>
                        <a:pt x="3" y="8"/>
                      </a:cubicBezTo>
                      <a:cubicBezTo>
                        <a:pt x="5" y="5"/>
                        <a:pt x="8" y="3"/>
                        <a:pt x="10" y="1"/>
                      </a:cubicBezTo>
                      <a:cubicBezTo>
                        <a:pt x="9" y="2"/>
                        <a:pt x="6" y="6"/>
                        <a:pt x="5" y="8"/>
                      </a:cubicBezTo>
                      <a:cubicBezTo>
                        <a:pt x="7" y="6"/>
                        <a:pt x="9" y="4"/>
                        <a:pt x="10" y="3"/>
                      </a:cubicBezTo>
                      <a:cubicBezTo>
                        <a:pt x="8" y="4"/>
                        <a:pt x="7" y="7"/>
                        <a:pt x="5" y="8"/>
                      </a:cubicBezTo>
                      <a:cubicBezTo>
                        <a:pt x="7" y="6"/>
                        <a:pt x="9" y="4"/>
                        <a:pt x="11" y="2"/>
                      </a:cubicBezTo>
                      <a:cubicBezTo>
                        <a:pt x="9" y="4"/>
                        <a:pt x="7" y="7"/>
                        <a:pt x="6" y="9"/>
                      </a:cubicBezTo>
                      <a:cubicBezTo>
                        <a:pt x="8" y="8"/>
                        <a:pt x="9" y="5"/>
                        <a:pt x="11" y="4"/>
                      </a:cubicBezTo>
                      <a:cubicBezTo>
                        <a:pt x="10" y="7"/>
                        <a:pt x="7" y="9"/>
                        <a:pt x="7" y="11"/>
                      </a:cubicBezTo>
                      <a:cubicBezTo>
                        <a:pt x="9" y="10"/>
                        <a:pt x="10" y="7"/>
                        <a:pt x="12" y="6"/>
                      </a:cubicBezTo>
                      <a:cubicBezTo>
                        <a:pt x="11" y="8"/>
                        <a:pt x="9" y="9"/>
                        <a:pt x="9" y="11"/>
                      </a:cubicBezTo>
                      <a:cubicBezTo>
                        <a:pt x="10" y="10"/>
                        <a:pt x="11" y="8"/>
                        <a:pt x="12" y="7"/>
                      </a:cubicBezTo>
                      <a:cubicBezTo>
                        <a:pt x="12" y="9"/>
                        <a:pt x="10" y="10"/>
                        <a:pt x="10" y="12"/>
                      </a:cubicBezTo>
                      <a:cubicBezTo>
                        <a:pt x="11" y="11"/>
                        <a:pt x="12" y="7"/>
                        <a:pt x="10" y="5"/>
                      </a:cubicBezTo>
                      <a:cubicBezTo>
                        <a:pt x="11" y="8"/>
                        <a:pt x="12" y="14"/>
                        <a:pt x="15" y="15"/>
                      </a:cubicBezTo>
                      <a:cubicBezTo>
                        <a:pt x="15" y="11"/>
                        <a:pt x="12" y="7"/>
                        <a:pt x="11" y="2"/>
                      </a:cubicBezTo>
                      <a:cubicBezTo>
                        <a:pt x="12" y="6"/>
                        <a:pt x="14" y="11"/>
                        <a:pt x="16" y="15"/>
                      </a:cubicBezTo>
                      <a:cubicBezTo>
                        <a:pt x="14" y="11"/>
                        <a:pt x="12" y="6"/>
                        <a:pt x="9" y="3"/>
                      </a:cubicBezTo>
                      <a:cubicBezTo>
                        <a:pt x="9" y="6"/>
                        <a:pt x="11" y="9"/>
                        <a:pt x="12" y="11"/>
                      </a:cubicBezTo>
                      <a:cubicBezTo>
                        <a:pt x="13" y="13"/>
                        <a:pt x="14" y="16"/>
                        <a:pt x="15" y="18"/>
                      </a:cubicBezTo>
                      <a:cubicBezTo>
                        <a:pt x="12" y="14"/>
                        <a:pt x="10" y="10"/>
                        <a:pt x="7" y="6"/>
                      </a:cubicBezTo>
                      <a:cubicBezTo>
                        <a:pt x="9" y="10"/>
                        <a:pt x="12" y="15"/>
                        <a:pt x="14" y="20"/>
                      </a:cubicBezTo>
                      <a:cubicBezTo>
                        <a:pt x="11" y="16"/>
                        <a:pt x="8" y="13"/>
                        <a:pt x="6" y="9"/>
                      </a:cubicBezTo>
                      <a:cubicBezTo>
                        <a:pt x="8" y="11"/>
                        <a:pt x="9" y="14"/>
                        <a:pt x="11" y="16"/>
                      </a:cubicBezTo>
                      <a:cubicBezTo>
                        <a:pt x="12" y="17"/>
                        <a:pt x="13" y="20"/>
                        <a:pt x="15" y="20"/>
                      </a:cubicBezTo>
                    </a:path>
                  </a:pathLst>
                </a:custGeom>
                <a:noFill/>
                <a:ln w="19050" cap="rnd">
                  <a:solidFill>
                    <a:schemeClr val="accent2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" name="Freeform 9"/>
                <p:cNvSpPr/>
                <p:nvPr/>
              </p:nvSpPr>
              <p:spPr bwMode="auto">
                <a:xfrm>
                  <a:off x="8078348" y="1499947"/>
                  <a:ext cx="835883" cy="1267306"/>
                </a:xfrm>
                <a:custGeom>
                  <a:avLst/>
                  <a:gdLst>
                    <a:gd name="T0" fmla="*/ 0 w 17"/>
                    <a:gd name="T1" fmla="*/ 21 h 26"/>
                    <a:gd name="T2" fmla="*/ 0 w 17"/>
                    <a:gd name="T3" fmla="*/ 21 h 26"/>
                    <a:gd name="T4" fmla="*/ 8 w 17"/>
                    <a:gd name="T5" fmla="*/ 11 h 26"/>
                    <a:gd name="T6" fmla="*/ 16 w 17"/>
                    <a:gd name="T7" fmla="*/ 0 h 26"/>
                    <a:gd name="T8" fmla="*/ 10 w 17"/>
                    <a:gd name="T9" fmla="*/ 8 h 26"/>
                    <a:gd name="T10" fmla="*/ 1 w 17"/>
                    <a:gd name="T11" fmla="*/ 24 h 26"/>
                    <a:gd name="T12" fmla="*/ 6 w 17"/>
                    <a:gd name="T13" fmla="*/ 16 h 26"/>
                    <a:gd name="T14" fmla="*/ 14 w 17"/>
                    <a:gd name="T15" fmla="*/ 5 h 26"/>
                    <a:gd name="T16" fmla="*/ 8 w 17"/>
                    <a:gd name="T17" fmla="*/ 13 h 26"/>
                    <a:gd name="T18" fmla="*/ 1 w 17"/>
                    <a:gd name="T19" fmla="*/ 26 h 26"/>
                    <a:gd name="T20" fmla="*/ 7 w 17"/>
                    <a:gd name="T21" fmla="*/ 16 h 26"/>
                    <a:gd name="T22" fmla="*/ 16 w 17"/>
                    <a:gd name="T23" fmla="*/ 3 h 26"/>
                    <a:gd name="T24" fmla="*/ 4 w 17"/>
                    <a:gd name="T25" fmla="*/ 22 h 26"/>
                    <a:gd name="T26" fmla="*/ 17 w 17"/>
                    <a:gd name="T27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7" h="26">
                      <a:moveTo>
                        <a:pt x="0" y="21"/>
                      </a:moveTo>
                      <a:cubicBezTo>
                        <a:pt x="0" y="22"/>
                        <a:pt x="0" y="22"/>
                        <a:pt x="0" y="21"/>
                      </a:cubicBezTo>
                      <a:cubicBezTo>
                        <a:pt x="3" y="18"/>
                        <a:pt x="5" y="14"/>
                        <a:pt x="8" y="11"/>
                      </a:cubicBezTo>
                      <a:cubicBezTo>
                        <a:pt x="10" y="7"/>
                        <a:pt x="14" y="4"/>
                        <a:pt x="16" y="0"/>
                      </a:cubicBezTo>
                      <a:cubicBezTo>
                        <a:pt x="13" y="2"/>
                        <a:pt x="11" y="5"/>
                        <a:pt x="10" y="8"/>
                      </a:cubicBezTo>
                      <a:cubicBezTo>
                        <a:pt x="7" y="12"/>
                        <a:pt x="3" y="18"/>
                        <a:pt x="1" y="24"/>
                      </a:cubicBezTo>
                      <a:cubicBezTo>
                        <a:pt x="3" y="22"/>
                        <a:pt x="5" y="18"/>
                        <a:pt x="6" y="16"/>
                      </a:cubicBezTo>
                      <a:cubicBezTo>
                        <a:pt x="8" y="12"/>
                        <a:pt x="11" y="8"/>
                        <a:pt x="14" y="5"/>
                      </a:cubicBezTo>
                      <a:cubicBezTo>
                        <a:pt x="11" y="7"/>
                        <a:pt x="9" y="10"/>
                        <a:pt x="8" y="13"/>
                      </a:cubicBezTo>
                      <a:cubicBezTo>
                        <a:pt x="5" y="17"/>
                        <a:pt x="2" y="22"/>
                        <a:pt x="1" y="26"/>
                      </a:cubicBezTo>
                      <a:cubicBezTo>
                        <a:pt x="3" y="23"/>
                        <a:pt x="5" y="20"/>
                        <a:pt x="7" y="16"/>
                      </a:cubicBezTo>
                      <a:cubicBezTo>
                        <a:pt x="10" y="12"/>
                        <a:pt x="13" y="8"/>
                        <a:pt x="16" y="3"/>
                      </a:cubicBezTo>
                      <a:cubicBezTo>
                        <a:pt x="11" y="9"/>
                        <a:pt x="9" y="16"/>
                        <a:pt x="4" y="22"/>
                      </a:cubicBezTo>
                      <a:cubicBezTo>
                        <a:pt x="7" y="14"/>
                        <a:pt x="12" y="8"/>
                        <a:pt x="17" y="2"/>
                      </a:cubicBezTo>
                    </a:path>
                  </a:pathLst>
                </a:custGeom>
                <a:noFill/>
                <a:ln w="19050" cap="rnd">
                  <a:solidFill>
                    <a:schemeClr val="accent2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" name="Freeform 10"/>
                <p:cNvSpPr/>
                <p:nvPr/>
              </p:nvSpPr>
              <p:spPr bwMode="auto">
                <a:xfrm>
                  <a:off x="8224723" y="1107044"/>
                  <a:ext cx="986110" cy="1317381"/>
                </a:xfrm>
                <a:custGeom>
                  <a:avLst/>
                  <a:gdLst>
                    <a:gd name="T0" fmla="*/ 0 w 20"/>
                    <a:gd name="T1" fmla="*/ 27 h 27"/>
                    <a:gd name="T2" fmla="*/ 11 w 20"/>
                    <a:gd name="T3" fmla="*/ 11 h 27"/>
                    <a:gd name="T4" fmla="*/ 20 w 20"/>
                    <a:gd name="T5" fmla="*/ 0 h 27"/>
                    <a:gd name="T6" fmla="*/ 12 w 20"/>
                    <a:gd name="T7" fmla="*/ 10 h 27"/>
                    <a:gd name="T8" fmla="*/ 12 w 20"/>
                    <a:gd name="T9" fmla="*/ 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27">
                      <a:moveTo>
                        <a:pt x="0" y="27"/>
                      </a:moveTo>
                      <a:cubicBezTo>
                        <a:pt x="4" y="22"/>
                        <a:pt x="7" y="16"/>
                        <a:pt x="11" y="11"/>
                      </a:cubicBezTo>
                      <a:cubicBezTo>
                        <a:pt x="14" y="7"/>
                        <a:pt x="18" y="4"/>
                        <a:pt x="20" y="0"/>
                      </a:cubicBezTo>
                      <a:cubicBezTo>
                        <a:pt x="17" y="1"/>
                        <a:pt x="13" y="7"/>
                        <a:pt x="12" y="10"/>
                      </a:cubicBezTo>
                      <a:cubicBezTo>
                        <a:pt x="11" y="10"/>
                        <a:pt x="11" y="10"/>
                        <a:pt x="12" y="9"/>
                      </a:cubicBezTo>
                    </a:path>
                  </a:pathLst>
                </a:custGeom>
                <a:noFill/>
                <a:ln w="19050" cap="rnd">
                  <a:solidFill>
                    <a:schemeClr val="accent2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" name="Freeform 11"/>
                <p:cNvSpPr/>
                <p:nvPr/>
              </p:nvSpPr>
              <p:spPr bwMode="auto">
                <a:xfrm>
                  <a:off x="7731669" y="1546170"/>
                  <a:ext cx="100152" cy="50077"/>
                </a:xfrm>
                <a:custGeom>
                  <a:avLst/>
                  <a:gdLst>
                    <a:gd name="T0" fmla="*/ 0 w 2"/>
                    <a:gd name="T1" fmla="*/ 1 h 1"/>
                    <a:gd name="T2" fmla="*/ 2 w 2"/>
                    <a:gd name="T3" fmla="*/ 1 h 1"/>
                    <a:gd name="T4" fmla="*/ 1 w 2"/>
                    <a:gd name="T5" fmla="*/ 0 h 1"/>
                    <a:gd name="T6" fmla="*/ 2 w 2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1">
                      <a:moveTo>
                        <a:pt x="0" y="1"/>
                      </a:move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0"/>
                        <a:pt x="2" y="1"/>
                        <a:pt x="2" y="1"/>
                      </a:cubicBezTo>
                    </a:path>
                  </a:pathLst>
                </a:custGeom>
                <a:noFill/>
                <a:ln w="19050" cap="rnd">
                  <a:solidFill>
                    <a:schemeClr val="accent2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" name="Freeform 12"/>
                <p:cNvSpPr/>
                <p:nvPr/>
              </p:nvSpPr>
              <p:spPr bwMode="auto">
                <a:xfrm>
                  <a:off x="7192390" y="1399795"/>
                  <a:ext cx="589356" cy="342828"/>
                </a:xfrm>
                <a:custGeom>
                  <a:avLst/>
                  <a:gdLst>
                    <a:gd name="T0" fmla="*/ 0 w 12"/>
                    <a:gd name="T1" fmla="*/ 6 h 7"/>
                    <a:gd name="T2" fmla="*/ 5 w 12"/>
                    <a:gd name="T3" fmla="*/ 3 h 7"/>
                    <a:gd name="T4" fmla="*/ 10 w 12"/>
                    <a:gd name="T5" fmla="*/ 1 h 7"/>
                    <a:gd name="T6" fmla="*/ 1 w 12"/>
                    <a:gd name="T7" fmla="*/ 6 h 7"/>
                    <a:gd name="T8" fmla="*/ 6 w 12"/>
                    <a:gd name="T9" fmla="*/ 3 h 7"/>
                    <a:gd name="T10" fmla="*/ 11 w 12"/>
                    <a:gd name="T11" fmla="*/ 0 h 7"/>
                    <a:gd name="T12" fmla="*/ 1 w 12"/>
                    <a:gd name="T13" fmla="*/ 6 h 7"/>
                    <a:gd name="T14" fmla="*/ 11 w 12"/>
                    <a:gd name="T15" fmla="*/ 0 h 7"/>
                    <a:gd name="T16" fmla="*/ 11 w 12"/>
                    <a:gd name="T17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" h="7">
                      <a:moveTo>
                        <a:pt x="0" y="6"/>
                      </a:moveTo>
                      <a:cubicBezTo>
                        <a:pt x="1" y="7"/>
                        <a:pt x="4" y="4"/>
                        <a:pt x="5" y="3"/>
                      </a:cubicBezTo>
                      <a:cubicBezTo>
                        <a:pt x="7" y="3"/>
                        <a:pt x="9" y="2"/>
                        <a:pt x="10" y="1"/>
                      </a:cubicBezTo>
                      <a:cubicBezTo>
                        <a:pt x="7" y="2"/>
                        <a:pt x="4" y="5"/>
                        <a:pt x="1" y="6"/>
                      </a:cubicBezTo>
                      <a:cubicBezTo>
                        <a:pt x="2" y="5"/>
                        <a:pt x="4" y="4"/>
                        <a:pt x="6" y="3"/>
                      </a:cubicBezTo>
                      <a:cubicBezTo>
                        <a:pt x="7" y="2"/>
                        <a:pt x="9" y="1"/>
                        <a:pt x="11" y="0"/>
                      </a:cubicBezTo>
                      <a:cubicBezTo>
                        <a:pt x="7" y="1"/>
                        <a:pt x="4" y="4"/>
                        <a:pt x="1" y="6"/>
                      </a:cubicBezTo>
                      <a:cubicBezTo>
                        <a:pt x="4" y="3"/>
                        <a:pt x="8" y="1"/>
                        <a:pt x="11" y="0"/>
                      </a:cubicBezTo>
                      <a:cubicBezTo>
                        <a:pt x="12" y="0"/>
                        <a:pt x="11" y="0"/>
                        <a:pt x="11" y="0"/>
                      </a:cubicBezTo>
                    </a:path>
                  </a:pathLst>
                </a:custGeom>
                <a:noFill/>
                <a:ln w="19050" cap="rnd">
                  <a:solidFill>
                    <a:schemeClr val="accent2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" name="Freeform 13"/>
                <p:cNvSpPr/>
                <p:nvPr/>
              </p:nvSpPr>
              <p:spPr bwMode="auto">
                <a:xfrm>
                  <a:off x="7685445" y="1353571"/>
                  <a:ext cx="589356" cy="1024629"/>
                </a:xfrm>
                <a:custGeom>
                  <a:avLst/>
                  <a:gdLst>
                    <a:gd name="T0" fmla="*/ 0 w 12"/>
                    <a:gd name="T1" fmla="*/ 1 h 21"/>
                    <a:gd name="T2" fmla="*/ 2 w 12"/>
                    <a:gd name="T3" fmla="*/ 3 h 21"/>
                    <a:gd name="T4" fmla="*/ 1 w 12"/>
                    <a:gd name="T5" fmla="*/ 1 h 21"/>
                    <a:gd name="T6" fmla="*/ 2 w 12"/>
                    <a:gd name="T7" fmla="*/ 3 h 21"/>
                    <a:gd name="T8" fmla="*/ 2 w 12"/>
                    <a:gd name="T9" fmla="*/ 0 h 21"/>
                    <a:gd name="T10" fmla="*/ 3 w 12"/>
                    <a:gd name="T11" fmla="*/ 3 h 21"/>
                    <a:gd name="T12" fmla="*/ 2 w 12"/>
                    <a:gd name="T13" fmla="*/ 1 h 21"/>
                    <a:gd name="T14" fmla="*/ 4 w 12"/>
                    <a:gd name="T15" fmla="*/ 3 h 21"/>
                    <a:gd name="T16" fmla="*/ 2 w 12"/>
                    <a:gd name="T17" fmla="*/ 0 h 21"/>
                    <a:gd name="T18" fmla="*/ 5 w 12"/>
                    <a:gd name="T19" fmla="*/ 6 h 21"/>
                    <a:gd name="T20" fmla="*/ 3 w 12"/>
                    <a:gd name="T21" fmla="*/ 2 h 21"/>
                    <a:gd name="T22" fmla="*/ 6 w 12"/>
                    <a:gd name="T23" fmla="*/ 8 h 21"/>
                    <a:gd name="T24" fmla="*/ 1 w 12"/>
                    <a:gd name="T25" fmla="*/ 0 h 21"/>
                    <a:gd name="T26" fmla="*/ 12 w 12"/>
                    <a:gd name="T27" fmla="*/ 21 h 21"/>
                    <a:gd name="T28" fmla="*/ 7 w 12"/>
                    <a:gd name="T29" fmla="*/ 13 h 21"/>
                    <a:gd name="T30" fmla="*/ 4 w 12"/>
                    <a:gd name="T31" fmla="*/ 7 h 21"/>
                    <a:gd name="T32" fmla="*/ 7 w 12"/>
                    <a:gd name="T33" fmla="*/ 11 h 21"/>
                    <a:gd name="T34" fmla="*/ 11 w 12"/>
                    <a:gd name="T35" fmla="*/ 19 h 21"/>
                    <a:gd name="T36" fmla="*/ 7 w 12"/>
                    <a:gd name="T37" fmla="*/ 11 h 21"/>
                    <a:gd name="T38" fmla="*/ 1 w 12"/>
                    <a:gd name="T39" fmla="*/ 1 h 21"/>
                    <a:gd name="T40" fmla="*/ 7 w 12"/>
                    <a:gd name="T41" fmla="*/ 10 h 21"/>
                    <a:gd name="T42" fmla="*/ 11 w 12"/>
                    <a:gd name="T43" fmla="*/ 17 h 21"/>
                    <a:gd name="T44" fmla="*/ 12 w 12"/>
                    <a:gd name="T45" fmla="*/ 20 h 21"/>
                    <a:gd name="T46" fmla="*/ 6 w 12"/>
                    <a:gd name="T47" fmla="*/ 11 h 21"/>
                    <a:gd name="T48" fmla="*/ 11 w 12"/>
                    <a:gd name="T49" fmla="*/ 19 h 21"/>
                    <a:gd name="T50" fmla="*/ 7 w 12"/>
                    <a:gd name="T51" fmla="*/ 14 h 21"/>
                    <a:gd name="T52" fmla="*/ 9 w 12"/>
                    <a:gd name="T53" fmla="*/ 1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21">
                      <a:moveTo>
                        <a:pt x="0" y="1"/>
                      </a:moveTo>
                      <a:cubicBezTo>
                        <a:pt x="1" y="2"/>
                        <a:pt x="1" y="2"/>
                        <a:pt x="2" y="3"/>
                      </a:cubicBezTo>
                      <a:cubicBezTo>
                        <a:pt x="2" y="2"/>
                        <a:pt x="1" y="2"/>
                        <a:pt x="1" y="1"/>
                      </a:cubicBezTo>
                      <a:cubicBezTo>
                        <a:pt x="2" y="2"/>
                        <a:pt x="2" y="2"/>
                        <a:pt x="2" y="3"/>
                      </a:cubicBezTo>
                      <a:cubicBezTo>
                        <a:pt x="2" y="2"/>
                        <a:pt x="2" y="1"/>
                        <a:pt x="2" y="0"/>
                      </a:cubicBezTo>
                      <a:cubicBezTo>
                        <a:pt x="2" y="1"/>
                        <a:pt x="3" y="2"/>
                        <a:pt x="3" y="3"/>
                      </a:cubicBezTo>
                      <a:cubicBezTo>
                        <a:pt x="3" y="2"/>
                        <a:pt x="3" y="1"/>
                        <a:pt x="2" y="1"/>
                      </a:cubicBezTo>
                      <a:cubicBezTo>
                        <a:pt x="3" y="2"/>
                        <a:pt x="3" y="3"/>
                        <a:pt x="4" y="3"/>
                      </a:cubicBezTo>
                      <a:cubicBezTo>
                        <a:pt x="3" y="2"/>
                        <a:pt x="2" y="1"/>
                        <a:pt x="2" y="0"/>
                      </a:cubicBezTo>
                      <a:cubicBezTo>
                        <a:pt x="3" y="1"/>
                        <a:pt x="5" y="4"/>
                        <a:pt x="5" y="6"/>
                      </a:cubicBezTo>
                      <a:cubicBezTo>
                        <a:pt x="4" y="5"/>
                        <a:pt x="3" y="3"/>
                        <a:pt x="3" y="2"/>
                      </a:cubicBezTo>
                      <a:cubicBezTo>
                        <a:pt x="4" y="4"/>
                        <a:pt x="5" y="6"/>
                        <a:pt x="6" y="8"/>
                      </a:cubicBezTo>
                      <a:cubicBezTo>
                        <a:pt x="5" y="5"/>
                        <a:pt x="3" y="2"/>
                        <a:pt x="1" y="0"/>
                      </a:cubicBezTo>
                      <a:cubicBezTo>
                        <a:pt x="7" y="4"/>
                        <a:pt x="7" y="15"/>
                        <a:pt x="12" y="21"/>
                      </a:cubicBezTo>
                      <a:cubicBezTo>
                        <a:pt x="11" y="18"/>
                        <a:pt x="8" y="15"/>
                        <a:pt x="7" y="13"/>
                      </a:cubicBezTo>
                      <a:cubicBezTo>
                        <a:pt x="6" y="11"/>
                        <a:pt x="5" y="9"/>
                        <a:pt x="4" y="7"/>
                      </a:cubicBezTo>
                      <a:cubicBezTo>
                        <a:pt x="5" y="8"/>
                        <a:pt x="6" y="10"/>
                        <a:pt x="7" y="11"/>
                      </a:cubicBezTo>
                      <a:cubicBezTo>
                        <a:pt x="9" y="14"/>
                        <a:pt x="10" y="16"/>
                        <a:pt x="11" y="19"/>
                      </a:cubicBezTo>
                      <a:cubicBezTo>
                        <a:pt x="10" y="16"/>
                        <a:pt x="8" y="14"/>
                        <a:pt x="7" y="11"/>
                      </a:cubicBezTo>
                      <a:cubicBezTo>
                        <a:pt x="5" y="8"/>
                        <a:pt x="4" y="4"/>
                        <a:pt x="1" y="1"/>
                      </a:cubicBezTo>
                      <a:cubicBezTo>
                        <a:pt x="3" y="5"/>
                        <a:pt x="5" y="7"/>
                        <a:pt x="7" y="10"/>
                      </a:cubicBezTo>
                      <a:cubicBezTo>
                        <a:pt x="8" y="13"/>
                        <a:pt x="9" y="15"/>
                        <a:pt x="11" y="17"/>
                      </a:cubicBezTo>
                      <a:cubicBezTo>
                        <a:pt x="11" y="18"/>
                        <a:pt x="11" y="19"/>
                        <a:pt x="12" y="20"/>
                      </a:cubicBezTo>
                      <a:cubicBezTo>
                        <a:pt x="10" y="17"/>
                        <a:pt x="9" y="13"/>
                        <a:pt x="6" y="11"/>
                      </a:cubicBezTo>
                      <a:cubicBezTo>
                        <a:pt x="7" y="14"/>
                        <a:pt x="9" y="16"/>
                        <a:pt x="11" y="19"/>
                      </a:cubicBezTo>
                      <a:cubicBezTo>
                        <a:pt x="10" y="17"/>
                        <a:pt x="8" y="16"/>
                        <a:pt x="7" y="14"/>
                      </a:cubicBezTo>
                      <a:cubicBezTo>
                        <a:pt x="8" y="16"/>
                        <a:pt x="9" y="17"/>
                        <a:pt x="9" y="19"/>
                      </a:cubicBezTo>
                    </a:path>
                  </a:pathLst>
                </a:custGeom>
                <a:noFill/>
                <a:ln w="19050" cap="rnd">
                  <a:solidFill>
                    <a:schemeClr val="accent2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4" name="PA_chenying0907 43"/>
            <p:cNvGrpSpPr/>
            <p:nvPr>
              <p:custDataLst>
                <p:tags r:id="rId4"/>
              </p:custDataLst>
            </p:nvPr>
          </p:nvGrpSpPr>
          <p:grpSpPr>
            <a:xfrm>
              <a:off x="8367" y="7698"/>
              <a:ext cx="1416" cy="1538"/>
              <a:chOff x="5038628" y="2357164"/>
              <a:chExt cx="2114744" cy="2296116"/>
            </a:xfrm>
          </p:grpSpPr>
          <p:grpSp>
            <p:nvGrpSpPr>
              <p:cNvPr id="45" name="chenying0907 44"/>
              <p:cNvGrpSpPr/>
              <p:nvPr/>
            </p:nvGrpSpPr>
            <p:grpSpPr>
              <a:xfrm>
                <a:off x="5174686" y="3043148"/>
                <a:ext cx="1479164" cy="1610132"/>
                <a:chOff x="5174686" y="3043148"/>
                <a:chExt cx="1479164" cy="1610132"/>
              </a:xfrm>
            </p:grpSpPr>
            <p:sp>
              <p:nvSpPr>
                <p:cNvPr id="54" name="Freeform 5"/>
                <p:cNvSpPr/>
                <p:nvPr/>
              </p:nvSpPr>
              <p:spPr bwMode="auto">
                <a:xfrm>
                  <a:off x="5174686" y="3043148"/>
                  <a:ext cx="1479164" cy="1610132"/>
                </a:xfrm>
                <a:custGeom>
                  <a:avLst/>
                  <a:gdLst>
                    <a:gd name="T0" fmla="*/ 2 w 30"/>
                    <a:gd name="T1" fmla="*/ 2 h 33"/>
                    <a:gd name="T2" fmla="*/ 1 w 30"/>
                    <a:gd name="T3" fmla="*/ 31 h 33"/>
                    <a:gd name="T4" fmla="*/ 18 w 30"/>
                    <a:gd name="T5" fmla="*/ 32 h 33"/>
                    <a:gd name="T6" fmla="*/ 28 w 30"/>
                    <a:gd name="T7" fmla="*/ 30 h 33"/>
                    <a:gd name="T8" fmla="*/ 28 w 30"/>
                    <a:gd name="T9" fmla="*/ 15 h 33"/>
                    <a:gd name="T10" fmla="*/ 28 w 30"/>
                    <a:gd name="T11" fmla="*/ 3 h 33"/>
                    <a:gd name="T12" fmla="*/ 13 w 30"/>
                    <a:gd name="T13" fmla="*/ 2 h 33"/>
                    <a:gd name="T14" fmla="*/ 2 w 30"/>
                    <a:gd name="T15" fmla="*/ 1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" h="33">
                      <a:moveTo>
                        <a:pt x="2" y="2"/>
                      </a:moveTo>
                      <a:cubicBezTo>
                        <a:pt x="2" y="11"/>
                        <a:pt x="0" y="21"/>
                        <a:pt x="1" y="31"/>
                      </a:cubicBezTo>
                      <a:cubicBezTo>
                        <a:pt x="5" y="33"/>
                        <a:pt x="13" y="31"/>
                        <a:pt x="18" y="32"/>
                      </a:cubicBezTo>
                      <a:cubicBezTo>
                        <a:pt x="22" y="32"/>
                        <a:pt x="27" y="33"/>
                        <a:pt x="28" y="30"/>
                      </a:cubicBezTo>
                      <a:cubicBezTo>
                        <a:pt x="30" y="27"/>
                        <a:pt x="28" y="19"/>
                        <a:pt x="28" y="15"/>
                      </a:cubicBezTo>
                      <a:cubicBezTo>
                        <a:pt x="28" y="11"/>
                        <a:pt x="29" y="7"/>
                        <a:pt x="28" y="3"/>
                      </a:cubicBezTo>
                      <a:cubicBezTo>
                        <a:pt x="23" y="2"/>
                        <a:pt x="18" y="2"/>
                        <a:pt x="13" y="2"/>
                      </a:cubicBezTo>
                      <a:cubicBezTo>
                        <a:pt x="9" y="1"/>
                        <a:pt x="5" y="0"/>
                        <a:pt x="2" y="1"/>
                      </a:cubicBezTo>
                    </a:path>
                  </a:pathLst>
                </a:custGeom>
                <a:noFill/>
                <a:ln w="19050" cap="rnd">
                  <a:solidFill>
                    <a:schemeClr val="accent2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" name="Freeform 6"/>
                <p:cNvSpPr/>
                <p:nvPr/>
              </p:nvSpPr>
              <p:spPr bwMode="auto">
                <a:xfrm>
                  <a:off x="5324912" y="3189524"/>
                  <a:ext cx="1128634" cy="1317381"/>
                </a:xfrm>
                <a:custGeom>
                  <a:avLst/>
                  <a:gdLst>
                    <a:gd name="T0" fmla="*/ 2 w 23"/>
                    <a:gd name="T1" fmla="*/ 3 h 27"/>
                    <a:gd name="T2" fmla="*/ 0 w 23"/>
                    <a:gd name="T3" fmla="*/ 26 h 27"/>
                    <a:gd name="T4" fmla="*/ 23 w 23"/>
                    <a:gd name="T5" fmla="*/ 26 h 27"/>
                    <a:gd name="T6" fmla="*/ 23 w 23"/>
                    <a:gd name="T7" fmla="*/ 14 h 27"/>
                    <a:gd name="T8" fmla="*/ 22 w 23"/>
                    <a:gd name="T9" fmla="*/ 4 h 27"/>
                    <a:gd name="T10" fmla="*/ 12 w 23"/>
                    <a:gd name="T11" fmla="*/ 2 h 27"/>
                    <a:gd name="T12" fmla="*/ 2 w 23"/>
                    <a:gd name="T13" fmla="*/ 2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" h="27">
                      <a:moveTo>
                        <a:pt x="2" y="3"/>
                      </a:moveTo>
                      <a:cubicBezTo>
                        <a:pt x="3" y="9"/>
                        <a:pt x="0" y="19"/>
                        <a:pt x="0" y="26"/>
                      </a:cubicBezTo>
                      <a:cubicBezTo>
                        <a:pt x="8" y="27"/>
                        <a:pt x="16" y="27"/>
                        <a:pt x="23" y="26"/>
                      </a:cubicBezTo>
                      <a:cubicBezTo>
                        <a:pt x="23" y="22"/>
                        <a:pt x="23" y="18"/>
                        <a:pt x="23" y="14"/>
                      </a:cubicBezTo>
                      <a:cubicBezTo>
                        <a:pt x="23" y="12"/>
                        <a:pt x="23" y="6"/>
                        <a:pt x="22" y="4"/>
                      </a:cubicBezTo>
                      <a:cubicBezTo>
                        <a:pt x="21" y="1"/>
                        <a:pt x="15" y="2"/>
                        <a:pt x="12" y="2"/>
                      </a:cubicBezTo>
                      <a:cubicBezTo>
                        <a:pt x="9" y="2"/>
                        <a:pt x="2" y="0"/>
                        <a:pt x="2" y="2"/>
                      </a:cubicBezTo>
                    </a:path>
                  </a:pathLst>
                </a:custGeom>
                <a:noFill/>
                <a:ln w="19050" cap="rnd">
                  <a:solidFill>
                    <a:schemeClr val="accent2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6" name="chenying0907 45"/>
              <p:cNvGrpSpPr/>
              <p:nvPr/>
            </p:nvGrpSpPr>
            <p:grpSpPr>
              <a:xfrm>
                <a:off x="5038628" y="2357164"/>
                <a:ext cx="2114744" cy="1949107"/>
                <a:chOff x="7192390" y="914444"/>
                <a:chExt cx="2114744" cy="1949107"/>
              </a:xfrm>
            </p:grpSpPr>
            <p:sp>
              <p:nvSpPr>
                <p:cNvPr id="47" name="Freeform 7"/>
                <p:cNvSpPr/>
                <p:nvPr/>
              </p:nvSpPr>
              <p:spPr bwMode="auto">
                <a:xfrm>
                  <a:off x="7192390" y="914444"/>
                  <a:ext cx="2114744" cy="1949107"/>
                </a:xfrm>
                <a:custGeom>
                  <a:avLst/>
                  <a:gdLst>
                    <a:gd name="T0" fmla="*/ 0 w 43"/>
                    <a:gd name="T1" fmla="*/ 16 h 40"/>
                    <a:gd name="T2" fmla="*/ 13 w 43"/>
                    <a:gd name="T3" fmla="*/ 32 h 40"/>
                    <a:gd name="T4" fmla="*/ 19 w 43"/>
                    <a:gd name="T5" fmla="*/ 40 h 40"/>
                    <a:gd name="T6" fmla="*/ 43 w 43"/>
                    <a:gd name="T7" fmla="*/ 0 h 40"/>
                    <a:gd name="T8" fmla="*/ 19 w 43"/>
                    <a:gd name="T9" fmla="*/ 29 h 40"/>
                    <a:gd name="T10" fmla="*/ 13 w 43"/>
                    <a:gd name="T11" fmla="*/ 13 h 40"/>
                    <a:gd name="T12" fmla="*/ 1 w 43"/>
                    <a:gd name="T13" fmla="*/ 17 h 40"/>
                    <a:gd name="T14" fmla="*/ 11 w 43"/>
                    <a:gd name="T15" fmla="*/ 13 h 40"/>
                    <a:gd name="T16" fmla="*/ 2 w 43"/>
                    <a:gd name="T17" fmla="*/ 20 h 40"/>
                    <a:gd name="T18" fmla="*/ 12 w 43"/>
                    <a:gd name="T19" fmla="*/ 15 h 40"/>
                    <a:gd name="T20" fmla="*/ 4 w 43"/>
                    <a:gd name="T21" fmla="*/ 22 h 40"/>
                    <a:gd name="T22" fmla="*/ 14 w 43"/>
                    <a:gd name="T23" fmla="*/ 18 h 40"/>
                    <a:gd name="T24" fmla="*/ 7 w 43"/>
                    <a:gd name="T25" fmla="*/ 25 h 40"/>
                    <a:gd name="T26" fmla="*/ 15 w 43"/>
                    <a:gd name="T27" fmla="*/ 20 h 40"/>
                    <a:gd name="T28" fmla="*/ 8 w 43"/>
                    <a:gd name="T29" fmla="*/ 28 h 40"/>
                    <a:gd name="T30" fmla="*/ 15 w 43"/>
                    <a:gd name="T31" fmla="*/ 24 h 40"/>
                    <a:gd name="T32" fmla="*/ 11 w 43"/>
                    <a:gd name="T33" fmla="*/ 30 h 40"/>
                    <a:gd name="T34" fmla="*/ 16 w 43"/>
                    <a:gd name="T35" fmla="*/ 25 h 40"/>
                    <a:gd name="T36" fmla="*/ 12 w 43"/>
                    <a:gd name="T37" fmla="*/ 31 h 40"/>
                    <a:gd name="T38" fmla="*/ 17 w 43"/>
                    <a:gd name="T39" fmla="*/ 28 h 40"/>
                    <a:gd name="T40" fmla="*/ 14 w 43"/>
                    <a:gd name="T41" fmla="*/ 33 h 40"/>
                    <a:gd name="T42" fmla="*/ 19 w 43"/>
                    <a:gd name="T43" fmla="*/ 29 h 40"/>
                    <a:gd name="T44" fmla="*/ 17 w 43"/>
                    <a:gd name="T45" fmla="*/ 36 h 40"/>
                    <a:gd name="T46" fmla="*/ 19 w 43"/>
                    <a:gd name="T47" fmla="*/ 31 h 40"/>
                    <a:gd name="T48" fmla="*/ 19 w 43"/>
                    <a:gd name="T49" fmla="*/ 38 h 40"/>
                    <a:gd name="T50" fmla="*/ 20 w 43"/>
                    <a:gd name="T51" fmla="*/ 28 h 40"/>
                    <a:gd name="T52" fmla="*/ 21 w 43"/>
                    <a:gd name="T53" fmla="*/ 36 h 40"/>
                    <a:gd name="T54" fmla="*/ 21 w 43"/>
                    <a:gd name="T55" fmla="*/ 26 h 40"/>
                    <a:gd name="T56" fmla="*/ 23 w 43"/>
                    <a:gd name="T57" fmla="*/ 31 h 40"/>
                    <a:gd name="T58" fmla="*/ 23 w 43"/>
                    <a:gd name="T59" fmla="*/ 24 h 40"/>
                    <a:gd name="T60" fmla="*/ 25 w 43"/>
                    <a:gd name="T61" fmla="*/ 29 h 40"/>
                    <a:gd name="T62" fmla="*/ 26 w 43"/>
                    <a:gd name="T63" fmla="*/ 21 h 40"/>
                    <a:gd name="T64" fmla="*/ 27 w 43"/>
                    <a:gd name="T65" fmla="*/ 27 h 40"/>
                    <a:gd name="T66" fmla="*/ 28 w 43"/>
                    <a:gd name="T67" fmla="*/ 21 h 40"/>
                    <a:gd name="T68" fmla="*/ 29 w 43"/>
                    <a:gd name="T69" fmla="*/ 24 h 40"/>
                    <a:gd name="T70" fmla="*/ 29 w 43"/>
                    <a:gd name="T71" fmla="*/ 19 h 40"/>
                    <a:gd name="T72" fmla="*/ 31 w 43"/>
                    <a:gd name="T73" fmla="*/ 22 h 40"/>
                    <a:gd name="T74" fmla="*/ 32 w 43"/>
                    <a:gd name="T75" fmla="*/ 15 h 40"/>
                    <a:gd name="T76" fmla="*/ 33 w 43"/>
                    <a:gd name="T77" fmla="*/ 19 h 40"/>
                    <a:gd name="T78" fmla="*/ 34 w 43"/>
                    <a:gd name="T79" fmla="*/ 13 h 40"/>
                    <a:gd name="T80" fmla="*/ 35 w 43"/>
                    <a:gd name="T81" fmla="*/ 16 h 40"/>
                    <a:gd name="T82" fmla="*/ 36 w 43"/>
                    <a:gd name="T83" fmla="*/ 9 h 40"/>
                    <a:gd name="T84" fmla="*/ 37 w 43"/>
                    <a:gd name="T85" fmla="*/ 12 h 40"/>
                    <a:gd name="T86" fmla="*/ 38 w 43"/>
                    <a:gd name="T87" fmla="*/ 8 h 40"/>
                    <a:gd name="T88" fmla="*/ 38 w 43"/>
                    <a:gd name="T89" fmla="*/ 10 h 40"/>
                    <a:gd name="T90" fmla="*/ 39 w 43"/>
                    <a:gd name="T91" fmla="*/ 7 h 40"/>
                    <a:gd name="T92" fmla="*/ 40 w 43"/>
                    <a:gd name="T93" fmla="*/ 9 h 40"/>
                    <a:gd name="T94" fmla="*/ 41 w 43"/>
                    <a:gd name="T95" fmla="*/ 5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43" h="40">
                      <a:moveTo>
                        <a:pt x="0" y="16"/>
                      </a:moveTo>
                      <a:cubicBezTo>
                        <a:pt x="3" y="21"/>
                        <a:pt x="9" y="27"/>
                        <a:pt x="13" y="32"/>
                      </a:cubicBezTo>
                      <a:cubicBezTo>
                        <a:pt x="15" y="35"/>
                        <a:pt x="16" y="38"/>
                        <a:pt x="19" y="40"/>
                      </a:cubicBezTo>
                      <a:cubicBezTo>
                        <a:pt x="28" y="27"/>
                        <a:pt x="37" y="14"/>
                        <a:pt x="43" y="0"/>
                      </a:cubicBezTo>
                      <a:cubicBezTo>
                        <a:pt x="35" y="9"/>
                        <a:pt x="27" y="20"/>
                        <a:pt x="19" y="29"/>
                      </a:cubicBezTo>
                      <a:cubicBezTo>
                        <a:pt x="18" y="25"/>
                        <a:pt x="16" y="15"/>
                        <a:pt x="13" y="13"/>
                      </a:cubicBezTo>
                      <a:cubicBezTo>
                        <a:pt x="10" y="10"/>
                        <a:pt x="5" y="15"/>
                        <a:pt x="1" y="17"/>
                      </a:cubicBezTo>
                      <a:cubicBezTo>
                        <a:pt x="5" y="17"/>
                        <a:pt x="8" y="15"/>
                        <a:pt x="11" y="13"/>
                      </a:cubicBezTo>
                      <a:cubicBezTo>
                        <a:pt x="8" y="14"/>
                        <a:pt x="4" y="17"/>
                        <a:pt x="2" y="20"/>
                      </a:cubicBezTo>
                      <a:cubicBezTo>
                        <a:pt x="6" y="19"/>
                        <a:pt x="9" y="17"/>
                        <a:pt x="12" y="15"/>
                      </a:cubicBezTo>
                      <a:cubicBezTo>
                        <a:pt x="9" y="16"/>
                        <a:pt x="7" y="20"/>
                        <a:pt x="4" y="22"/>
                      </a:cubicBezTo>
                      <a:cubicBezTo>
                        <a:pt x="7" y="23"/>
                        <a:pt x="11" y="19"/>
                        <a:pt x="14" y="18"/>
                      </a:cubicBezTo>
                      <a:cubicBezTo>
                        <a:pt x="12" y="19"/>
                        <a:pt x="8" y="22"/>
                        <a:pt x="7" y="25"/>
                      </a:cubicBezTo>
                      <a:cubicBezTo>
                        <a:pt x="10" y="24"/>
                        <a:pt x="13" y="22"/>
                        <a:pt x="15" y="20"/>
                      </a:cubicBezTo>
                      <a:cubicBezTo>
                        <a:pt x="13" y="22"/>
                        <a:pt x="10" y="25"/>
                        <a:pt x="8" y="28"/>
                      </a:cubicBezTo>
                      <a:cubicBezTo>
                        <a:pt x="11" y="27"/>
                        <a:pt x="13" y="25"/>
                        <a:pt x="15" y="24"/>
                      </a:cubicBezTo>
                      <a:cubicBezTo>
                        <a:pt x="13" y="25"/>
                        <a:pt x="12" y="28"/>
                        <a:pt x="11" y="30"/>
                      </a:cubicBezTo>
                      <a:cubicBezTo>
                        <a:pt x="13" y="28"/>
                        <a:pt x="14" y="27"/>
                        <a:pt x="16" y="25"/>
                      </a:cubicBezTo>
                      <a:cubicBezTo>
                        <a:pt x="14" y="27"/>
                        <a:pt x="12" y="29"/>
                        <a:pt x="12" y="31"/>
                      </a:cubicBezTo>
                      <a:cubicBezTo>
                        <a:pt x="14" y="31"/>
                        <a:pt x="16" y="29"/>
                        <a:pt x="17" y="28"/>
                      </a:cubicBezTo>
                      <a:cubicBezTo>
                        <a:pt x="15" y="29"/>
                        <a:pt x="14" y="31"/>
                        <a:pt x="14" y="33"/>
                      </a:cubicBezTo>
                      <a:cubicBezTo>
                        <a:pt x="16" y="33"/>
                        <a:pt x="18" y="31"/>
                        <a:pt x="19" y="29"/>
                      </a:cubicBezTo>
                      <a:cubicBezTo>
                        <a:pt x="17" y="31"/>
                        <a:pt x="16" y="34"/>
                        <a:pt x="17" y="36"/>
                      </a:cubicBezTo>
                      <a:cubicBezTo>
                        <a:pt x="19" y="36"/>
                        <a:pt x="19" y="33"/>
                        <a:pt x="19" y="31"/>
                      </a:cubicBezTo>
                      <a:cubicBezTo>
                        <a:pt x="18" y="33"/>
                        <a:pt x="18" y="35"/>
                        <a:pt x="19" y="38"/>
                      </a:cubicBezTo>
                      <a:cubicBezTo>
                        <a:pt x="20" y="35"/>
                        <a:pt x="20" y="31"/>
                        <a:pt x="20" y="28"/>
                      </a:cubicBezTo>
                      <a:cubicBezTo>
                        <a:pt x="20" y="30"/>
                        <a:pt x="20" y="33"/>
                        <a:pt x="21" y="36"/>
                      </a:cubicBezTo>
                      <a:cubicBezTo>
                        <a:pt x="22" y="33"/>
                        <a:pt x="21" y="29"/>
                        <a:pt x="21" y="26"/>
                      </a:cubicBezTo>
                      <a:cubicBezTo>
                        <a:pt x="22" y="27"/>
                        <a:pt x="22" y="29"/>
                        <a:pt x="23" y="31"/>
                      </a:cubicBezTo>
                      <a:cubicBezTo>
                        <a:pt x="24" y="29"/>
                        <a:pt x="23" y="26"/>
                        <a:pt x="23" y="24"/>
                      </a:cubicBezTo>
                      <a:cubicBezTo>
                        <a:pt x="24" y="26"/>
                        <a:pt x="24" y="28"/>
                        <a:pt x="25" y="29"/>
                      </a:cubicBezTo>
                      <a:cubicBezTo>
                        <a:pt x="25" y="27"/>
                        <a:pt x="25" y="24"/>
                        <a:pt x="26" y="21"/>
                      </a:cubicBezTo>
                      <a:cubicBezTo>
                        <a:pt x="26" y="23"/>
                        <a:pt x="26" y="25"/>
                        <a:pt x="27" y="27"/>
                      </a:cubicBezTo>
                      <a:cubicBezTo>
                        <a:pt x="28" y="25"/>
                        <a:pt x="27" y="23"/>
                        <a:pt x="28" y="21"/>
                      </a:cubicBezTo>
                      <a:cubicBezTo>
                        <a:pt x="28" y="22"/>
                        <a:pt x="28" y="23"/>
                        <a:pt x="29" y="24"/>
                      </a:cubicBezTo>
                      <a:cubicBezTo>
                        <a:pt x="29" y="22"/>
                        <a:pt x="29" y="21"/>
                        <a:pt x="29" y="19"/>
                      </a:cubicBezTo>
                      <a:cubicBezTo>
                        <a:pt x="29" y="20"/>
                        <a:pt x="30" y="21"/>
                        <a:pt x="31" y="22"/>
                      </a:cubicBezTo>
                      <a:cubicBezTo>
                        <a:pt x="32" y="20"/>
                        <a:pt x="31" y="17"/>
                        <a:pt x="32" y="15"/>
                      </a:cubicBezTo>
                      <a:cubicBezTo>
                        <a:pt x="32" y="16"/>
                        <a:pt x="33" y="18"/>
                        <a:pt x="33" y="19"/>
                      </a:cubicBezTo>
                      <a:cubicBezTo>
                        <a:pt x="34" y="17"/>
                        <a:pt x="34" y="15"/>
                        <a:pt x="34" y="13"/>
                      </a:cubicBezTo>
                      <a:cubicBezTo>
                        <a:pt x="35" y="14"/>
                        <a:pt x="35" y="15"/>
                        <a:pt x="35" y="16"/>
                      </a:cubicBezTo>
                      <a:cubicBezTo>
                        <a:pt x="36" y="14"/>
                        <a:pt x="36" y="11"/>
                        <a:pt x="36" y="9"/>
                      </a:cubicBezTo>
                      <a:cubicBezTo>
                        <a:pt x="36" y="10"/>
                        <a:pt x="37" y="12"/>
                        <a:pt x="37" y="12"/>
                      </a:cubicBezTo>
                      <a:cubicBezTo>
                        <a:pt x="37" y="11"/>
                        <a:pt x="37" y="9"/>
                        <a:pt x="38" y="8"/>
                      </a:cubicBezTo>
                      <a:cubicBezTo>
                        <a:pt x="38" y="8"/>
                        <a:pt x="38" y="9"/>
                        <a:pt x="38" y="10"/>
                      </a:cubicBezTo>
                      <a:cubicBezTo>
                        <a:pt x="39" y="9"/>
                        <a:pt x="39" y="8"/>
                        <a:pt x="39" y="7"/>
                      </a:cubicBezTo>
                      <a:cubicBezTo>
                        <a:pt x="40" y="8"/>
                        <a:pt x="40" y="8"/>
                        <a:pt x="40" y="9"/>
                      </a:cubicBezTo>
                      <a:cubicBezTo>
                        <a:pt x="40" y="7"/>
                        <a:pt x="41" y="6"/>
                        <a:pt x="41" y="5"/>
                      </a:cubicBezTo>
                    </a:path>
                  </a:pathLst>
                </a:custGeom>
                <a:noFill/>
                <a:ln w="19050" cap="rnd">
                  <a:solidFill>
                    <a:schemeClr val="accent2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8" name="Freeform 8"/>
                <p:cNvSpPr/>
                <p:nvPr/>
              </p:nvSpPr>
              <p:spPr bwMode="auto">
                <a:xfrm>
                  <a:off x="7338766" y="1546170"/>
                  <a:ext cx="789659" cy="978406"/>
                </a:xfrm>
                <a:custGeom>
                  <a:avLst/>
                  <a:gdLst>
                    <a:gd name="T0" fmla="*/ 1 w 16"/>
                    <a:gd name="T1" fmla="*/ 4 h 20"/>
                    <a:gd name="T2" fmla="*/ 8 w 16"/>
                    <a:gd name="T3" fmla="*/ 0 h 20"/>
                    <a:gd name="T4" fmla="*/ 0 w 16"/>
                    <a:gd name="T5" fmla="*/ 8 h 20"/>
                    <a:gd name="T6" fmla="*/ 9 w 16"/>
                    <a:gd name="T7" fmla="*/ 1 h 20"/>
                    <a:gd name="T8" fmla="*/ 3 w 16"/>
                    <a:gd name="T9" fmla="*/ 8 h 20"/>
                    <a:gd name="T10" fmla="*/ 10 w 16"/>
                    <a:gd name="T11" fmla="*/ 1 h 20"/>
                    <a:gd name="T12" fmla="*/ 5 w 16"/>
                    <a:gd name="T13" fmla="*/ 8 h 20"/>
                    <a:gd name="T14" fmla="*/ 10 w 16"/>
                    <a:gd name="T15" fmla="*/ 3 h 20"/>
                    <a:gd name="T16" fmla="*/ 5 w 16"/>
                    <a:gd name="T17" fmla="*/ 8 h 20"/>
                    <a:gd name="T18" fmla="*/ 11 w 16"/>
                    <a:gd name="T19" fmla="*/ 2 h 20"/>
                    <a:gd name="T20" fmla="*/ 6 w 16"/>
                    <a:gd name="T21" fmla="*/ 9 h 20"/>
                    <a:gd name="T22" fmla="*/ 11 w 16"/>
                    <a:gd name="T23" fmla="*/ 4 h 20"/>
                    <a:gd name="T24" fmla="*/ 7 w 16"/>
                    <a:gd name="T25" fmla="*/ 11 h 20"/>
                    <a:gd name="T26" fmla="*/ 12 w 16"/>
                    <a:gd name="T27" fmla="*/ 6 h 20"/>
                    <a:gd name="T28" fmla="*/ 9 w 16"/>
                    <a:gd name="T29" fmla="*/ 11 h 20"/>
                    <a:gd name="T30" fmla="*/ 12 w 16"/>
                    <a:gd name="T31" fmla="*/ 7 h 20"/>
                    <a:gd name="T32" fmla="*/ 10 w 16"/>
                    <a:gd name="T33" fmla="*/ 12 h 20"/>
                    <a:gd name="T34" fmla="*/ 10 w 16"/>
                    <a:gd name="T35" fmla="*/ 5 h 20"/>
                    <a:gd name="T36" fmla="*/ 15 w 16"/>
                    <a:gd name="T37" fmla="*/ 15 h 20"/>
                    <a:gd name="T38" fmla="*/ 11 w 16"/>
                    <a:gd name="T39" fmla="*/ 2 h 20"/>
                    <a:gd name="T40" fmla="*/ 16 w 16"/>
                    <a:gd name="T41" fmla="*/ 15 h 20"/>
                    <a:gd name="T42" fmla="*/ 9 w 16"/>
                    <a:gd name="T43" fmla="*/ 3 h 20"/>
                    <a:gd name="T44" fmla="*/ 12 w 16"/>
                    <a:gd name="T45" fmla="*/ 11 h 20"/>
                    <a:gd name="T46" fmla="*/ 15 w 16"/>
                    <a:gd name="T47" fmla="*/ 18 h 20"/>
                    <a:gd name="T48" fmla="*/ 7 w 16"/>
                    <a:gd name="T49" fmla="*/ 6 h 20"/>
                    <a:gd name="T50" fmla="*/ 14 w 16"/>
                    <a:gd name="T51" fmla="*/ 20 h 20"/>
                    <a:gd name="T52" fmla="*/ 6 w 16"/>
                    <a:gd name="T53" fmla="*/ 9 h 20"/>
                    <a:gd name="T54" fmla="*/ 11 w 16"/>
                    <a:gd name="T55" fmla="*/ 16 h 20"/>
                    <a:gd name="T56" fmla="*/ 15 w 16"/>
                    <a:gd name="T5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6" h="20">
                      <a:moveTo>
                        <a:pt x="1" y="4"/>
                      </a:moveTo>
                      <a:cubicBezTo>
                        <a:pt x="3" y="3"/>
                        <a:pt x="6" y="2"/>
                        <a:pt x="8" y="0"/>
                      </a:cubicBezTo>
                      <a:cubicBezTo>
                        <a:pt x="5" y="2"/>
                        <a:pt x="3" y="5"/>
                        <a:pt x="0" y="8"/>
                      </a:cubicBezTo>
                      <a:cubicBezTo>
                        <a:pt x="3" y="6"/>
                        <a:pt x="6" y="3"/>
                        <a:pt x="9" y="1"/>
                      </a:cubicBezTo>
                      <a:cubicBezTo>
                        <a:pt x="7" y="3"/>
                        <a:pt x="5" y="5"/>
                        <a:pt x="3" y="8"/>
                      </a:cubicBezTo>
                      <a:cubicBezTo>
                        <a:pt x="5" y="5"/>
                        <a:pt x="8" y="3"/>
                        <a:pt x="10" y="1"/>
                      </a:cubicBezTo>
                      <a:cubicBezTo>
                        <a:pt x="9" y="2"/>
                        <a:pt x="6" y="6"/>
                        <a:pt x="5" y="8"/>
                      </a:cubicBezTo>
                      <a:cubicBezTo>
                        <a:pt x="7" y="6"/>
                        <a:pt x="9" y="4"/>
                        <a:pt x="10" y="3"/>
                      </a:cubicBezTo>
                      <a:cubicBezTo>
                        <a:pt x="8" y="4"/>
                        <a:pt x="7" y="7"/>
                        <a:pt x="5" y="8"/>
                      </a:cubicBezTo>
                      <a:cubicBezTo>
                        <a:pt x="7" y="6"/>
                        <a:pt x="9" y="4"/>
                        <a:pt x="11" y="2"/>
                      </a:cubicBezTo>
                      <a:cubicBezTo>
                        <a:pt x="9" y="4"/>
                        <a:pt x="7" y="7"/>
                        <a:pt x="6" y="9"/>
                      </a:cubicBezTo>
                      <a:cubicBezTo>
                        <a:pt x="8" y="8"/>
                        <a:pt x="9" y="5"/>
                        <a:pt x="11" y="4"/>
                      </a:cubicBezTo>
                      <a:cubicBezTo>
                        <a:pt x="10" y="7"/>
                        <a:pt x="7" y="9"/>
                        <a:pt x="7" y="11"/>
                      </a:cubicBezTo>
                      <a:cubicBezTo>
                        <a:pt x="9" y="10"/>
                        <a:pt x="10" y="7"/>
                        <a:pt x="12" y="6"/>
                      </a:cubicBezTo>
                      <a:cubicBezTo>
                        <a:pt x="11" y="8"/>
                        <a:pt x="9" y="9"/>
                        <a:pt x="9" y="11"/>
                      </a:cubicBezTo>
                      <a:cubicBezTo>
                        <a:pt x="10" y="10"/>
                        <a:pt x="11" y="8"/>
                        <a:pt x="12" y="7"/>
                      </a:cubicBezTo>
                      <a:cubicBezTo>
                        <a:pt x="12" y="9"/>
                        <a:pt x="10" y="10"/>
                        <a:pt x="10" y="12"/>
                      </a:cubicBezTo>
                      <a:cubicBezTo>
                        <a:pt x="11" y="11"/>
                        <a:pt x="12" y="7"/>
                        <a:pt x="10" y="5"/>
                      </a:cubicBezTo>
                      <a:cubicBezTo>
                        <a:pt x="11" y="8"/>
                        <a:pt x="12" y="14"/>
                        <a:pt x="15" y="15"/>
                      </a:cubicBezTo>
                      <a:cubicBezTo>
                        <a:pt x="15" y="11"/>
                        <a:pt x="12" y="7"/>
                        <a:pt x="11" y="2"/>
                      </a:cubicBezTo>
                      <a:cubicBezTo>
                        <a:pt x="12" y="6"/>
                        <a:pt x="14" y="11"/>
                        <a:pt x="16" y="15"/>
                      </a:cubicBezTo>
                      <a:cubicBezTo>
                        <a:pt x="14" y="11"/>
                        <a:pt x="12" y="6"/>
                        <a:pt x="9" y="3"/>
                      </a:cubicBezTo>
                      <a:cubicBezTo>
                        <a:pt x="9" y="6"/>
                        <a:pt x="11" y="9"/>
                        <a:pt x="12" y="11"/>
                      </a:cubicBezTo>
                      <a:cubicBezTo>
                        <a:pt x="13" y="13"/>
                        <a:pt x="14" y="16"/>
                        <a:pt x="15" y="18"/>
                      </a:cubicBezTo>
                      <a:cubicBezTo>
                        <a:pt x="12" y="14"/>
                        <a:pt x="10" y="10"/>
                        <a:pt x="7" y="6"/>
                      </a:cubicBezTo>
                      <a:cubicBezTo>
                        <a:pt x="9" y="10"/>
                        <a:pt x="12" y="15"/>
                        <a:pt x="14" y="20"/>
                      </a:cubicBezTo>
                      <a:cubicBezTo>
                        <a:pt x="11" y="16"/>
                        <a:pt x="8" y="13"/>
                        <a:pt x="6" y="9"/>
                      </a:cubicBezTo>
                      <a:cubicBezTo>
                        <a:pt x="8" y="11"/>
                        <a:pt x="9" y="14"/>
                        <a:pt x="11" y="16"/>
                      </a:cubicBezTo>
                      <a:cubicBezTo>
                        <a:pt x="12" y="17"/>
                        <a:pt x="13" y="20"/>
                        <a:pt x="15" y="20"/>
                      </a:cubicBezTo>
                    </a:path>
                  </a:pathLst>
                </a:custGeom>
                <a:noFill/>
                <a:ln w="19050" cap="rnd">
                  <a:solidFill>
                    <a:schemeClr val="accent2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9" name="Freeform 9"/>
                <p:cNvSpPr/>
                <p:nvPr/>
              </p:nvSpPr>
              <p:spPr bwMode="auto">
                <a:xfrm>
                  <a:off x="8078348" y="1499947"/>
                  <a:ext cx="835883" cy="1267306"/>
                </a:xfrm>
                <a:custGeom>
                  <a:avLst/>
                  <a:gdLst>
                    <a:gd name="T0" fmla="*/ 0 w 17"/>
                    <a:gd name="T1" fmla="*/ 21 h 26"/>
                    <a:gd name="T2" fmla="*/ 0 w 17"/>
                    <a:gd name="T3" fmla="*/ 21 h 26"/>
                    <a:gd name="T4" fmla="*/ 8 w 17"/>
                    <a:gd name="T5" fmla="*/ 11 h 26"/>
                    <a:gd name="T6" fmla="*/ 16 w 17"/>
                    <a:gd name="T7" fmla="*/ 0 h 26"/>
                    <a:gd name="T8" fmla="*/ 10 w 17"/>
                    <a:gd name="T9" fmla="*/ 8 h 26"/>
                    <a:gd name="T10" fmla="*/ 1 w 17"/>
                    <a:gd name="T11" fmla="*/ 24 h 26"/>
                    <a:gd name="T12" fmla="*/ 6 w 17"/>
                    <a:gd name="T13" fmla="*/ 16 h 26"/>
                    <a:gd name="T14" fmla="*/ 14 w 17"/>
                    <a:gd name="T15" fmla="*/ 5 h 26"/>
                    <a:gd name="T16" fmla="*/ 8 w 17"/>
                    <a:gd name="T17" fmla="*/ 13 h 26"/>
                    <a:gd name="T18" fmla="*/ 1 w 17"/>
                    <a:gd name="T19" fmla="*/ 26 h 26"/>
                    <a:gd name="T20" fmla="*/ 7 w 17"/>
                    <a:gd name="T21" fmla="*/ 16 h 26"/>
                    <a:gd name="T22" fmla="*/ 16 w 17"/>
                    <a:gd name="T23" fmla="*/ 3 h 26"/>
                    <a:gd name="T24" fmla="*/ 4 w 17"/>
                    <a:gd name="T25" fmla="*/ 22 h 26"/>
                    <a:gd name="T26" fmla="*/ 17 w 17"/>
                    <a:gd name="T27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7" h="26">
                      <a:moveTo>
                        <a:pt x="0" y="21"/>
                      </a:moveTo>
                      <a:cubicBezTo>
                        <a:pt x="0" y="22"/>
                        <a:pt x="0" y="22"/>
                        <a:pt x="0" y="21"/>
                      </a:cubicBezTo>
                      <a:cubicBezTo>
                        <a:pt x="3" y="18"/>
                        <a:pt x="5" y="14"/>
                        <a:pt x="8" y="11"/>
                      </a:cubicBezTo>
                      <a:cubicBezTo>
                        <a:pt x="10" y="7"/>
                        <a:pt x="14" y="4"/>
                        <a:pt x="16" y="0"/>
                      </a:cubicBezTo>
                      <a:cubicBezTo>
                        <a:pt x="13" y="2"/>
                        <a:pt x="11" y="5"/>
                        <a:pt x="10" y="8"/>
                      </a:cubicBezTo>
                      <a:cubicBezTo>
                        <a:pt x="7" y="12"/>
                        <a:pt x="3" y="18"/>
                        <a:pt x="1" y="24"/>
                      </a:cubicBezTo>
                      <a:cubicBezTo>
                        <a:pt x="3" y="22"/>
                        <a:pt x="5" y="18"/>
                        <a:pt x="6" y="16"/>
                      </a:cubicBezTo>
                      <a:cubicBezTo>
                        <a:pt x="8" y="12"/>
                        <a:pt x="11" y="8"/>
                        <a:pt x="14" y="5"/>
                      </a:cubicBezTo>
                      <a:cubicBezTo>
                        <a:pt x="11" y="7"/>
                        <a:pt x="9" y="10"/>
                        <a:pt x="8" y="13"/>
                      </a:cubicBezTo>
                      <a:cubicBezTo>
                        <a:pt x="5" y="17"/>
                        <a:pt x="2" y="22"/>
                        <a:pt x="1" y="26"/>
                      </a:cubicBezTo>
                      <a:cubicBezTo>
                        <a:pt x="3" y="23"/>
                        <a:pt x="5" y="20"/>
                        <a:pt x="7" y="16"/>
                      </a:cubicBezTo>
                      <a:cubicBezTo>
                        <a:pt x="10" y="12"/>
                        <a:pt x="13" y="8"/>
                        <a:pt x="16" y="3"/>
                      </a:cubicBezTo>
                      <a:cubicBezTo>
                        <a:pt x="11" y="9"/>
                        <a:pt x="9" y="16"/>
                        <a:pt x="4" y="22"/>
                      </a:cubicBezTo>
                      <a:cubicBezTo>
                        <a:pt x="7" y="14"/>
                        <a:pt x="12" y="8"/>
                        <a:pt x="17" y="2"/>
                      </a:cubicBezTo>
                    </a:path>
                  </a:pathLst>
                </a:custGeom>
                <a:noFill/>
                <a:ln w="19050" cap="rnd">
                  <a:solidFill>
                    <a:schemeClr val="accent2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0" name="Freeform 10"/>
                <p:cNvSpPr/>
                <p:nvPr/>
              </p:nvSpPr>
              <p:spPr bwMode="auto">
                <a:xfrm>
                  <a:off x="8224723" y="1107044"/>
                  <a:ext cx="986110" cy="1317381"/>
                </a:xfrm>
                <a:custGeom>
                  <a:avLst/>
                  <a:gdLst>
                    <a:gd name="T0" fmla="*/ 0 w 20"/>
                    <a:gd name="T1" fmla="*/ 27 h 27"/>
                    <a:gd name="T2" fmla="*/ 11 w 20"/>
                    <a:gd name="T3" fmla="*/ 11 h 27"/>
                    <a:gd name="T4" fmla="*/ 20 w 20"/>
                    <a:gd name="T5" fmla="*/ 0 h 27"/>
                    <a:gd name="T6" fmla="*/ 12 w 20"/>
                    <a:gd name="T7" fmla="*/ 10 h 27"/>
                    <a:gd name="T8" fmla="*/ 12 w 20"/>
                    <a:gd name="T9" fmla="*/ 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27">
                      <a:moveTo>
                        <a:pt x="0" y="27"/>
                      </a:moveTo>
                      <a:cubicBezTo>
                        <a:pt x="4" y="22"/>
                        <a:pt x="7" y="16"/>
                        <a:pt x="11" y="11"/>
                      </a:cubicBezTo>
                      <a:cubicBezTo>
                        <a:pt x="14" y="7"/>
                        <a:pt x="18" y="4"/>
                        <a:pt x="20" y="0"/>
                      </a:cubicBezTo>
                      <a:cubicBezTo>
                        <a:pt x="17" y="1"/>
                        <a:pt x="13" y="7"/>
                        <a:pt x="12" y="10"/>
                      </a:cubicBezTo>
                      <a:cubicBezTo>
                        <a:pt x="11" y="10"/>
                        <a:pt x="11" y="10"/>
                        <a:pt x="12" y="9"/>
                      </a:cubicBezTo>
                    </a:path>
                  </a:pathLst>
                </a:custGeom>
                <a:noFill/>
                <a:ln w="19050" cap="rnd">
                  <a:solidFill>
                    <a:schemeClr val="accent2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1" name="Freeform 11"/>
                <p:cNvSpPr/>
                <p:nvPr/>
              </p:nvSpPr>
              <p:spPr bwMode="auto">
                <a:xfrm>
                  <a:off x="7731669" y="1546170"/>
                  <a:ext cx="100152" cy="50077"/>
                </a:xfrm>
                <a:custGeom>
                  <a:avLst/>
                  <a:gdLst>
                    <a:gd name="T0" fmla="*/ 0 w 2"/>
                    <a:gd name="T1" fmla="*/ 1 h 1"/>
                    <a:gd name="T2" fmla="*/ 2 w 2"/>
                    <a:gd name="T3" fmla="*/ 1 h 1"/>
                    <a:gd name="T4" fmla="*/ 1 w 2"/>
                    <a:gd name="T5" fmla="*/ 0 h 1"/>
                    <a:gd name="T6" fmla="*/ 2 w 2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1">
                      <a:moveTo>
                        <a:pt x="0" y="1"/>
                      </a:move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0"/>
                        <a:pt x="2" y="1"/>
                        <a:pt x="2" y="1"/>
                      </a:cubicBezTo>
                    </a:path>
                  </a:pathLst>
                </a:custGeom>
                <a:noFill/>
                <a:ln w="19050" cap="rnd">
                  <a:solidFill>
                    <a:schemeClr val="accent2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12"/>
                <p:cNvSpPr/>
                <p:nvPr/>
              </p:nvSpPr>
              <p:spPr bwMode="auto">
                <a:xfrm>
                  <a:off x="7192390" y="1399795"/>
                  <a:ext cx="589356" cy="342828"/>
                </a:xfrm>
                <a:custGeom>
                  <a:avLst/>
                  <a:gdLst>
                    <a:gd name="T0" fmla="*/ 0 w 12"/>
                    <a:gd name="T1" fmla="*/ 6 h 7"/>
                    <a:gd name="T2" fmla="*/ 5 w 12"/>
                    <a:gd name="T3" fmla="*/ 3 h 7"/>
                    <a:gd name="T4" fmla="*/ 10 w 12"/>
                    <a:gd name="T5" fmla="*/ 1 h 7"/>
                    <a:gd name="T6" fmla="*/ 1 w 12"/>
                    <a:gd name="T7" fmla="*/ 6 h 7"/>
                    <a:gd name="T8" fmla="*/ 6 w 12"/>
                    <a:gd name="T9" fmla="*/ 3 h 7"/>
                    <a:gd name="T10" fmla="*/ 11 w 12"/>
                    <a:gd name="T11" fmla="*/ 0 h 7"/>
                    <a:gd name="T12" fmla="*/ 1 w 12"/>
                    <a:gd name="T13" fmla="*/ 6 h 7"/>
                    <a:gd name="T14" fmla="*/ 11 w 12"/>
                    <a:gd name="T15" fmla="*/ 0 h 7"/>
                    <a:gd name="T16" fmla="*/ 11 w 12"/>
                    <a:gd name="T17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" h="7">
                      <a:moveTo>
                        <a:pt x="0" y="6"/>
                      </a:moveTo>
                      <a:cubicBezTo>
                        <a:pt x="1" y="7"/>
                        <a:pt x="4" y="4"/>
                        <a:pt x="5" y="3"/>
                      </a:cubicBezTo>
                      <a:cubicBezTo>
                        <a:pt x="7" y="3"/>
                        <a:pt x="9" y="2"/>
                        <a:pt x="10" y="1"/>
                      </a:cubicBezTo>
                      <a:cubicBezTo>
                        <a:pt x="7" y="2"/>
                        <a:pt x="4" y="5"/>
                        <a:pt x="1" y="6"/>
                      </a:cubicBezTo>
                      <a:cubicBezTo>
                        <a:pt x="2" y="5"/>
                        <a:pt x="4" y="4"/>
                        <a:pt x="6" y="3"/>
                      </a:cubicBezTo>
                      <a:cubicBezTo>
                        <a:pt x="7" y="2"/>
                        <a:pt x="9" y="1"/>
                        <a:pt x="11" y="0"/>
                      </a:cubicBezTo>
                      <a:cubicBezTo>
                        <a:pt x="7" y="1"/>
                        <a:pt x="4" y="4"/>
                        <a:pt x="1" y="6"/>
                      </a:cubicBezTo>
                      <a:cubicBezTo>
                        <a:pt x="4" y="3"/>
                        <a:pt x="8" y="1"/>
                        <a:pt x="11" y="0"/>
                      </a:cubicBezTo>
                      <a:cubicBezTo>
                        <a:pt x="12" y="0"/>
                        <a:pt x="11" y="0"/>
                        <a:pt x="11" y="0"/>
                      </a:cubicBezTo>
                    </a:path>
                  </a:pathLst>
                </a:custGeom>
                <a:noFill/>
                <a:ln w="19050" cap="rnd">
                  <a:solidFill>
                    <a:schemeClr val="accent2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13"/>
                <p:cNvSpPr/>
                <p:nvPr/>
              </p:nvSpPr>
              <p:spPr bwMode="auto">
                <a:xfrm>
                  <a:off x="7685445" y="1353571"/>
                  <a:ext cx="589356" cy="1024629"/>
                </a:xfrm>
                <a:custGeom>
                  <a:avLst/>
                  <a:gdLst>
                    <a:gd name="T0" fmla="*/ 0 w 12"/>
                    <a:gd name="T1" fmla="*/ 1 h 21"/>
                    <a:gd name="T2" fmla="*/ 2 w 12"/>
                    <a:gd name="T3" fmla="*/ 3 h 21"/>
                    <a:gd name="T4" fmla="*/ 1 w 12"/>
                    <a:gd name="T5" fmla="*/ 1 h 21"/>
                    <a:gd name="T6" fmla="*/ 2 w 12"/>
                    <a:gd name="T7" fmla="*/ 3 h 21"/>
                    <a:gd name="T8" fmla="*/ 2 w 12"/>
                    <a:gd name="T9" fmla="*/ 0 h 21"/>
                    <a:gd name="T10" fmla="*/ 3 w 12"/>
                    <a:gd name="T11" fmla="*/ 3 h 21"/>
                    <a:gd name="T12" fmla="*/ 2 w 12"/>
                    <a:gd name="T13" fmla="*/ 1 h 21"/>
                    <a:gd name="T14" fmla="*/ 4 w 12"/>
                    <a:gd name="T15" fmla="*/ 3 h 21"/>
                    <a:gd name="T16" fmla="*/ 2 w 12"/>
                    <a:gd name="T17" fmla="*/ 0 h 21"/>
                    <a:gd name="T18" fmla="*/ 5 w 12"/>
                    <a:gd name="T19" fmla="*/ 6 h 21"/>
                    <a:gd name="T20" fmla="*/ 3 w 12"/>
                    <a:gd name="T21" fmla="*/ 2 h 21"/>
                    <a:gd name="T22" fmla="*/ 6 w 12"/>
                    <a:gd name="T23" fmla="*/ 8 h 21"/>
                    <a:gd name="T24" fmla="*/ 1 w 12"/>
                    <a:gd name="T25" fmla="*/ 0 h 21"/>
                    <a:gd name="T26" fmla="*/ 12 w 12"/>
                    <a:gd name="T27" fmla="*/ 21 h 21"/>
                    <a:gd name="T28" fmla="*/ 7 w 12"/>
                    <a:gd name="T29" fmla="*/ 13 h 21"/>
                    <a:gd name="T30" fmla="*/ 4 w 12"/>
                    <a:gd name="T31" fmla="*/ 7 h 21"/>
                    <a:gd name="T32" fmla="*/ 7 w 12"/>
                    <a:gd name="T33" fmla="*/ 11 h 21"/>
                    <a:gd name="T34" fmla="*/ 11 w 12"/>
                    <a:gd name="T35" fmla="*/ 19 h 21"/>
                    <a:gd name="T36" fmla="*/ 7 w 12"/>
                    <a:gd name="T37" fmla="*/ 11 h 21"/>
                    <a:gd name="T38" fmla="*/ 1 w 12"/>
                    <a:gd name="T39" fmla="*/ 1 h 21"/>
                    <a:gd name="T40" fmla="*/ 7 w 12"/>
                    <a:gd name="T41" fmla="*/ 10 h 21"/>
                    <a:gd name="T42" fmla="*/ 11 w 12"/>
                    <a:gd name="T43" fmla="*/ 17 h 21"/>
                    <a:gd name="T44" fmla="*/ 12 w 12"/>
                    <a:gd name="T45" fmla="*/ 20 h 21"/>
                    <a:gd name="T46" fmla="*/ 6 w 12"/>
                    <a:gd name="T47" fmla="*/ 11 h 21"/>
                    <a:gd name="T48" fmla="*/ 11 w 12"/>
                    <a:gd name="T49" fmla="*/ 19 h 21"/>
                    <a:gd name="T50" fmla="*/ 7 w 12"/>
                    <a:gd name="T51" fmla="*/ 14 h 21"/>
                    <a:gd name="T52" fmla="*/ 9 w 12"/>
                    <a:gd name="T53" fmla="*/ 1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21">
                      <a:moveTo>
                        <a:pt x="0" y="1"/>
                      </a:moveTo>
                      <a:cubicBezTo>
                        <a:pt x="1" y="2"/>
                        <a:pt x="1" y="2"/>
                        <a:pt x="2" y="3"/>
                      </a:cubicBezTo>
                      <a:cubicBezTo>
                        <a:pt x="2" y="2"/>
                        <a:pt x="1" y="2"/>
                        <a:pt x="1" y="1"/>
                      </a:cubicBezTo>
                      <a:cubicBezTo>
                        <a:pt x="2" y="2"/>
                        <a:pt x="2" y="2"/>
                        <a:pt x="2" y="3"/>
                      </a:cubicBezTo>
                      <a:cubicBezTo>
                        <a:pt x="2" y="2"/>
                        <a:pt x="2" y="1"/>
                        <a:pt x="2" y="0"/>
                      </a:cubicBezTo>
                      <a:cubicBezTo>
                        <a:pt x="2" y="1"/>
                        <a:pt x="3" y="2"/>
                        <a:pt x="3" y="3"/>
                      </a:cubicBezTo>
                      <a:cubicBezTo>
                        <a:pt x="3" y="2"/>
                        <a:pt x="3" y="1"/>
                        <a:pt x="2" y="1"/>
                      </a:cubicBezTo>
                      <a:cubicBezTo>
                        <a:pt x="3" y="2"/>
                        <a:pt x="3" y="3"/>
                        <a:pt x="4" y="3"/>
                      </a:cubicBezTo>
                      <a:cubicBezTo>
                        <a:pt x="3" y="2"/>
                        <a:pt x="2" y="1"/>
                        <a:pt x="2" y="0"/>
                      </a:cubicBezTo>
                      <a:cubicBezTo>
                        <a:pt x="3" y="1"/>
                        <a:pt x="5" y="4"/>
                        <a:pt x="5" y="6"/>
                      </a:cubicBezTo>
                      <a:cubicBezTo>
                        <a:pt x="4" y="5"/>
                        <a:pt x="3" y="3"/>
                        <a:pt x="3" y="2"/>
                      </a:cubicBezTo>
                      <a:cubicBezTo>
                        <a:pt x="4" y="4"/>
                        <a:pt x="5" y="6"/>
                        <a:pt x="6" y="8"/>
                      </a:cubicBezTo>
                      <a:cubicBezTo>
                        <a:pt x="5" y="5"/>
                        <a:pt x="3" y="2"/>
                        <a:pt x="1" y="0"/>
                      </a:cubicBezTo>
                      <a:cubicBezTo>
                        <a:pt x="7" y="4"/>
                        <a:pt x="7" y="15"/>
                        <a:pt x="12" y="21"/>
                      </a:cubicBezTo>
                      <a:cubicBezTo>
                        <a:pt x="11" y="18"/>
                        <a:pt x="8" y="15"/>
                        <a:pt x="7" y="13"/>
                      </a:cubicBezTo>
                      <a:cubicBezTo>
                        <a:pt x="6" y="11"/>
                        <a:pt x="5" y="9"/>
                        <a:pt x="4" y="7"/>
                      </a:cubicBezTo>
                      <a:cubicBezTo>
                        <a:pt x="5" y="8"/>
                        <a:pt x="6" y="10"/>
                        <a:pt x="7" y="11"/>
                      </a:cubicBezTo>
                      <a:cubicBezTo>
                        <a:pt x="9" y="14"/>
                        <a:pt x="10" y="16"/>
                        <a:pt x="11" y="19"/>
                      </a:cubicBezTo>
                      <a:cubicBezTo>
                        <a:pt x="10" y="16"/>
                        <a:pt x="8" y="14"/>
                        <a:pt x="7" y="11"/>
                      </a:cubicBezTo>
                      <a:cubicBezTo>
                        <a:pt x="5" y="8"/>
                        <a:pt x="4" y="4"/>
                        <a:pt x="1" y="1"/>
                      </a:cubicBezTo>
                      <a:cubicBezTo>
                        <a:pt x="3" y="5"/>
                        <a:pt x="5" y="7"/>
                        <a:pt x="7" y="10"/>
                      </a:cubicBezTo>
                      <a:cubicBezTo>
                        <a:pt x="8" y="13"/>
                        <a:pt x="9" y="15"/>
                        <a:pt x="11" y="17"/>
                      </a:cubicBezTo>
                      <a:cubicBezTo>
                        <a:pt x="11" y="18"/>
                        <a:pt x="11" y="19"/>
                        <a:pt x="12" y="20"/>
                      </a:cubicBezTo>
                      <a:cubicBezTo>
                        <a:pt x="10" y="17"/>
                        <a:pt x="9" y="13"/>
                        <a:pt x="6" y="11"/>
                      </a:cubicBezTo>
                      <a:cubicBezTo>
                        <a:pt x="7" y="14"/>
                        <a:pt x="9" y="16"/>
                        <a:pt x="11" y="19"/>
                      </a:cubicBezTo>
                      <a:cubicBezTo>
                        <a:pt x="10" y="17"/>
                        <a:pt x="8" y="16"/>
                        <a:pt x="7" y="14"/>
                      </a:cubicBezTo>
                      <a:cubicBezTo>
                        <a:pt x="8" y="16"/>
                        <a:pt x="9" y="17"/>
                        <a:pt x="9" y="19"/>
                      </a:cubicBezTo>
                    </a:path>
                  </a:pathLst>
                </a:custGeom>
                <a:noFill/>
                <a:ln w="19050" cap="rnd">
                  <a:solidFill>
                    <a:schemeClr val="accent2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6" name="PA_文本框 55"/>
            <p:cNvSpPr txBox="1"/>
            <p:nvPr>
              <p:custDataLst>
                <p:tags r:id="rId5"/>
              </p:custDataLst>
            </p:nvPr>
          </p:nvSpPr>
          <p:spPr>
            <a:xfrm>
              <a:off x="10046" y="3670"/>
              <a:ext cx="6199" cy="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accent5"/>
                  </a:solidFill>
                  <a:latin typeface="+mj-ea"/>
                  <a:ea typeface="+mj-ea"/>
                </a:rPr>
                <a:t>无需注册即可使用的</a:t>
              </a:r>
              <a:r>
                <a:rPr lang="en-US" altLang="zh-CN" sz="2400" b="1" dirty="0" smtClean="0">
                  <a:solidFill>
                    <a:schemeClr val="accent5"/>
                  </a:solidFill>
                  <a:latin typeface="+mj-ea"/>
                  <a:ea typeface="+mj-ea"/>
                </a:rPr>
                <a:t>“</a:t>
              </a:r>
              <a:r>
                <a:rPr lang="zh-CN" altLang="en-US" sz="2400" b="1" dirty="0" smtClean="0">
                  <a:solidFill>
                    <a:schemeClr val="accent5"/>
                  </a:solidFill>
                  <a:latin typeface="+mj-ea"/>
                  <a:ea typeface="+mj-ea"/>
                </a:rPr>
                <a:t>计算</a:t>
              </a:r>
              <a:r>
                <a:rPr lang="en-US" altLang="zh-CN" sz="2400" b="1" dirty="0" smtClean="0">
                  <a:solidFill>
                    <a:schemeClr val="accent5"/>
                  </a:solidFill>
                  <a:latin typeface="+mj-ea"/>
                  <a:ea typeface="+mj-ea"/>
                </a:rPr>
                <a:t>”</a:t>
              </a:r>
              <a:r>
                <a:rPr lang="zh-CN" altLang="en-US" sz="2400" b="1" dirty="0" smtClean="0">
                  <a:solidFill>
                    <a:schemeClr val="accent5"/>
                  </a:solidFill>
                  <a:latin typeface="+mj-ea"/>
                  <a:ea typeface="+mj-ea"/>
                </a:rPr>
                <a:t>功能</a:t>
              </a:r>
              <a:endParaRPr lang="zh-CN" altLang="en-US" sz="2400" b="1" dirty="0" smtClean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  <p:sp>
          <p:nvSpPr>
            <p:cNvPr id="57" name="PA_文本框 56"/>
            <p:cNvSpPr txBox="1"/>
            <p:nvPr>
              <p:custDataLst>
                <p:tags r:id="rId6"/>
              </p:custDataLst>
            </p:nvPr>
          </p:nvSpPr>
          <p:spPr>
            <a:xfrm>
              <a:off x="10046" y="5094"/>
              <a:ext cx="6199" cy="8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accent5"/>
                  </a:solidFill>
                  <a:latin typeface="+mj-ea"/>
                  <a:ea typeface="+mj-ea"/>
                  <a:sym typeface="+mn-ea"/>
                </a:rPr>
                <a:t>农户的注册与</a:t>
              </a:r>
              <a:r>
                <a:rPr lang="zh-CN" altLang="en-US" sz="2400" b="1" dirty="0" smtClean="0">
                  <a:solidFill>
                    <a:schemeClr val="accent5"/>
                  </a:solidFill>
                  <a:latin typeface="+mj-ea"/>
                  <a:ea typeface="+mj-ea"/>
                  <a:sym typeface="+mn-ea"/>
                </a:rPr>
                <a:t>登录、登出</a:t>
              </a:r>
              <a:endParaRPr lang="zh-CN" altLang="en-US" sz="2400" b="1" dirty="0" smtClean="0">
                <a:solidFill>
                  <a:schemeClr val="accent5"/>
                </a:solidFill>
                <a:latin typeface="+mj-ea"/>
                <a:ea typeface="+mj-ea"/>
                <a:sym typeface="+mn-ea"/>
              </a:endParaRPr>
            </a:p>
            <a:p>
              <a:r>
                <a:rPr lang="zh-CN" altLang="en-US" sz="2000" b="1" dirty="0" smtClean="0">
                  <a:solidFill>
                    <a:schemeClr val="accent5"/>
                  </a:solidFill>
                  <a:latin typeface="+mj-ea"/>
                  <a:ea typeface="+mj-ea"/>
                  <a:sym typeface="+mn-ea"/>
                </a:rPr>
                <a:t>（管理员功能</a:t>
              </a:r>
              <a:r>
                <a:rPr lang="zh-CN" altLang="en-US" sz="2000" b="1" dirty="0" smtClean="0">
                  <a:solidFill>
                    <a:schemeClr val="accent5"/>
                  </a:solidFill>
                  <a:latin typeface="+mj-ea"/>
                  <a:ea typeface="+mj-ea"/>
                  <a:sym typeface="+mn-ea"/>
                </a:rPr>
                <a:t>未实现，指派特殊农户为管理员）</a:t>
              </a:r>
              <a:endParaRPr lang="zh-CN" altLang="en-US" sz="2000" b="1" dirty="0" smtClean="0">
                <a:solidFill>
                  <a:schemeClr val="accent5"/>
                </a:solidFill>
                <a:latin typeface="+mj-ea"/>
                <a:ea typeface="+mj-ea"/>
                <a:sym typeface="+mn-ea"/>
              </a:endParaRPr>
            </a:p>
          </p:txBody>
        </p:sp>
        <p:sp>
          <p:nvSpPr>
            <p:cNvPr id="58" name="PA_文本框 57"/>
            <p:cNvSpPr txBox="1"/>
            <p:nvPr>
              <p:custDataLst>
                <p:tags r:id="rId7"/>
              </p:custDataLst>
            </p:nvPr>
          </p:nvSpPr>
          <p:spPr>
            <a:xfrm>
              <a:off x="10046" y="6855"/>
              <a:ext cx="6199" cy="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accent5"/>
                  </a:solidFill>
                  <a:latin typeface="+mj-ea"/>
                  <a:ea typeface="+mj-ea"/>
                  <a:sym typeface="+mn-ea"/>
                </a:rPr>
                <a:t>农户、管理员对录入信息的增删改查</a:t>
              </a:r>
              <a:endParaRPr lang="zh-CN" altLang="en-US" sz="2400" b="1" dirty="0" smtClean="0">
                <a:solidFill>
                  <a:schemeClr val="accent5"/>
                </a:solidFill>
                <a:latin typeface="+mj-ea"/>
                <a:ea typeface="+mj-ea"/>
                <a:sym typeface="+mn-ea"/>
              </a:endParaRPr>
            </a:p>
          </p:txBody>
        </p:sp>
        <p:sp>
          <p:nvSpPr>
            <p:cNvPr id="59" name="PA_文本框 58"/>
            <p:cNvSpPr txBox="1"/>
            <p:nvPr>
              <p:custDataLst>
                <p:tags r:id="rId8"/>
              </p:custDataLst>
            </p:nvPr>
          </p:nvSpPr>
          <p:spPr>
            <a:xfrm>
              <a:off x="10046" y="8445"/>
              <a:ext cx="6199" cy="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accent5"/>
                  </a:solidFill>
                  <a:latin typeface="+mj-ea"/>
                  <a:ea typeface="+mj-ea"/>
                  <a:sym typeface="+mn-ea"/>
                </a:rPr>
                <a:t>农户个人信息的修改</a:t>
              </a:r>
              <a:endParaRPr lang="zh-CN" altLang="en-US" sz="2400" b="1" dirty="0" smtClean="0">
                <a:solidFill>
                  <a:schemeClr val="accent5"/>
                </a:solidFill>
                <a:latin typeface="+mj-ea"/>
                <a:ea typeface="+mj-ea"/>
                <a:sym typeface="+mn-ea"/>
              </a:endParaRPr>
            </a:p>
          </p:txBody>
        </p:sp>
      </p:grpSp>
      <p:sp>
        <p:nvSpPr>
          <p:cNvPr id="96" name="PA_文本框 95"/>
          <p:cNvSpPr txBox="1"/>
          <p:nvPr>
            <p:custDataLst>
              <p:tags r:id="rId9"/>
            </p:custDataLst>
          </p:nvPr>
        </p:nvSpPr>
        <p:spPr>
          <a:xfrm>
            <a:off x="5055960" y="132917"/>
            <a:ext cx="2080297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1" i="0" u="none" strike="noStrike" kern="0" cap="none" spc="0" normalizeH="0" baseline="0" noProof="0" dirty="0" smtClean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kumimoji="0" lang="zh-CN" altLang="en-US" sz="6000" b="1" i="0" u="none" strike="noStrike" kern="0" cap="none" spc="0" normalizeH="0" baseline="0" noProof="0" dirty="0" smtClean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96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109485" y="296555"/>
            <a:ext cx="5423267" cy="752868"/>
            <a:chOff x="2027" y="779"/>
            <a:chExt cx="8541" cy="1186"/>
          </a:xfrm>
        </p:grpSpPr>
        <p:grpSp>
          <p:nvGrpSpPr>
            <p:cNvPr id="15" name="PA_chenying0907 14"/>
            <p:cNvGrpSpPr/>
            <p:nvPr>
              <p:custDataLst>
                <p:tags r:id="rId1"/>
              </p:custDataLst>
            </p:nvPr>
          </p:nvGrpSpPr>
          <p:grpSpPr>
            <a:xfrm>
              <a:off x="2027" y="779"/>
              <a:ext cx="1021" cy="1186"/>
              <a:chOff x="5957888" y="3260725"/>
              <a:chExt cx="276225" cy="320675"/>
            </a:xfrm>
            <a:solidFill>
              <a:schemeClr val="accent5"/>
            </a:solidFill>
          </p:grpSpPr>
          <p:sp>
            <p:nvSpPr>
              <p:cNvPr id="6" name="Freeform 40217"/>
              <p:cNvSpPr>
                <a:spLocks noEditPoints="1"/>
              </p:cNvSpPr>
              <p:nvPr/>
            </p:nvSpPr>
            <p:spPr bwMode="auto">
              <a:xfrm>
                <a:off x="5989638" y="3260725"/>
                <a:ext cx="244475" cy="258763"/>
              </a:xfrm>
              <a:custGeom>
                <a:avLst/>
                <a:gdLst>
                  <a:gd name="T0" fmla="*/ 33 w 62"/>
                  <a:gd name="T1" fmla="*/ 54 h 66"/>
                  <a:gd name="T2" fmla="*/ 41 w 62"/>
                  <a:gd name="T3" fmla="*/ 26 h 66"/>
                  <a:gd name="T4" fmla="*/ 19 w 62"/>
                  <a:gd name="T5" fmla="*/ 48 h 66"/>
                  <a:gd name="T6" fmla="*/ 17 w 62"/>
                  <a:gd name="T7" fmla="*/ 54 h 66"/>
                  <a:gd name="T8" fmla="*/ 0 w 62"/>
                  <a:gd name="T9" fmla="*/ 48 h 66"/>
                  <a:gd name="T10" fmla="*/ 10 w 62"/>
                  <a:gd name="T11" fmla="*/ 27 h 66"/>
                  <a:gd name="T12" fmla="*/ 57 w 62"/>
                  <a:gd name="T13" fmla="*/ 9 h 66"/>
                  <a:gd name="T14" fmla="*/ 58 w 62"/>
                  <a:gd name="T15" fmla="*/ 48 h 66"/>
                  <a:gd name="T16" fmla="*/ 51 w 62"/>
                  <a:gd name="T17" fmla="*/ 63 h 66"/>
                  <a:gd name="T18" fmla="*/ 42 w 62"/>
                  <a:gd name="T19" fmla="*/ 65 h 66"/>
                  <a:gd name="T20" fmla="*/ 30 w 62"/>
                  <a:gd name="T21" fmla="*/ 60 h 66"/>
                  <a:gd name="T22" fmla="*/ 53 w 62"/>
                  <a:gd name="T23" fmla="*/ 37 h 66"/>
                  <a:gd name="T24" fmla="*/ 50 w 62"/>
                  <a:gd name="T25" fmla="*/ 7 h 66"/>
                  <a:gd name="T26" fmla="*/ 12 w 62"/>
                  <a:gd name="T27" fmla="*/ 26 h 66"/>
                  <a:gd name="T28" fmla="*/ 13 w 62"/>
                  <a:gd name="T29" fmla="*/ 38 h 66"/>
                  <a:gd name="T30" fmla="*/ 31 w 62"/>
                  <a:gd name="T31" fmla="*/ 20 h 66"/>
                  <a:gd name="T32" fmla="*/ 42 w 62"/>
                  <a:gd name="T33" fmla="*/ 36 h 66"/>
                  <a:gd name="T34" fmla="*/ 49 w 62"/>
                  <a:gd name="T35" fmla="*/ 51 h 66"/>
                  <a:gd name="T36" fmla="*/ 57 w 62"/>
                  <a:gd name="T37" fmla="*/ 19 h 66"/>
                  <a:gd name="T38" fmla="*/ 51 w 62"/>
                  <a:gd name="T39" fmla="*/ 51 h 66"/>
                  <a:gd name="T40" fmla="*/ 61 w 62"/>
                  <a:gd name="T41" fmla="*/ 24 h 66"/>
                  <a:gd name="T42" fmla="*/ 43 w 62"/>
                  <a:gd name="T43" fmla="*/ 63 h 66"/>
                  <a:gd name="T44" fmla="*/ 45 w 62"/>
                  <a:gd name="T45" fmla="*/ 51 h 66"/>
                  <a:gd name="T46" fmla="*/ 38 w 62"/>
                  <a:gd name="T47" fmla="*/ 49 h 66"/>
                  <a:gd name="T48" fmla="*/ 43 w 62"/>
                  <a:gd name="T49" fmla="*/ 63 h 66"/>
                  <a:gd name="T50" fmla="*/ 11 w 62"/>
                  <a:gd name="T51" fmla="*/ 50 h 66"/>
                  <a:gd name="T52" fmla="*/ 13 w 62"/>
                  <a:gd name="T53" fmla="*/ 39 h 66"/>
                  <a:gd name="T54" fmla="*/ 5 w 62"/>
                  <a:gd name="T55" fmla="*/ 39 h 66"/>
                  <a:gd name="T56" fmla="*/ 35 w 62"/>
                  <a:gd name="T57" fmla="*/ 21 h 66"/>
                  <a:gd name="T58" fmla="*/ 23 w 62"/>
                  <a:gd name="T59" fmla="*/ 36 h 66"/>
                  <a:gd name="T60" fmla="*/ 45 w 62"/>
                  <a:gd name="T61" fmla="*/ 63 h 66"/>
                  <a:gd name="T62" fmla="*/ 55 w 62"/>
                  <a:gd name="T63" fmla="*/ 53 h 66"/>
                  <a:gd name="T64" fmla="*/ 45 w 62"/>
                  <a:gd name="T65" fmla="*/ 63 h 66"/>
                  <a:gd name="T66" fmla="*/ 21 w 62"/>
                  <a:gd name="T67" fmla="*/ 40 h 66"/>
                  <a:gd name="T68" fmla="*/ 12 w 62"/>
                  <a:gd name="T69" fmla="*/ 5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66">
                    <a:moveTo>
                      <a:pt x="30" y="60"/>
                    </a:moveTo>
                    <a:cubicBezTo>
                      <a:pt x="31" y="58"/>
                      <a:pt x="32" y="56"/>
                      <a:pt x="33" y="54"/>
                    </a:cubicBezTo>
                    <a:cubicBezTo>
                      <a:pt x="38" y="47"/>
                      <a:pt x="41" y="39"/>
                      <a:pt x="42" y="31"/>
                    </a:cubicBezTo>
                    <a:cubicBezTo>
                      <a:pt x="42" y="29"/>
                      <a:pt x="42" y="28"/>
                      <a:pt x="41" y="26"/>
                    </a:cubicBezTo>
                    <a:cubicBezTo>
                      <a:pt x="40" y="21"/>
                      <a:pt x="36" y="21"/>
                      <a:pt x="33" y="25"/>
                    </a:cubicBezTo>
                    <a:cubicBezTo>
                      <a:pt x="27" y="31"/>
                      <a:pt x="22" y="39"/>
                      <a:pt x="19" y="48"/>
                    </a:cubicBezTo>
                    <a:cubicBezTo>
                      <a:pt x="18" y="49"/>
                      <a:pt x="18" y="50"/>
                      <a:pt x="18" y="51"/>
                    </a:cubicBezTo>
                    <a:cubicBezTo>
                      <a:pt x="18" y="52"/>
                      <a:pt x="17" y="53"/>
                      <a:pt x="17" y="54"/>
                    </a:cubicBezTo>
                    <a:cubicBezTo>
                      <a:pt x="15" y="52"/>
                      <a:pt x="13" y="52"/>
                      <a:pt x="11" y="53"/>
                    </a:cubicBezTo>
                    <a:cubicBezTo>
                      <a:pt x="9" y="50"/>
                      <a:pt x="4" y="50"/>
                      <a:pt x="0" y="48"/>
                    </a:cubicBezTo>
                    <a:cubicBezTo>
                      <a:pt x="1" y="45"/>
                      <a:pt x="3" y="41"/>
                      <a:pt x="4" y="38"/>
                    </a:cubicBezTo>
                    <a:cubicBezTo>
                      <a:pt x="6" y="34"/>
                      <a:pt x="8" y="30"/>
                      <a:pt x="10" y="27"/>
                    </a:cubicBezTo>
                    <a:cubicBezTo>
                      <a:pt x="13" y="19"/>
                      <a:pt x="19" y="13"/>
                      <a:pt x="25" y="8"/>
                    </a:cubicBezTo>
                    <a:cubicBezTo>
                      <a:pt x="35" y="0"/>
                      <a:pt x="50" y="2"/>
                      <a:pt x="57" y="9"/>
                    </a:cubicBezTo>
                    <a:cubicBezTo>
                      <a:pt x="61" y="14"/>
                      <a:pt x="62" y="20"/>
                      <a:pt x="62" y="27"/>
                    </a:cubicBezTo>
                    <a:cubicBezTo>
                      <a:pt x="62" y="34"/>
                      <a:pt x="60" y="41"/>
                      <a:pt x="58" y="48"/>
                    </a:cubicBezTo>
                    <a:cubicBezTo>
                      <a:pt x="56" y="53"/>
                      <a:pt x="53" y="57"/>
                      <a:pt x="51" y="62"/>
                    </a:cubicBezTo>
                    <a:cubicBezTo>
                      <a:pt x="51" y="62"/>
                      <a:pt x="51" y="63"/>
                      <a:pt x="51" y="63"/>
                    </a:cubicBezTo>
                    <a:cubicBezTo>
                      <a:pt x="51" y="64"/>
                      <a:pt x="50" y="65"/>
                      <a:pt x="50" y="66"/>
                    </a:cubicBezTo>
                    <a:cubicBezTo>
                      <a:pt x="47" y="66"/>
                      <a:pt x="44" y="66"/>
                      <a:pt x="42" y="65"/>
                    </a:cubicBezTo>
                    <a:cubicBezTo>
                      <a:pt x="40" y="63"/>
                      <a:pt x="37" y="62"/>
                      <a:pt x="35" y="61"/>
                    </a:cubicBezTo>
                    <a:cubicBezTo>
                      <a:pt x="33" y="61"/>
                      <a:pt x="32" y="60"/>
                      <a:pt x="30" y="60"/>
                    </a:cubicBezTo>
                    <a:close/>
                    <a:moveTo>
                      <a:pt x="49" y="51"/>
                    </a:moveTo>
                    <a:cubicBezTo>
                      <a:pt x="50" y="46"/>
                      <a:pt x="52" y="41"/>
                      <a:pt x="53" y="37"/>
                    </a:cubicBezTo>
                    <a:cubicBezTo>
                      <a:pt x="55" y="30"/>
                      <a:pt x="56" y="24"/>
                      <a:pt x="55" y="17"/>
                    </a:cubicBezTo>
                    <a:cubicBezTo>
                      <a:pt x="55" y="13"/>
                      <a:pt x="53" y="9"/>
                      <a:pt x="50" y="7"/>
                    </a:cubicBezTo>
                    <a:cubicBezTo>
                      <a:pt x="43" y="4"/>
                      <a:pt x="33" y="3"/>
                      <a:pt x="26" y="9"/>
                    </a:cubicBezTo>
                    <a:cubicBezTo>
                      <a:pt x="20" y="14"/>
                      <a:pt x="16" y="19"/>
                      <a:pt x="12" y="26"/>
                    </a:cubicBezTo>
                    <a:cubicBezTo>
                      <a:pt x="10" y="29"/>
                      <a:pt x="9" y="32"/>
                      <a:pt x="7" y="36"/>
                    </a:cubicBezTo>
                    <a:cubicBezTo>
                      <a:pt x="9" y="36"/>
                      <a:pt x="11" y="37"/>
                      <a:pt x="13" y="38"/>
                    </a:cubicBezTo>
                    <a:cubicBezTo>
                      <a:pt x="15" y="39"/>
                      <a:pt x="15" y="37"/>
                      <a:pt x="16" y="36"/>
                    </a:cubicBezTo>
                    <a:cubicBezTo>
                      <a:pt x="19" y="29"/>
                      <a:pt x="24" y="24"/>
                      <a:pt x="31" y="20"/>
                    </a:cubicBezTo>
                    <a:cubicBezTo>
                      <a:pt x="36" y="18"/>
                      <a:pt x="41" y="19"/>
                      <a:pt x="42" y="25"/>
                    </a:cubicBezTo>
                    <a:cubicBezTo>
                      <a:pt x="43" y="29"/>
                      <a:pt x="43" y="33"/>
                      <a:pt x="42" y="36"/>
                    </a:cubicBezTo>
                    <a:cubicBezTo>
                      <a:pt x="42" y="40"/>
                      <a:pt x="41" y="43"/>
                      <a:pt x="40" y="47"/>
                    </a:cubicBezTo>
                    <a:cubicBezTo>
                      <a:pt x="43" y="48"/>
                      <a:pt x="46" y="50"/>
                      <a:pt x="49" y="51"/>
                    </a:cubicBezTo>
                    <a:close/>
                    <a:moveTo>
                      <a:pt x="55" y="10"/>
                    </a:moveTo>
                    <a:cubicBezTo>
                      <a:pt x="55" y="13"/>
                      <a:pt x="57" y="16"/>
                      <a:pt x="57" y="19"/>
                    </a:cubicBezTo>
                    <a:cubicBezTo>
                      <a:pt x="58" y="27"/>
                      <a:pt x="56" y="34"/>
                      <a:pt x="54" y="41"/>
                    </a:cubicBezTo>
                    <a:cubicBezTo>
                      <a:pt x="53" y="44"/>
                      <a:pt x="52" y="48"/>
                      <a:pt x="51" y="51"/>
                    </a:cubicBezTo>
                    <a:cubicBezTo>
                      <a:pt x="55" y="52"/>
                      <a:pt x="56" y="50"/>
                      <a:pt x="57" y="46"/>
                    </a:cubicBezTo>
                    <a:cubicBezTo>
                      <a:pt x="59" y="39"/>
                      <a:pt x="61" y="32"/>
                      <a:pt x="61" y="24"/>
                    </a:cubicBezTo>
                    <a:cubicBezTo>
                      <a:pt x="60" y="18"/>
                      <a:pt x="59" y="13"/>
                      <a:pt x="55" y="10"/>
                    </a:cubicBezTo>
                    <a:close/>
                    <a:moveTo>
                      <a:pt x="43" y="63"/>
                    </a:moveTo>
                    <a:cubicBezTo>
                      <a:pt x="45" y="60"/>
                      <a:pt x="46" y="57"/>
                      <a:pt x="47" y="55"/>
                    </a:cubicBezTo>
                    <a:cubicBezTo>
                      <a:pt x="47" y="54"/>
                      <a:pt x="47" y="51"/>
                      <a:pt x="45" y="51"/>
                    </a:cubicBezTo>
                    <a:cubicBezTo>
                      <a:pt x="44" y="50"/>
                      <a:pt x="42" y="49"/>
                      <a:pt x="41" y="49"/>
                    </a:cubicBezTo>
                    <a:cubicBezTo>
                      <a:pt x="40" y="49"/>
                      <a:pt x="39" y="48"/>
                      <a:pt x="38" y="49"/>
                    </a:cubicBezTo>
                    <a:cubicBezTo>
                      <a:pt x="36" y="53"/>
                      <a:pt x="35" y="56"/>
                      <a:pt x="33" y="59"/>
                    </a:cubicBezTo>
                    <a:cubicBezTo>
                      <a:pt x="36" y="60"/>
                      <a:pt x="40" y="61"/>
                      <a:pt x="43" y="63"/>
                    </a:cubicBezTo>
                    <a:close/>
                    <a:moveTo>
                      <a:pt x="2" y="48"/>
                    </a:moveTo>
                    <a:cubicBezTo>
                      <a:pt x="5" y="48"/>
                      <a:pt x="8" y="49"/>
                      <a:pt x="11" y="50"/>
                    </a:cubicBezTo>
                    <a:cubicBezTo>
                      <a:pt x="12" y="47"/>
                      <a:pt x="13" y="44"/>
                      <a:pt x="14" y="41"/>
                    </a:cubicBezTo>
                    <a:cubicBezTo>
                      <a:pt x="14" y="41"/>
                      <a:pt x="13" y="40"/>
                      <a:pt x="13" y="39"/>
                    </a:cubicBezTo>
                    <a:cubicBezTo>
                      <a:pt x="11" y="39"/>
                      <a:pt x="9" y="39"/>
                      <a:pt x="6" y="38"/>
                    </a:cubicBezTo>
                    <a:cubicBezTo>
                      <a:pt x="6" y="38"/>
                      <a:pt x="6" y="39"/>
                      <a:pt x="5" y="39"/>
                    </a:cubicBezTo>
                    <a:cubicBezTo>
                      <a:pt x="4" y="42"/>
                      <a:pt x="3" y="44"/>
                      <a:pt x="2" y="48"/>
                    </a:cubicBezTo>
                    <a:close/>
                    <a:moveTo>
                      <a:pt x="35" y="21"/>
                    </a:moveTo>
                    <a:cubicBezTo>
                      <a:pt x="30" y="21"/>
                      <a:pt x="18" y="31"/>
                      <a:pt x="17" y="39"/>
                    </a:cubicBezTo>
                    <a:cubicBezTo>
                      <a:pt x="20" y="39"/>
                      <a:pt x="21" y="39"/>
                      <a:pt x="23" y="36"/>
                    </a:cubicBezTo>
                    <a:cubicBezTo>
                      <a:pt x="26" y="30"/>
                      <a:pt x="30" y="25"/>
                      <a:pt x="35" y="21"/>
                    </a:cubicBezTo>
                    <a:close/>
                    <a:moveTo>
                      <a:pt x="45" y="63"/>
                    </a:moveTo>
                    <a:cubicBezTo>
                      <a:pt x="48" y="65"/>
                      <a:pt x="49" y="64"/>
                      <a:pt x="50" y="62"/>
                    </a:cubicBezTo>
                    <a:cubicBezTo>
                      <a:pt x="52" y="59"/>
                      <a:pt x="53" y="56"/>
                      <a:pt x="55" y="53"/>
                    </a:cubicBezTo>
                    <a:cubicBezTo>
                      <a:pt x="51" y="52"/>
                      <a:pt x="49" y="53"/>
                      <a:pt x="48" y="56"/>
                    </a:cubicBezTo>
                    <a:cubicBezTo>
                      <a:pt x="47" y="59"/>
                      <a:pt x="46" y="61"/>
                      <a:pt x="45" y="63"/>
                    </a:cubicBezTo>
                    <a:close/>
                    <a:moveTo>
                      <a:pt x="16" y="51"/>
                    </a:moveTo>
                    <a:cubicBezTo>
                      <a:pt x="18" y="47"/>
                      <a:pt x="19" y="44"/>
                      <a:pt x="21" y="40"/>
                    </a:cubicBezTo>
                    <a:cubicBezTo>
                      <a:pt x="19" y="40"/>
                      <a:pt x="17" y="40"/>
                      <a:pt x="15" y="40"/>
                    </a:cubicBezTo>
                    <a:cubicBezTo>
                      <a:pt x="14" y="44"/>
                      <a:pt x="13" y="47"/>
                      <a:pt x="12" y="50"/>
                    </a:cubicBezTo>
                    <a:cubicBezTo>
                      <a:pt x="14" y="50"/>
                      <a:pt x="15" y="50"/>
                      <a:pt x="16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="1"/>
              </a:p>
            </p:txBody>
          </p:sp>
          <p:sp>
            <p:nvSpPr>
              <p:cNvPr id="7" name="Freeform 40218"/>
              <p:cNvSpPr/>
              <p:nvPr/>
            </p:nvSpPr>
            <p:spPr bwMode="auto">
              <a:xfrm>
                <a:off x="5957888" y="3479800"/>
                <a:ext cx="28575" cy="31750"/>
              </a:xfrm>
              <a:custGeom>
                <a:avLst/>
                <a:gdLst>
                  <a:gd name="T0" fmla="*/ 7 w 7"/>
                  <a:gd name="T1" fmla="*/ 0 h 8"/>
                  <a:gd name="T2" fmla="*/ 0 w 7"/>
                  <a:gd name="T3" fmla="*/ 8 h 8"/>
                  <a:gd name="T4" fmla="*/ 7 w 7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8">
                    <a:moveTo>
                      <a:pt x="7" y="0"/>
                    </a:moveTo>
                    <a:cubicBezTo>
                      <a:pt x="6" y="4"/>
                      <a:pt x="3" y="8"/>
                      <a:pt x="0" y="8"/>
                    </a:cubicBezTo>
                    <a:cubicBezTo>
                      <a:pt x="2" y="6"/>
                      <a:pt x="4" y="3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="1"/>
              </a:p>
            </p:txBody>
          </p:sp>
          <p:sp>
            <p:nvSpPr>
              <p:cNvPr id="8" name="Freeform 40219"/>
              <p:cNvSpPr/>
              <p:nvPr/>
            </p:nvSpPr>
            <p:spPr bwMode="auto">
              <a:xfrm>
                <a:off x="6167438" y="3533775"/>
                <a:ext cx="11113" cy="47625"/>
              </a:xfrm>
              <a:custGeom>
                <a:avLst/>
                <a:gdLst>
                  <a:gd name="T0" fmla="*/ 1 w 3"/>
                  <a:gd name="T1" fmla="*/ 0 h 12"/>
                  <a:gd name="T2" fmla="*/ 3 w 3"/>
                  <a:gd name="T3" fmla="*/ 12 h 12"/>
                  <a:gd name="T4" fmla="*/ 0 w 3"/>
                  <a:gd name="T5" fmla="*/ 0 h 12"/>
                  <a:gd name="T6" fmla="*/ 1 w 3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2">
                    <a:moveTo>
                      <a:pt x="1" y="0"/>
                    </a:moveTo>
                    <a:cubicBezTo>
                      <a:pt x="2" y="4"/>
                      <a:pt x="2" y="8"/>
                      <a:pt x="3" y="12"/>
                    </a:cubicBezTo>
                    <a:cubicBezTo>
                      <a:pt x="1" y="11"/>
                      <a:pt x="1" y="1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="1"/>
              </a:p>
            </p:txBody>
          </p:sp>
          <p:sp>
            <p:nvSpPr>
              <p:cNvPr id="9" name="Freeform 40220"/>
              <p:cNvSpPr/>
              <p:nvPr/>
            </p:nvSpPr>
            <p:spPr bwMode="auto">
              <a:xfrm>
                <a:off x="5986463" y="3498850"/>
                <a:ext cx="11113" cy="39688"/>
              </a:xfrm>
              <a:custGeom>
                <a:avLst/>
                <a:gdLst>
                  <a:gd name="T0" fmla="*/ 3 w 3"/>
                  <a:gd name="T1" fmla="*/ 0 h 10"/>
                  <a:gd name="T2" fmla="*/ 1 w 3"/>
                  <a:gd name="T3" fmla="*/ 10 h 10"/>
                  <a:gd name="T4" fmla="*/ 3 w 3"/>
                  <a:gd name="T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0">
                    <a:moveTo>
                      <a:pt x="3" y="0"/>
                    </a:moveTo>
                    <a:cubicBezTo>
                      <a:pt x="3" y="3"/>
                      <a:pt x="2" y="6"/>
                      <a:pt x="1" y="10"/>
                    </a:cubicBezTo>
                    <a:cubicBezTo>
                      <a:pt x="0" y="8"/>
                      <a:pt x="1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="1"/>
              </a:p>
            </p:txBody>
          </p:sp>
          <p:sp>
            <p:nvSpPr>
              <p:cNvPr id="10" name="Freeform 40221"/>
              <p:cNvSpPr/>
              <p:nvPr/>
            </p:nvSpPr>
            <p:spPr bwMode="auto">
              <a:xfrm>
                <a:off x="6092826" y="3538538"/>
                <a:ext cx="19050" cy="34925"/>
              </a:xfrm>
              <a:custGeom>
                <a:avLst/>
                <a:gdLst>
                  <a:gd name="T0" fmla="*/ 0 w 5"/>
                  <a:gd name="T1" fmla="*/ 9 h 9"/>
                  <a:gd name="T2" fmla="*/ 0 w 5"/>
                  <a:gd name="T3" fmla="*/ 7 h 9"/>
                  <a:gd name="T4" fmla="*/ 2 w 5"/>
                  <a:gd name="T5" fmla="*/ 3 h 9"/>
                  <a:gd name="T6" fmla="*/ 5 w 5"/>
                  <a:gd name="T7" fmla="*/ 0 h 9"/>
                  <a:gd name="T8" fmla="*/ 5 w 5"/>
                  <a:gd name="T9" fmla="*/ 0 h 9"/>
                  <a:gd name="T10" fmla="*/ 0 w 5"/>
                  <a:gd name="T11" fmla="*/ 9 h 9"/>
                  <a:gd name="T12" fmla="*/ 0 w 5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9">
                    <a:moveTo>
                      <a:pt x="0" y="9"/>
                    </a:moveTo>
                    <a:cubicBezTo>
                      <a:pt x="0" y="8"/>
                      <a:pt x="0" y="7"/>
                      <a:pt x="0" y="7"/>
                    </a:cubicBezTo>
                    <a:cubicBezTo>
                      <a:pt x="1" y="6"/>
                      <a:pt x="1" y="4"/>
                      <a:pt x="2" y="3"/>
                    </a:cubicBezTo>
                    <a:cubicBezTo>
                      <a:pt x="3" y="2"/>
                      <a:pt x="4" y="1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3"/>
                      <a:pt x="2" y="6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="1"/>
              </a:p>
            </p:txBody>
          </p:sp>
          <p:sp>
            <p:nvSpPr>
              <p:cNvPr id="11" name="Freeform 40222"/>
              <p:cNvSpPr/>
              <p:nvPr/>
            </p:nvSpPr>
            <p:spPr bwMode="auto">
              <a:xfrm>
                <a:off x="6021388" y="3498850"/>
                <a:ext cx="7938" cy="39688"/>
              </a:xfrm>
              <a:custGeom>
                <a:avLst/>
                <a:gdLst>
                  <a:gd name="T0" fmla="*/ 1 w 2"/>
                  <a:gd name="T1" fmla="*/ 0 h 10"/>
                  <a:gd name="T2" fmla="*/ 2 w 2"/>
                  <a:gd name="T3" fmla="*/ 10 h 10"/>
                  <a:gd name="T4" fmla="*/ 1 w 2"/>
                  <a:gd name="T5" fmla="*/ 10 h 10"/>
                  <a:gd name="T6" fmla="*/ 1 w 2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0">
                    <a:moveTo>
                      <a:pt x="1" y="0"/>
                    </a:moveTo>
                    <a:cubicBezTo>
                      <a:pt x="1" y="4"/>
                      <a:pt x="1" y="7"/>
                      <a:pt x="2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7"/>
                      <a:pt x="0" y="4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="1"/>
              </a:p>
            </p:txBody>
          </p:sp>
          <p:sp>
            <p:nvSpPr>
              <p:cNvPr id="12" name="Freeform 40223"/>
              <p:cNvSpPr/>
              <p:nvPr/>
            </p:nvSpPr>
            <p:spPr bwMode="auto">
              <a:xfrm>
                <a:off x="6061076" y="3525838"/>
                <a:ext cx="26988" cy="23813"/>
              </a:xfrm>
              <a:custGeom>
                <a:avLst/>
                <a:gdLst>
                  <a:gd name="T0" fmla="*/ 0 w 7"/>
                  <a:gd name="T1" fmla="*/ 5 h 6"/>
                  <a:gd name="T2" fmla="*/ 6 w 7"/>
                  <a:gd name="T3" fmla="*/ 0 h 6"/>
                  <a:gd name="T4" fmla="*/ 7 w 7"/>
                  <a:gd name="T5" fmla="*/ 1 h 6"/>
                  <a:gd name="T6" fmla="*/ 2 w 7"/>
                  <a:gd name="T7" fmla="*/ 6 h 6"/>
                  <a:gd name="T8" fmla="*/ 0 w 7"/>
                  <a:gd name="T9" fmla="*/ 5 h 6"/>
                  <a:gd name="T10" fmla="*/ 0 w 7"/>
                  <a:gd name="T1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6">
                    <a:moveTo>
                      <a:pt x="0" y="5"/>
                    </a:moveTo>
                    <a:cubicBezTo>
                      <a:pt x="2" y="3"/>
                      <a:pt x="4" y="2"/>
                      <a:pt x="6" y="0"/>
                    </a:cubicBezTo>
                    <a:cubicBezTo>
                      <a:pt x="6" y="1"/>
                      <a:pt x="7" y="1"/>
                      <a:pt x="7" y="1"/>
                    </a:cubicBezTo>
                    <a:cubicBezTo>
                      <a:pt x="5" y="3"/>
                      <a:pt x="3" y="4"/>
                      <a:pt x="2" y="6"/>
                    </a:cubicBezTo>
                    <a:cubicBezTo>
                      <a:pt x="1" y="6"/>
                      <a:pt x="1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="1"/>
              </a:p>
            </p:txBody>
          </p:sp>
          <p:sp>
            <p:nvSpPr>
              <p:cNvPr id="13" name="Freeform 40224"/>
              <p:cNvSpPr/>
              <p:nvPr/>
            </p:nvSpPr>
            <p:spPr bwMode="auto">
              <a:xfrm>
                <a:off x="6127751" y="3541713"/>
                <a:ext cx="11113" cy="31750"/>
              </a:xfrm>
              <a:custGeom>
                <a:avLst/>
                <a:gdLst>
                  <a:gd name="T0" fmla="*/ 2 w 3"/>
                  <a:gd name="T1" fmla="*/ 8 h 8"/>
                  <a:gd name="T2" fmla="*/ 2 w 3"/>
                  <a:gd name="T3" fmla="*/ 0 h 8"/>
                  <a:gd name="T4" fmla="*/ 3 w 3"/>
                  <a:gd name="T5" fmla="*/ 0 h 8"/>
                  <a:gd name="T6" fmla="*/ 2 w 3"/>
                  <a:gd name="T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8">
                    <a:moveTo>
                      <a:pt x="2" y="8"/>
                    </a:moveTo>
                    <a:cubicBezTo>
                      <a:pt x="0" y="7"/>
                      <a:pt x="0" y="7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3" y="2"/>
                      <a:pt x="2" y="5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="1"/>
              </a:p>
            </p:txBody>
          </p:sp>
          <p:sp>
            <p:nvSpPr>
              <p:cNvPr id="14" name="Freeform 40225"/>
              <p:cNvSpPr/>
              <p:nvPr/>
            </p:nvSpPr>
            <p:spPr bwMode="auto">
              <a:xfrm>
                <a:off x="6048376" y="3487738"/>
                <a:ext cx="7938" cy="34925"/>
              </a:xfrm>
              <a:custGeom>
                <a:avLst/>
                <a:gdLst>
                  <a:gd name="T0" fmla="*/ 1 w 2"/>
                  <a:gd name="T1" fmla="*/ 9 h 9"/>
                  <a:gd name="T2" fmla="*/ 0 w 2"/>
                  <a:gd name="T3" fmla="*/ 0 h 9"/>
                  <a:gd name="T4" fmla="*/ 1 w 2"/>
                  <a:gd name="T5" fmla="*/ 0 h 9"/>
                  <a:gd name="T6" fmla="*/ 2 w 2"/>
                  <a:gd name="T7" fmla="*/ 8 h 9"/>
                  <a:gd name="T8" fmla="*/ 1 w 2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1" y="9"/>
                    </a:moveTo>
                    <a:cubicBezTo>
                      <a:pt x="1" y="6"/>
                      <a:pt x="1" y="3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3"/>
                      <a:pt x="2" y="6"/>
                      <a:pt x="2" y="8"/>
                    </a:cubicBezTo>
                    <a:cubicBezTo>
                      <a:pt x="2" y="8"/>
                      <a:pt x="1" y="9"/>
                      <a:pt x="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="1"/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136" y="870"/>
              <a:ext cx="7432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accent5"/>
                  </a:solidFill>
                  <a:latin typeface="+mj-ea"/>
                  <a:ea typeface="+mj-ea"/>
                </a:rPr>
                <a:t>输出大致的产量损失率</a:t>
              </a:r>
              <a:r>
                <a:rPr lang="en-US" altLang="zh-CN" sz="3200" b="1" dirty="0">
                  <a:solidFill>
                    <a:schemeClr val="accent5"/>
                  </a:solidFill>
                  <a:latin typeface="+mj-ea"/>
                  <a:ea typeface="+mj-ea"/>
                </a:rPr>
                <a:t> Y</a:t>
              </a:r>
              <a:endParaRPr lang="en-US" altLang="zh-CN" sz="3200" b="1" dirty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12545" y="99705"/>
            <a:ext cx="6186500" cy="752868"/>
            <a:chOff x="2027" y="779"/>
            <a:chExt cx="9743" cy="1186"/>
          </a:xfrm>
        </p:grpSpPr>
        <p:grpSp>
          <p:nvGrpSpPr>
            <p:cNvPr id="18" name="PA_chenying0907 14"/>
            <p:cNvGrpSpPr/>
            <p:nvPr>
              <p:custDataLst>
                <p:tags r:id="rId2"/>
              </p:custDataLst>
            </p:nvPr>
          </p:nvGrpSpPr>
          <p:grpSpPr>
            <a:xfrm>
              <a:off x="2027" y="779"/>
              <a:ext cx="1021" cy="1186"/>
              <a:chOff x="5957888" y="3260725"/>
              <a:chExt cx="276225" cy="320675"/>
            </a:xfrm>
            <a:solidFill>
              <a:schemeClr val="accent5"/>
            </a:solidFill>
          </p:grpSpPr>
          <p:sp>
            <p:nvSpPr>
              <p:cNvPr id="19" name="Freeform 40217"/>
              <p:cNvSpPr>
                <a:spLocks noEditPoints="1"/>
              </p:cNvSpPr>
              <p:nvPr/>
            </p:nvSpPr>
            <p:spPr bwMode="auto">
              <a:xfrm>
                <a:off x="5989638" y="3260725"/>
                <a:ext cx="244475" cy="258763"/>
              </a:xfrm>
              <a:custGeom>
                <a:avLst/>
                <a:gdLst>
                  <a:gd name="T0" fmla="*/ 33 w 62"/>
                  <a:gd name="T1" fmla="*/ 54 h 66"/>
                  <a:gd name="T2" fmla="*/ 41 w 62"/>
                  <a:gd name="T3" fmla="*/ 26 h 66"/>
                  <a:gd name="T4" fmla="*/ 19 w 62"/>
                  <a:gd name="T5" fmla="*/ 48 h 66"/>
                  <a:gd name="T6" fmla="*/ 17 w 62"/>
                  <a:gd name="T7" fmla="*/ 54 h 66"/>
                  <a:gd name="T8" fmla="*/ 0 w 62"/>
                  <a:gd name="T9" fmla="*/ 48 h 66"/>
                  <a:gd name="T10" fmla="*/ 10 w 62"/>
                  <a:gd name="T11" fmla="*/ 27 h 66"/>
                  <a:gd name="T12" fmla="*/ 57 w 62"/>
                  <a:gd name="T13" fmla="*/ 9 h 66"/>
                  <a:gd name="T14" fmla="*/ 58 w 62"/>
                  <a:gd name="T15" fmla="*/ 48 h 66"/>
                  <a:gd name="T16" fmla="*/ 51 w 62"/>
                  <a:gd name="T17" fmla="*/ 63 h 66"/>
                  <a:gd name="T18" fmla="*/ 42 w 62"/>
                  <a:gd name="T19" fmla="*/ 65 h 66"/>
                  <a:gd name="T20" fmla="*/ 30 w 62"/>
                  <a:gd name="T21" fmla="*/ 60 h 66"/>
                  <a:gd name="T22" fmla="*/ 53 w 62"/>
                  <a:gd name="T23" fmla="*/ 37 h 66"/>
                  <a:gd name="T24" fmla="*/ 50 w 62"/>
                  <a:gd name="T25" fmla="*/ 7 h 66"/>
                  <a:gd name="T26" fmla="*/ 12 w 62"/>
                  <a:gd name="T27" fmla="*/ 26 h 66"/>
                  <a:gd name="T28" fmla="*/ 13 w 62"/>
                  <a:gd name="T29" fmla="*/ 38 h 66"/>
                  <a:gd name="T30" fmla="*/ 31 w 62"/>
                  <a:gd name="T31" fmla="*/ 20 h 66"/>
                  <a:gd name="T32" fmla="*/ 42 w 62"/>
                  <a:gd name="T33" fmla="*/ 36 h 66"/>
                  <a:gd name="T34" fmla="*/ 49 w 62"/>
                  <a:gd name="T35" fmla="*/ 51 h 66"/>
                  <a:gd name="T36" fmla="*/ 57 w 62"/>
                  <a:gd name="T37" fmla="*/ 19 h 66"/>
                  <a:gd name="T38" fmla="*/ 51 w 62"/>
                  <a:gd name="T39" fmla="*/ 51 h 66"/>
                  <a:gd name="T40" fmla="*/ 61 w 62"/>
                  <a:gd name="T41" fmla="*/ 24 h 66"/>
                  <a:gd name="T42" fmla="*/ 43 w 62"/>
                  <a:gd name="T43" fmla="*/ 63 h 66"/>
                  <a:gd name="T44" fmla="*/ 45 w 62"/>
                  <a:gd name="T45" fmla="*/ 51 h 66"/>
                  <a:gd name="T46" fmla="*/ 38 w 62"/>
                  <a:gd name="T47" fmla="*/ 49 h 66"/>
                  <a:gd name="T48" fmla="*/ 43 w 62"/>
                  <a:gd name="T49" fmla="*/ 63 h 66"/>
                  <a:gd name="T50" fmla="*/ 11 w 62"/>
                  <a:gd name="T51" fmla="*/ 50 h 66"/>
                  <a:gd name="T52" fmla="*/ 13 w 62"/>
                  <a:gd name="T53" fmla="*/ 39 h 66"/>
                  <a:gd name="T54" fmla="*/ 5 w 62"/>
                  <a:gd name="T55" fmla="*/ 39 h 66"/>
                  <a:gd name="T56" fmla="*/ 35 w 62"/>
                  <a:gd name="T57" fmla="*/ 21 h 66"/>
                  <a:gd name="T58" fmla="*/ 23 w 62"/>
                  <a:gd name="T59" fmla="*/ 36 h 66"/>
                  <a:gd name="T60" fmla="*/ 45 w 62"/>
                  <a:gd name="T61" fmla="*/ 63 h 66"/>
                  <a:gd name="T62" fmla="*/ 55 w 62"/>
                  <a:gd name="T63" fmla="*/ 53 h 66"/>
                  <a:gd name="T64" fmla="*/ 45 w 62"/>
                  <a:gd name="T65" fmla="*/ 63 h 66"/>
                  <a:gd name="T66" fmla="*/ 21 w 62"/>
                  <a:gd name="T67" fmla="*/ 40 h 66"/>
                  <a:gd name="T68" fmla="*/ 12 w 62"/>
                  <a:gd name="T69" fmla="*/ 5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66">
                    <a:moveTo>
                      <a:pt x="30" y="60"/>
                    </a:moveTo>
                    <a:cubicBezTo>
                      <a:pt x="31" y="58"/>
                      <a:pt x="32" y="56"/>
                      <a:pt x="33" y="54"/>
                    </a:cubicBezTo>
                    <a:cubicBezTo>
                      <a:pt x="38" y="47"/>
                      <a:pt x="41" y="39"/>
                      <a:pt x="42" y="31"/>
                    </a:cubicBezTo>
                    <a:cubicBezTo>
                      <a:pt x="42" y="29"/>
                      <a:pt x="42" y="28"/>
                      <a:pt x="41" y="26"/>
                    </a:cubicBezTo>
                    <a:cubicBezTo>
                      <a:pt x="40" y="21"/>
                      <a:pt x="36" y="21"/>
                      <a:pt x="33" y="25"/>
                    </a:cubicBezTo>
                    <a:cubicBezTo>
                      <a:pt x="27" y="31"/>
                      <a:pt x="22" y="39"/>
                      <a:pt x="19" y="48"/>
                    </a:cubicBezTo>
                    <a:cubicBezTo>
                      <a:pt x="18" y="49"/>
                      <a:pt x="18" y="50"/>
                      <a:pt x="18" y="51"/>
                    </a:cubicBezTo>
                    <a:cubicBezTo>
                      <a:pt x="18" y="52"/>
                      <a:pt x="17" y="53"/>
                      <a:pt x="17" y="54"/>
                    </a:cubicBezTo>
                    <a:cubicBezTo>
                      <a:pt x="15" y="52"/>
                      <a:pt x="13" y="52"/>
                      <a:pt x="11" y="53"/>
                    </a:cubicBezTo>
                    <a:cubicBezTo>
                      <a:pt x="9" y="50"/>
                      <a:pt x="4" y="50"/>
                      <a:pt x="0" y="48"/>
                    </a:cubicBezTo>
                    <a:cubicBezTo>
                      <a:pt x="1" y="45"/>
                      <a:pt x="3" y="41"/>
                      <a:pt x="4" y="38"/>
                    </a:cubicBezTo>
                    <a:cubicBezTo>
                      <a:pt x="6" y="34"/>
                      <a:pt x="8" y="30"/>
                      <a:pt x="10" y="27"/>
                    </a:cubicBezTo>
                    <a:cubicBezTo>
                      <a:pt x="13" y="19"/>
                      <a:pt x="19" y="13"/>
                      <a:pt x="25" y="8"/>
                    </a:cubicBezTo>
                    <a:cubicBezTo>
                      <a:pt x="35" y="0"/>
                      <a:pt x="50" y="2"/>
                      <a:pt x="57" y="9"/>
                    </a:cubicBezTo>
                    <a:cubicBezTo>
                      <a:pt x="61" y="14"/>
                      <a:pt x="62" y="20"/>
                      <a:pt x="62" y="27"/>
                    </a:cubicBezTo>
                    <a:cubicBezTo>
                      <a:pt x="62" y="34"/>
                      <a:pt x="60" y="41"/>
                      <a:pt x="58" y="48"/>
                    </a:cubicBezTo>
                    <a:cubicBezTo>
                      <a:pt x="56" y="53"/>
                      <a:pt x="53" y="57"/>
                      <a:pt x="51" y="62"/>
                    </a:cubicBezTo>
                    <a:cubicBezTo>
                      <a:pt x="51" y="62"/>
                      <a:pt x="51" y="63"/>
                      <a:pt x="51" y="63"/>
                    </a:cubicBezTo>
                    <a:cubicBezTo>
                      <a:pt x="51" y="64"/>
                      <a:pt x="50" y="65"/>
                      <a:pt x="50" y="66"/>
                    </a:cubicBezTo>
                    <a:cubicBezTo>
                      <a:pt x="47" y="66"/>
                      <a:pt x="44" y="66"/>
                      <a:pt x="42" y="65"/>
                    </a:cubicBezTo>
                    <a:cubicBezTo>
                      <a:pt x="40" y="63"/>
                      <a:pt x="37" y="62"/>
                      <a:pt x="35" y="61"/>
                    </a:cubicBezTo>
                    <a:cubicBezTo>
                      <a:pt x="33" y="61"/>
                      <a:pt x="32" y="60"/>
                      <a:pt x="30" y="60"/>
                    </a:cubicBezTo>
                    <a:close/>
                    <a:moveTo>
                      <a:pt x="49" y="51"/>
                    </a:moveTo>
                    <a:cubicBezTo>
                      <a:pt x="50" y="46"/>
                      <a:pt x="52" y="41"/>
                      <a:pt x="53" y="37"/>
                    </a:cubicBezTo>
                    <a:cubicBezTo>
                      <a:pt x="55" y="30"/>
                      <a:pt x="56" y="24"/>
                      <a:pt x="55" y="17"/>
                    </a:cubicBezTo>
                    <a:cubicBezTo>
                      <a:pt x="55" y="13"/>
                      <a:pt x="53" y="9"/>
                      <a:pt x="50" y="7"/>
                    </a:cubicBezTo>
                    <a:cubicBezTo>
                      <a:pt x="43" y="4"/>
                      <a:pt x="33" y="3"/>
                      <a:pt x="26" y="9"/>
                    </a:cubicBezTo>
                    <a:cubicBezTo>
                      <a:pt x="20" y="14"/>
                      <a:pt x="16" y="19"/>
                      <a:pt x="12" y="26"/>
                    </a:cubicBezTo>
                    <a:cubicBezTo>
                      <a:pt x="10" y="29"/>
                      <a:pt x="9" y="32"/>
                      <a:pt x="7" y="36"/>
                    </a:cubicBezTo>
                    <a:cubicBezTo>
                      <a:pt x="9" y="36"/>
                      <a:pt x="11" y="37"/>
                      <a:pt x="13" y="38"/>
                    </a:cubicBezTo>
                    <a:cubicBezTo>
                      <a:pt x="15" y="39"/>
                      <a:pt x="15" y="37"/>
                      <a:pt x="16" y="36"/>
                    </a:cubicBezTo>
                    <a:cubicBezTo>
                      <a:pt x="19" y="29"/>
                      <a:pt x="24" y="24"/>
                      <a:pt x="31" y="20"/>
                    </a:cubicBezTo>
                    <a:cubicBezTo>
                      <a:pt x="36" y="18"/>
                      <a:pt x="41" y="19"/>
                      <a:pt x="42" y="25"/>
                    </a:cubicBezTo>
                    <a:cubicBezTo>
                      <a:pt x="43" y="29"/>
                      <a:pt x="43" y="33"/>
                      <a:pt x="42" y="36"/>
                    </a:cubicBezTo>
                    <a:cubicBezTo>
                      <a:pt x="42" y="40"/>
                      <a:pt x="41" y="43"/>
                      <a:pt x="40" y="47"/>
                    </a:cubicBezTo>
                    <a:cubicBezTo>
                      <a:pt x="43" y="48"/>
                      <a:pt x="46" y="50"/>
                      <a:pt x="49" y="51"/>
                    </a:cubicBezTo>
                    <a:close/>
                    <a:moveTo>
                      <a:pt x="55" y="10"/>
                    </a:moveTo>
                    <a:cubicBezTo>
                      <a:pt x="55" y="13"/>
                      <a:pt x="57" y="16"/>
                      <a:pt x="57" y="19"/>
                    </a:cubicBezTo>
                    <a:cubicBezTo>
                      <a:pt x="58" y="27"/>
                      <a:pt x="56" y="34"/>
                      <a:pt x="54" y="41"/>
                    </a:cubicBezTo>
                    <a:cubicBezTo>
                      <a:pt x="53" y="44"/>
                      <a:pt x="52" y="48"/>
                      <a:pt x="51" y="51"/>
                    </a:cubicBezTo>
                    <a:cubicBezTo>
                      <a:pt x="55" y="52"/>
                      <a:pt x="56" y="50"/>
                      <a:pt x="57" y="46"/>
                    </a:cubicBezTo>
                    <a:cubicBezTo>
                      <a:pt x="59" y="39"/>
                      <a:pt x="61" y="32"/>
                      <a:pt x="61" y="24"/>
                    </a:cubicBezTo>
                    <a:cubicBezTo>
                      <a:pt x="60" y="18"/>
                      <a:pt x="59" y="13"/>
                      <a:pt x="55" y="10"/>
                    </a:cubicBezTo>
                    <a:close/>
                    <a:moveTo>
                      <a:pt x="43" y="63"/>
                    </a:moveTo>
                    <a:cubicBezTo>
                      <a:pt x="45" y="60"/>
                      <a:pt x="46" y="57"/>
                      <a:pt x="47" y="55"/>
                    </a:cubicBezTo>
                    <a:cubicBezTo>
                      <a:pt x="47" y="54"/>
                      <a:pt x="47" y="51"/>
                      <a:pt x="45" y="51"/>
                    </a:cubicBezTo>
                    <a:cubicBezTo>
                      <a:pt x="44" y="50"/>
                      <a:pt x="42" y="49"/>
                      <a:pt x="41" y="49"/>
                    </a:cubicBezTo>
                    <a:cubicBezTo>
                      <a:pt x="40" y="49"/>
                      <a:pt x="39" y="48"/>
                      <a:pt x="38" y="49"/>
                    </a:cubicBezTo>
                    <a:cubicBezTo>
                      <a:pt x="36" y="53"/>
                      <a:pt x="35" y="56"/>
                      <a:pt x="33" y="59"/>
                    </a:cubicBezTo>
                    <a:cubicBezTo>
                      <a:pt x="36" y="60"/>
                      <a:pt x="40" y="61"/>
                      <a:pt x="43" y="63"/>
                    </a:cubicBezTo>
                    <a:close/>
                    <a:moveTo>
                      <a:pt x="2" y="48"/>
                    </a:moveTo>
                    <a:cubicBezTo>
                      <a:pt x="5" y="48"/>
                      <a:pt x="8" y="49"/>
                      <a:pt x="11" y="50"/>
                    </a:cubicBezTo>
                    <a:cubicBezTo>
                      <a:pt x="12" y="47"/>
                      <a:pt x="13" y="44"/>
                      <a:pt x="14" y="41"/>
                    </a:cubicBezTo>
                    <a:cubicBezTo>
                      <a:pt x="14" y="41"/>
                      <a:pt x="13" y="40"/>
                      <a:pt x="13" y="39"/>
                    </a:cubicBezTo>
                    <a:cubicBezTo>
                      <a:pt x="11" y="39"/>
                      <a:pt x="9" y="39"/>
                      <a:pt x="6" y="38"/>
                    </a:cubicBezTo>
                    <a:cubicBezTo>
                      <a:pt x="6" y="38"/>
                      <a:pt x="6" y="39"/>
                      <a:pt x="5" y="39"/>
                    </a:cubicBezTo>
                    <a:cubicBezTo>
                      <a:pt x="4" y="42"/>
                      <a:pt x="3" y="44"/>
                      <a:pt x="2" y="48"/>
                    </a:cubicBezTo>
                    <a:close/>
                    <a:moveTo>
                      <a:pt x="35" y="21"/>
                    </a:moveTo>
                    <a:cubicBezTo>
                      <a:pt x="30" y="21"/>
                      <a:pt x="18" y="31"/>
                      <a:pt x="17" y="39"/>
                    </a:cubicBezTo>
                    <a:cubicBezTo>
                      <a:pt x="20" y="39"/>
                      <a:pt x="21" y="39"/>
                      <a:pt x="23" y="36"/>
                    </a:cubicBezTo>
                    <a:cubicBezTo>
                      <a:pt x="26" y="30"/>
                      <a:pt x="30" y="25"/>
                      <a:pt x="35" y="21"/>
                    </a:cubicBezTo>
                    <a:close/>
                    <a:moveTo>
                      <a:pt x="45" y="63"/>
                    </a:moveTo>
                    <a:cubicBezTo>
                      <a:pt x="48" y="65"/>
                      <a:pt x="49" y="64"/>
                      <a:pt x="50" y="62"/>
                    </a:cubicBezTo>
                    <a:cubicBezTo>
                      <a:pt x="52" y="59"/>
                      <a:pt x="53" y="56"/>
                      <a:pt x="55" y="53"/>
                    </a:cubicBezTo>
                    <a:cubicBezTo>
                      <a:pt x="51" y="52"/>
                      <a:pt x="49" y="53"/>
                      <a:pt x="48" y="56"/>
                    </a:cubicBezTo>
                    <a:cubicBezTo>
                      <a:pt x="47" y="59"/>
                      <a:pt x="46" y="61"/>
                      <a:pt x="45" y="63"/>
                    </a:cubicBezTo>
                    <a:close/>
                    <a:moveTo>
                      <a:pt x="16" y="51"/>
                    </a:moveTo>
                    <a:cubicBezTo>
                      <a:pt x="18" y="47"/>
                      <a:pt x="19" y="44"/>
                      <a:pt x="21" y="40"/>
                    </a:cubicBezTo>
                    <a:cubicBezTo>
                      <a:pt x="19" y="40"/>
                      <a:pt x="17" y="40"/>
                      <a:pt x="15" y="40"/>
                    </a:cubicBezTo>
                    <a:cubicBezTo>
                      <a:pt x="14" y="44"/>
                      <a:pt x="13" y="47"/>
                      <a:pt x="12" y="50"/>
                    </a:cubicBezTo>
                    <a:cubicBezTo>
                      <a:pt x="14" y="50"/>
                      <a:pt x="15" y="50"/>
                      <a:pt x="16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20" name="Freeform 40218"/>
              <p:cNvSpPr/>
              <p:nvPr/>
            </p:nvSpPr>
            <p:spPr bwMode="auto">
              <a:xfrm>
                <a:off x="5957888" y="3479800"/>
                <a:ext cx="28575" cy="31750"/>
              </a:xfrm>
              <a:custGeom>
                <a:avLst/>
                <a:gdLst>
                  <a:gd name="T0" fmla="*/ 7 w 7"/>
                  <a:gd name="T1" fmla="*/ 0 h 8"/>
                  <a:gd name="T2" fmla="*/ 0 w 7"/>
                  <a:gd name="T3" fmla="*/ 8 h 8"/>
                  <a:gd name="T4" fmla="*/ 7 w 7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8">
                    <a:moveTo>
                      <a:pt x="7" y="0"/>
                    </a:moveTo>
                    <a:cubicBezTo>
                      <a:pt x="6" y="4"/>
                      <a:pt x="3" y="8"/>
                      <a:pt x="0" y="8"/>
                    </a:cubicBezTo>
                    <a:cubicBezTo>
                      <a:pt x="2" y="6"/>
                      <a:pt x="4" y="3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21" name="Freeform 40219"/>
              <p:cNvSpPr/>
              <p:nvPr/>
            </p:nvSpPr>
            <p:spPr bwMode="auto">
              <a:xfrm>
                <a:off x="6167438" y="3533775"/>
                <a:ext cx="11113" cy="47625"/>
              </a:xfrm>
              <a:custGeom>
                <a:avLst/>
                <a:gdLst>
                  <a:gd name="T0" fmla="*/ 1 w 3"/>
                  <a:gd name="T1" fmla="*/ 0 h 12"/>
                  <a:gd name="T2" fmla="*/ 3 w 3"/>
                  <a:gd name="T3" fmla="*/ 12 h 12"/>
                  <a:gd name="T4" fmla="*/ 0 w 3"/>
                  <a:gd name="T5" fmla="*/ 0 h 12"/>
                  <a:gd name="T6" fmla="*/ 1 w 3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2">
                    <a:moveTo>
                      <a:pt x="1" y="0"/>
                    </a:moveTo>
                    <a:cubicBezTo>
                      <a:pt x="2" y="4"/>
                      <a:pt x="2" y="8"/>
                      <a:pt x="3" y="12"/>
                    </a:cubicBezTo>
                    <a:cubicBezTo>
                      <a:pt x="1" y="11"/>
                      <a:pt x="1" y="1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22" name="Freeform 40220"/>
              <p:cNvSpPr/>
              <p:nvPr/>
            </p:nvSpPr>
            <p:spPr bwMode="auto">
              <a:xfrm>
                <a:off x="5986463" y="3498850"/>
                <a:ext cx="11113" cy="39688"/>
              </a:xfrm>
              <a:custGeom>
                <a:avLst/>
                <a:gdLst>
                  <a:gd name="T0" fmla="*/ 3 w 3"/>
                  <a:gd name="T1" fmla="*/ 0 h 10"/>
                  <a:gd name="T2" fmla="*/ 1 w 3"/>
                  <a:gd name="T3" fmla="*/ 10 h 10"/>
                  <a:gd name="T4" fmla="*/ 3 w 3"/>
                  <a:gd name="T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0">
                    <a:moveTo>
                      <a:pt x="3" y="0"/>
                    </a:moveTo>
                    <a:cubicBezTo>
                      <a:pt x="3" y="3"/>
                      <a:pt x="2" y="6"/>
                      <a:pt x="1" y="10"/>
                    </a:cubicBezTo>
                    <a:cubicBezTo>
                      <a:pt x="0" y="8"/>
                      <a:pt x="1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23" name="Freeform 40221"/>
              <p:cNvSpPr/>
              <p:nvPr/>
            </p:nvSpPr>
            <p:spPr bwMode="auto">
              <a:xfrm>
                <a:off x="6092826" y="3538538"/>
                <a:ext cx="19050" cy="34925"/>
              </a:xfrm>
              <a:custGeom>
                <a:avLst/>
                <a:gdLst>
                  <a:gd name="T0" fmla="*/ 0 w 5"/>
                  <a:gd name="T1" fmla="*/ 9 h 9"/>
                  <a:gd name="T2" fmla="*/ 0 w 5"/>
                  <a:gd name="T3" fmla="*/ 7 h 9"/>
                  <a:gd name="T4" fmla="*/ 2 w 5"/>
                  <a:gd name="T5" fmla="*/ 3 h 9"/>
                  <a:gd name="T6" fmla="*/ 5 w 5"/>
                  <a:gd name="T7" fmla="*/ 0 h 9"/>
                  <a:gd name="T8" fmla="*/ 5 w 5"/>
                  <a:gd name="T9" fmla="*/ 0 h 9"/>
                  <a:gd name="T10" fmla="*/ 0 w 5"/>
                  <a:gd name="T11" fmla="*/ 9 h 9"/>
                  <a:gd name="T12" fmla="*/ 0 w 5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9">
                    <a:moveTo>
                      <a:pt x="0" y="9"/>
                    </a:moveTo>
                    <a:cubicBezTo>
                      <a:pt x="0" y="8"/>
                      <a:pt x="0" y="7"/>
                      <a:pt x="0" y="7"/>
                    </a:cubicBezTo>
                    <a:cubicBezTo>
                      <a:pt x="1" y="6"/>
                      <a:pt x="1" y="4"/>
                      <a:pt x="2" y="3"/>
                    </a:cubicBezTo>
                    <a:cubicBezTo>
                      <a:pt x="3" y="2"/>
                      <a:pt x="4" y="1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3"/>
                      <a:pt x="2" y="6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24" name="Freeform 40222"/>
              <p:cNvSpPr/>
              <p:nvPr/>
            </p:nvSpPr>
            <p:spPr bwMode="auto">
              <a:xfrm>
                <a:off x="6021388" y="3498850"/>
                <a:ext cx="7938" cy="39688"/>
              </a:xfrm>
              <a:custGeom>
                <a:avLst/>
                <a:gdLst>
                  <a:gd name="T0" fmla="*/ 1 w 2"/>
                  <a:gd name="T1" fmla="*/ 0 h 10"/>
                  <a:gd name="T2" fmla="*/ 2 w 2"/>
                  <a:gd name="T3" fmla="*/ 10 h 10"/>
                  <a:gd name="T4" fmla="*/ 1 w 2"/>
                  <a:gd name="T5" fmla="*/ 10 h 10"/>
                  <a:gd name="T6" fmla="*/ 1 w 2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0">
                    <a:moveTo>
                      <a:pt x="1" y="0"/>
                    </a:moveTo>
                    <a:cubicBezTo>
                      <a:pt x="1" y="4"/>
                      <a:pt x="1" y="7"/>
                      <a:pt x="2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7"/>
                      <a:pt x="0" y="4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25" name="Freeform 40223"/>
              <p:cNvSpPr/>
              <p:nvPr/>
            </p:nvSpPr>
            <p:spPr bwMode="auto">
              <a:xfrm>
                <a:off x="6061076" y="3525838"/>
                <a:ext cx="26988" cy="23813"/>
              </a:xfrm>
              <a:custGeom>
                <a:avLst/>
                <a:gdLst>
                  <a:gd name="T0" fmla="*/ 0 w 7"/>
                  <a:gd name="T1" fmla="*/ 5 h 6"/>
                  <a:gd name="T2" fmla="*/ 6 w 7"/>
                  <a:gd name="T3" fmla="*/ 0 h 6"/>
                  <a:gd name="T4" fmla="*/ 7 w 7"/>
                  <a:gd name="T5" fmla="*/ 1 h 6"/>
                  <a:gd name="T6" fmla="*/ 2 w 7"/>
                  <a:gd name="T7" fmla="*/ 6 h 6"/>
                  <a:gd name="T8" fmla="*/ 0 w 7"/>
                  <a:gd name="T9" fmla="*/ 5 h 6"/>
                  <a:gd name="T10" fmla="*/ 0 w 7"/>
                  <a:gd name="T1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6">
                    <a:moveTo>
                      <a:pt x="0" y="5"/>
                    </a:moveTo>
                    <a:cubicBezTo>
                      <a:pt x="2" y="3"/>
                      <a:pt x="4" y="2"/>
                      <a:pt x="6" y="0"/>
                    </a:cubicBezTo>
                    <a:cubicBezTo>
                      <a:pt x="6" y="1"/>
                      <a:pt x="7" y="1"/>
                      <a:pt x="7" y="1"/>
                    </a:cubicBezTo>
                    <a:cubicBezTo>
                      <a:pt x="5" y="3"/>
                      <a:pt x="3" y="4"/>
                      <a:pt x="2" y="6"/>
                    </a:cubicBezTo>
                    <a:cubicBezTo>
                      <a:pt x="1" y="6"/>
                      <a:pt x="1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26" name="Freeform 40224"/>
              <p:cNvSpPr/>
              <p:nvPr/>
            </p:nvSpPr>
            <p:spPr bwMode="auto">
              <a:xfrm>
                <a:off x="6127751" y="3541713"/>
                <a:ext cx="11113" cy="31750"/>
              </a:xfrm>
              <a:custGeom>
                <a:avLst/>
                <a:gdLst>
                  <a:gd name="T0" fmla="*/ 2 w 3"/>
                  <a:gd name="T1" fmla="*/ 8 h 8"/>
                  <a:gd name="T2" fmla="*/ 2 w 3"/>
                  <a:gd name="T3" fmla="*/ 0 h 8"/>
                  <a:gd name="T4" fmla="*/ 3 w 3"/>
                  <a:gd name="T5" fmla="*/ 0 h 8"/>
                  <a:gd name="T6" fmla="*/ 2 w 3"/>
                  <a:gd name="T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8">
                    <a:moveTo>
                      <a:pt x="2" y="8"/>
                    </a:moveTo>
                    <a:cubicBezTo>
                      <a:pt x="0" y="7"/>
                      <a:pt x="0" y="7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3" y="2"/>
                      <a:pt x="2" y="5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27" name="Freeform 40225"/>
              <p:cNvSpPr/>
              <p:nvPr/>
            </p:nvSpPr>
            <p:spPr bwMode="auto">
              <a:xfrm>
                <a:off x="6048376" y="3487738"/>
                <a:ext cx="7938" cy="34925"/>
              </a:xfrm>
              <a:custGeom>
                <a:avLst/>
                <a:gdLst>
                  <a:gd name="T0" fmla="*/ 1 w 2"/>
                  <a:gd name="T1" fmla="*/ 9 h 9"/>
                  <a:gd name="T2" fmla="*/ 0 w 2"/>
                  <a:gd name="T3" fmla="*/ 0 h 9"/>
                  <a:gd name="T4" fmla="*/ 1 w 2"/>
                  <a:gd name="T5" fmla="*/ 0 h 9"/>
                  <a:gd name="T6" fmla="*/ 2 w 2"/>
                  <a:gd name="T7" fmla="*/ 8 h 9"/>
                  <a:gd name="T8" fmla="*/ 1 w 2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1" y="9"/>
                    </a:moveTo>
                    <a:cubicBezTo>
                      <a:pt x="1" y="6"/>
                      <a:pt x="1" y="3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3"/>
                      <a:pt x="2" y="6"/>
                      <a:pt x="2" y="8"/>
                    </a:cubicBezTo>
                    <a:cubicBezTo>
                      <a:pt x="2" y="8"/>
                      <a:pt x="1" y="9"/>
                      <a:pt x="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3136" y="870"/>
              <a:ext cx="8634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 dirty="0">
                  <a:solidFill>
                    <a:schemeClr val="accent5"/>
                  </a:solidFill>
                  <a:latin typeface="+mj-ea"/>
                  <a:ea typeface="+mj-ea"/>
                </a:rPr>
                <a:t>输入一代、二代棉铃虫数量</a:t>
              </a:r>
              <a:endParaRPr lang="zh-CN" altLang="en-US" sz="3200" b="1" dirty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995" y="1225550"/>
            <a:ext cx="6657975" cy="478091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730" y="974725"/>
            <a:ext cx="4086225" cy="5723255"/>
          </a:xfrm>
          <a:prstGeom prst="rect">
            <a:avLst/>
          </a:prstGeom>
        </p:spPr>
      </p:pic>
      <p:sp>
        <p:nvSpPr>
          <p:cNvPr id="31" name="圆角矩形 30"/>
          <p:cNvSpPr/>
          <p:nvPr/>
        </p:nvSpPr>
        <p:spPr>
          <a:xfrm>
            <a:off x="2021205" y="2614930"/>
            <a:ext cx="1600200" cy="452755"/>
          </a:xfrm>
          <a:prstGeom prst="roundRect">
            <a:avLst/>
          </a:prstGeom>
          <a:noFill/>
          <a:effectLst>
            <a:glow rad="63500">
              <a:srgbClr val="FF000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2537460" y="2808605"/>
            <a:ext cx="542925" cy="142875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7146925" y="4794885"/>
            <a:ext cx="2952115" cy="964565"/>
          </a:xfrm>
          <a:prstGeom prst="roundRect">
            <a:avLst/>
          </a:prstGeom>
          <a:noFill/>
          <a:effectLst>
            <a:glow rad="63500">
              <a:srgbClr val="FF000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8227695" y="5469890"/>
            <a:ext cx="1031240" cy="19685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81150" y="281315"/>
            <a:ext cx="3038325" cy="752868"/>
            <a:chOff x="2027" y="779"/>
            <a:chExt cx="4785" cy="1186"/>
          </a:xfrm>
        </p:grpSpPr>
        <p:grpSp>
          <p:nvGrpSpPr>
            <p:cNvPr id="15" name="PA_chenying0907 14"/>
            <p:cNvGrpSpPr/>
            <p:nvPr>
              <p:custDataLst>
                <p:tags r:id="rId1"/>
              </p:custDataLst>
            </p:nvPr>
          </p:nvGrpSpPr>
          <p:grpSpPr>
            <a:xfrm>
              <a:off x="2027" y="779"/>
              <a:ext cx="1021" cy="1186"/>
              <a:chOff x="5957888" y="3260725"/>
              <a:chExt cx="276225" cy="320675"/>
            </a:xfrm>
            <a:solidFill>
              <a:schemeClr val="accent5"/>
            </a:solidFill>
          </p:grpSpPr>
          <p:sp>
            <p:nvSpPr>
              <p:cNvPr id="6" name="Freeform 40217"/>
              <p:cNvSpPr>
                <a:spLocks noEditPoints="1"/>
              </p:cNvSpPr>
              <p:nvPr/>
            </p:nvSpPr>
            <p:spPr bwMode="auto">
              <a:xfrm>
                <a:off x="5989638" y="3260725"/>
                <a:ext cx="244475" cy="258763"/>
              </a:xfrm>
              <a:custGeom>
                <a:avLst/>
                <a:gdLst>
                  <a:gd name="T0" fmla="*/ 33 w 62"/>
                  <a:gd name="T1" fmla="*/ 54 h 66"/>
                  <a:gd name="T2" fmla="*/ 41 w 62"/>
                  <a:gd name="T3" fmla="*/ 26 h 66"/>
                  <a:gd name="T4" fmla="*/ 19 w 62"/>
                  <a:gd name="T5" fmla="*/ 48 h 66"/>
                  <a:gd name="T6" fmla="*/ 17 w 62"/>
                  <a:gd name="T7" fmla="*/ 54 h 66"/>
                  <a:gd name="T8" fmla="*/ 0 w 62"/>
                  <a:gd name="T9" fmla="*/ 48 h 66"/>
                  <a:gd name="T10" fmla="*/ 10 w 62"/>
                  <a:gd name="T11" fmla="*/ 27 h 66"/>
                  <a:gd name="T12" fmla="*/ 57 w 62"/>
                  <a:gd name="T13" fmla="*/ 9 h 66"/>
                  <a:gd name="T14" fmla="*/ 58 w 62"/>
                  <a:gd name="T15" fmla="*/ 48 h 66"/>
                  <a:gd name="T16" fmla="*/ 51 w 62"/>
                  <a:gd name="T17" fmla="*/ 63 h 66"/>
                  <a:gd name="T18" fmla="*/ 42 w 62"/>
                  <a:gd name="T19" fmla="*/ 65 h 66"/>
                  <a:gd name="T20" fmla="*/ 30 w 62"/>
                  <a:gd name="T21" fmla="*/ 60 h 66"/>
                  <a:gd name="T22" fmla="*/ 53 w 62"/>
                  <a:gd name="T23" fmla="*/ 37 h 66"/>
                  <a:gd name="T24" fmla="*/ 50 w 62"/>
                  <a:gd name="T25" fmla="*/ 7 h 66"/>
                  <a:gd name="T26" fmla="*/ 12 w 62"/>
                  <a:gd name="T27" fmla="*/ 26 h 66"/>
                  <a:gd name="T28" fmla="*/ 13 w 62"/>
                  <a:gd name="T29" fmla="*/ 38 h 66"/>
                  <a:gd name="T30" fmla="*/ 31 w 62"/>
                  <a:gd name="T31" fmla="*/ 20 h 66"/>
                  <a:gd name="T32" fmla="*/ 42 w 62"/>
                  <a:gd name="T33" fmla="*/ 36 h 66"/>
                  <a:gd name="T34" fmla="*/ 49 w 62"/>
                  <a:gd name="T35" fmla="*/ 51 h 66"/>
                  <a:gd name="T36" fmla="*/ 57 w 62"/>
                  <a:gd name="T37" fmla="*/ 19 h 66"/>
                  <a:gd name="T38" fmla="*/ 51 w 62"/>
                  <a:gd name="T39" fmla="*/ 51 h 66"/>
                  <a:gd name="T40" fmla="*/ 61 w 62"/>
                  <a:gd name="T41" fmla="*/ 24 h 66"/>
                  <a:gd name="T42" fmla="*/ 43 w 62"/>
                  <a:gd name="T43" fmla="*/ 63 h 66"/>
                  <a:gd name="T44" fmla="*/ 45 w 62"/>
                  <a:gd name="T45" fmla="*/ 51 h 66"/>
                  <a:gd name="T46" fmla="*/ 38 w 62"/>
                  <a:gd name="T47" fmla="*/ 49 h 66"/>
                  <a:gd name="T48" fmla="*/ 43 w 62"/>
                  <a:gd name="T49" fmla="*/ 63 h 66"/>
                  <a:gd name="T50" fmla="*/ 11 w 62"/>
                  <a:gd name="T51" fmla="*/ 50 h 66"/>
                  <a:gd name="T52" fmla="*/ 13 w 62"/>
                  <a:gd name="T53" fmla="*/ 39 h 66"/>
                  <a:gd name="T54" fmla="*/ 5 w 62"/>
                  <a:gd name="T55" fmla="*/ 39 h 66"/>
                  <a:gd name="T56" fmla="*/ 35 w 62"/>
                  <a:gd name="T57" fmla="*/ 21 h 66"/>
                  <a:gd name="T58" fmla="*/ 23 w 62"/>
                  <a:gd name="T59" fmla="*/ 36 h 66"/>
                  <a:gd name="T60" fmla="*/ 45 w 62"/>
                  <a:gd name="T61" fmla="*/ 63 h 66"/>
                  <a:gd name="T62" fmla="*/ 55 w 62"/>
                  <a:gd name="T63" fmla="*/ 53 h 66"/>
                  <a:gd name="T64" fmla="*/ 45 w 62"/>
                  <a:gd name="T65" fmla="*/ 63 h 66"/>
                  <a:gd name="T66" fmla="*/ 21 w 62"/>
                  <a:gd name="T67" fmla="*/ 40 h 66"/>
                  <a:gd name="T68" fmla="*/ 12 w 62"/>
                  <a:gd name="T69" fmla="*/ 5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66">
                    <a:moveTo>
                      <a:pt x="30" y="60"/>
                    </a:moveTo>
                    <a:cubicBezTo>
                      <a:pt x="31" y="58"/>
                      <a:pt x="32" y="56"/>
                      <a:pt x="33" y="54"/>
                    </a:cubicBezTo>
                    <a:cubicBezTo>
                      <a:pt x="38" y="47"/>
                      <a:pt x="41" y="39"/>
                      <a:pt x="42" y="31"/>
                    </a:cubicBezTo>
                    <a:cubicBezTo>
                      <a:pt x="42" y="29"/>
                      <a:pt x="42" y="28"/>
                      <a:pt x="41" y="26"/>
                    </a:cubicBezTo>
                    <a:cubicBezTo>
                      <a:pt x="40" y="21"/>
                      <a:pt x="36" y="21"/>
                      <a:pt x="33" y="25"/>
                    </a:cubicBezTo>
                    <a:cubicBezTo>
                      <a:pt x="27" y="31"/>
                      <a:pt x="22" y="39"/>
                      <a:pt x="19" y="48"/>
                    </a:cubicBezTo>
                    <a:cubicBezTo>
                      <a:pt x="18" y="49"/>
                      <a:pt x="18" y="50"/>
                      <a:pt x="18" y="51"/>
                    </a:cubicBezTo>
                    <a:cubicBezTo>
                      <a:pt x="18" y="52"/>
                      <a:pt x="17" y="53"/>
                      <a:pt x="17" y="54"/>
                    </a:cubicBezTo>
                    <a:cubicBezTo>
                      <a:pt x="15" y="52"/>
                      <a:pt x="13" y="52"/>
                      <a:pt x="11" y="53"/>
                    </a:cubicBezTo>
                    <a:cubicBezTo>
                      <a:pt x="9" y="50"/>
                      <a:pt x="4" y="50"/>
                      <a:pt x="0" y="48"/>
                    </a:cubicBezTo>
                    <a:cubicBezTo>
                      <a:pt x="1" y="45"/>
                      <a:pt x="3" y="41"/>
                      <a:pt x="4" y="38"/>
                    </a:cubicBezTo>
                    <a:cubicBezTo>
                      <a:pt x="6" y="34"/>
                      <a:pt x="8" y="30"/>
                      <a:pt x="10" y="27"/>
                    </a:cubicBezTo>
                    <a:cubicBezTo>
                      <a:pt x="13" y="19"/>
                      <a:pt x="19" y="13"/>
                      <a:pt x="25" y="8"/>
                    </a:cubicBezTo>
                    <a:cubicBezTo>
                      <a:pt x="35" y="0"/>
                      <a:pt x="50" y="2"/>
                      <a:pt x="57" y="9"/>
                    </a:cubicBezTo>
                    <a:cubicBezTo>
                      <a:pt x="61" y="14"/>
                      <a:pt x="62" y="20"/>
                      <a:pt x="62" y="27"/>
                    </a:cubicBezTo>
                    <a:cubicBezTo>
                      <a:pt x="62" y="34"/>
                      <a:pt x="60" y="41"/>
                      <a:pt x="58" y="48"/>
                    </a:cubicBezTo>
                    <a:cubicBezTo>
                      <a:pt x="56" y="53"/>
                      <a:pt x="53" y="57"/>
                      <a:pt x="51" y="62"/>
                    </a:cubicBezTo>
                    <a:cubicBezTo>
                      <a:pt x="51" y="62"/>
                      <a:pt x="51" y="63"/>
                      <a:pt x="51" y="63"/>
                    </a:cubicBezTo>
                    <a:cubicBezTo>
                      <a:pt x="51" y="64"/>
                      <a:pt x="50" y="65"/>
                      <a:pt x="50" y="66"/>
                    </a:cubicBezTo>
                    <a:cubicBezTo>
                      <a:pt x="47" y="66"/>
                      <a:pt x="44" y="66"/>
                      <a:pt x="42" y="65"/>
                    </a:cubicBezTo>
                    <a:cubicBezTo>
                      <a:pt x="40" y="63"/>
                      <a:pt x="37" y="62"/>
                      <a:pt x="35" y="61"/>
                    </a:cubicBezTo>
                    <a:cubicBezTo>
                      <a:pt x="33" y="61"/>
                      <a:pt x="32" y="60"/>
                      <a:pt x="30" y="60"/>
                    </a:cubicBezTo>
                    <a:close/>
                    <a:moveTo>
                      <a:pt x="49" y="51"/>
                    </a:moveTo>
                    <a:cubicBezTo>
                      <a:pt x="50" y="46"/>
                      <a:pt x="52" y="41"/>
                      <a:pt x="53" y="37"/>
                    </a:cubicBezTo>
                    <a:cubicBezTo>
                      <a:pt x="55" y="30"/>
                      <a:pt x="56" y="24"/>
                      <a:pt x="55" y="17"/>
                    </a:cubicBezTo>
                    <a:cubicBezTo>
                      <a:pt x="55" y="13"/>
                      <a:pt x="53" y="9"/>
                      <a:pt x="50" y="7"/>
                    </a:cubicBezTo>
                    <a:cubicBezTo>
                      <a:pt x="43" y="4"/>
                      <a:pt x="33" y="3"/>
                      <a:pt x="26" y="9"/>
                    </a:cubicBezTo>
                    <a:cubicBezTo>
                      <a:pt x="20" y="14"/>
                      <a:pt x="16" y="19"/>
                      <a:pt x="12" y="26"/>
                    </a:cubicBezTo>
                    <a:cubicBezTo>
                      <a:pt x="10" y="29"/>
                      <a:pt x="9" y="32"/>
                      <a:pt x="7" y="36"/>
                    </a:cubicBezTo>
                    <a:cubicBezTo>
                      <a:pt x="9" y="36"/>
                      <a:pt x="11" y="37"/>
                      <a:pt x="13" y="38"/>
                    </a:cubicBezTo>
                    <a:cubicBezTo>
                      <a:pt x="15" y="39"/>
                      <a:pt x="15" y="37"/>
                      <a:pt x="16" y="36"/>
                    </a:cubicBezTo>
                    <a:cubicBezTo>
                      <a:pt x="19" y="29"/>
                      <a:pt x="24" y="24"/>
                      <a:pt x="31" y="20"/>
                    </a:cubicBezTo>
                    <a:cubicBezTo>
                      <a:pt x="36" y="18"/>
                      <a:pt x="41" y="19"/>
                      <a:pt x="42" y="25"/>
                    </a:cubicBezTo>
                    <a:cubicBezTo>
                      <a:pt x="43" y="29"/>
                      <a:pt x="43" y="33"/>
                      <a:pt x="42" y="36"/>
                    </a:cubicBezTo>
                    <a:cubicBezTo>
                      <a:pt x="42" y="40"/>
                      <a:pt x="41" y="43"/>
                      <a:pt x="40" y="47"/>
                    </a:cubicBezTo>
                    <a:cubicBezTo>
                      <a:pt x="43" y="48"/>
                      <a:pt x="46" y="50"/>
                      <a:pt x="49" y="51"/>
                    </a:cubicBezTo>
                    <a:close/>
                    <a:moveTo>
                      <a:pt x="55" y="10"/>
                    </a:moveTo>
                    <a:cubicBezTo>
                      <a:pt x="55" y="13"/>
                      <a:pt x="57" y="16"/>
                      <a:pt x="57" y="19"/>
                    </a:cubicBezTo>
                    <a:cubicBezTo>
                      <a:pt x="58" y="27"/>
                      <a:pt x="56" y="34"/>
                      <a:pt x="54" y="41"/>
                    </a:cubicBezTo>
                    <a:cubicBezTo>
                      <a:pt x="53" y="44"/>
                      <a:pt x="52" y="48"/>
                      <a:pt x="51" y="51"/>
                    </a:cubicBezTo>
                    <a:cubicBezTo>
                      <a:pt x="55" y="52"/>
                      <a:pt x="56" y="50"/>
                      <a:pt x="57" y="46"/>
                    </a:cubicBezTo>
                    <a:cubicBezTo>
                      <a:pt x="59" y="39"/>
                      <a:pt x="61" y="32"/>
                      <a:pt x="61" y="24"/>
                    </a:cubicBezTo>
                    <a:cubicBezTo>
                      <a:pt x="60" y="18"/>
                      <a:pt x="59" y="13"/>
                      <a:pt x="55" y="10"/>
                    </a:cubicBezTo>
                    <a:close/>
                    <a:moveTo>
                      <a:pt x="43" y="63"/>
                    </a:moveTo>
                    <a:cubicBezTo>
                      <a:pt x="45" y="60"/>
                      <a:pt x="46" y="57"/>
                      <a:pt x="47" y="55"/>
                    </a:cubicBezTo>
                    <a:cubicBezTo>
                      <a:pt x="47" y="54"/>
                      <a:pt x="47" y="51"/>
                      <a:pt x="45" y="51"/>
                    </a:cubicBezTo>
                    <a:cubicBezTo>
                      <a:pt x="44" y="50"/>
                      <a:pt x="42" y="49"/>
                      <a:pt x="41" y="49"/>
                    </a:cubicBezTo>
                    <a:cubicBezTo>
                      <a:pt x="40" y="49"/>
                      <a:pt x="39" y="48"/>
                      <a:pt x="38" y="49"/>
                    </a:cubicBezTo>
                    <a:cubicBezTo>
                      <a:pt x="36" y="53"/>
                      <a:pt x="35" y="56"/>
                      <a:pt x="33" y="59"/>
                    </a:cubicBezTo>
                    <a:cubicBezTo>
                      <a:pt x="36" y="60"/>
                      <a:pt x="40" y="61"/>
                      <a:pt x="43" y="63"/>
                    </a:cubicBezTo>
                    <a:close/>
                    <a:moveTo>
                      <a:pt x="2" y="48"/>
                    </a:moveTo>
                    <a:cubicBezTo>
                      <a:pt x="5" y="48"/>
                      <a:pt x="8" y="49"/>
                      <a:pt x="11" y="50"/>
                    </a:cubicBezTo>
                    <a:cubicBezTo>
                      <a:pt x="12" y="47"/>
                      <a:pt x="13" y="44"/>
                      <a:pt x="14" y="41"/>
                    </a:cubicBezTo>
                    <a:cubicBezTo>
                      <a:pt x="14" y="41"/>
                      <a:pt x="13" y="40"/>
                      <a:pt x="13" y="39"/>
                    </a:cubicBezTo>
                    <a:cubicBezTo>
                      <a:pt x="11" y="39"/>
                      <a:pt x="9" y="39"/>
                      <a:pt x="6" y="38"/>
                    </a:cubicBezTo>
                    <a:cubicBezTo>
                      <a:pt x="6" y="38"/>
                      <a:pt x="6" y="39"/>
                      <a:pt x="5" y="39"/>
                    </a:cubicBezTo>
                    <a:cubicBezTo>
                      <a:pt x="4" y="42"/>
                      <a:pt x="3" y="44"/>
                      <a:pt x="2" y="48"/>
                    </a:cubicBezTo>
                    <a:close/>
                    <a:moveTo>
                      <a:pt x="35" y="21"/>
                    </a:moveTo>
                    <a:cubicBezTo>
                      <a:pt x="30" y="21"/>
                      <a:pt x="18" y="31"/>
                      <a:pt x="17" y="39"/>
                    </a:cubicBezTo>
                    <a:cubicBezTo>
                      <a:pt x="20" y="39"/>
                      <a:pt x="21" y="39"/>
                      <a:pt x="23" y="36"/>
                    </a:cubicBezTo>
                    <a:cubicBezTo>
                      <a:pt x="26" y="30"/>
                      <a:pt x="30" y="25"/>
                      <a:pt x="35" y="21"/>
                    </a:cubicBezTo>
                    <a:close/>
                    <a:moveTo>
                      <a:pt x="45" y="63"/>
                    </a:moveTo>
                    <a:cubicBezTo>
                      <a:pt x="48" y="65"/>
                      <a:pt x="49" y="64"/>
                      <a:pt x="50" y="62"/>
                    </a:cubicBezTo>
                    <a:cubicBezTo>
                      <a:pt x="52" y="59"/>
                      <a:pt x="53" y="56"/>
                      <a:pt x="55" y="53"/>
                    </a:cubicBezTo>
                    <a:cubicBezTo>
                      <a:pt x="51" y="52"/>
                      <a:pt x="49" y="53"/>
                      <a:pt x="48" y="56"/>
                    </a:cubicBezTo>
                    <a:cubicBezTo>
                      <a:pt x="47" y="59"/>
                      <a:pt x="46" y="61"/>
                      <a:pt x="45" y="63"/>
                    </a:cubicBezTo>
                    <a:close/>
                    <a:moveTo>
                      <a:pt x="16" y="51"/>
                    </a:moveTo>
                    <a:cubicBezTo>
                      <a:pt x="18" y="47"/>
                      <a:pt x="19" y="44"/>
                      <a:pt x="21" y="40"/>
                    </a:cubicBezTo>
                    <a:cubicBezTo>
                      <a:pt x="19" y="40"/>
                      <a:pt x="17" y="40"/>
                      <a:pt x="15" y="40"/>
                    </a:cubicBezTo>
                    <a:cubicBezTo>
                      <a:pt x="14" y="44"/>
                      <a:pt x="13" y="47"/>
                      <a:pt x="12" y="50"/>
                    </a:cubicBezTo>
                    <a:cubicBezTo>
                      <a:pt x="14" y="50"/>
                      <a:pt x="15" y="50"/>
                      <a:pt x="16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="1"/>
              </a:p>
            </p:txBody>
          </p:sp>
          <p:sp>
            <p:nvSpPr>
              <p:cNvPr id="7" name="Freeform 40218"/>
              <p:cNvSpPr/>
              <p:nvPr/>
            </p:nvSpPr>
            <p:spPr bwMode="auto">
              <a:xfrm>
                <a:off x="5957888" y="3479800"/>
                <a:ext cx="28575" cy="31750"/>
              </a:xfrm>
              <a:custGeom>
                <a:avLst/>
                <a:gdLst>
                  <a:gd name="T0" fmla="*/ 7 w 7"/>
                  <a:gd name="T1" fmla="*/ 0 h 8"/>
                  <a:gd name="T2" fmla="*/ 0 w 7"/>
                  <a:gd name="T3" fmla="*/ 8 h 8"/>
                  <a:gd name="T4" fmla="*/ 7 w 7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8">
                    <a:moveTo>
                      <a:pt x="7" y="0"/>
                    </a:moveTo>
                    <a:cubicBezTo>
                      <a:pt x="6" y="4"/>
                      <a:pt x="3" y="8"/>
                      <a:pt x="0" y="8"/>
                    </a:cubicBezTo>
                    <a:cubicBezTo>
                      <a:pt x="2" y="6"/>
                      <a:pt x="4" y="3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="1"/>
              </a:p>
            </p:txBody>
          </p:sp>
          <p:sp>
            <p:nvSpPr>
              <p:cNvPr id="8" name="Freeform 40219"/>
              <p:cNvSpPr/>
              <p:nvPr/>
            </p:nvSpPr>
            <p:spPr bwMode="auto">
              <a:xfrm>
                <a:off x="6167438" y="3533775"/>
                <a:ext cx="11113" cy="47625"/>
              </a:xfrm>
              <a:custGeom>
                <a:avLst/>
                <a:gdLst>
                  <a:gd name="T0" fmla="*/ 1 w 3"/>
                  <a:gd name="T1" fmla="*/ 0 h 12"/>
                  <a:gd name="T2" fmla="*/ 3 w 3"/>
                  <a:gd name="T3" fmla="*/ 12 h 12"/>
                  <a:gd name="T4" fmla="*/ 0 w 3"/>
                  <a:gd name="T5" fmla="*/ 0 h 12"/>
                  <a:gd name="T6" fmla="*/ 1 w 3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2">
                    <a:moveTo>
                      <a:pt x="1" y="0"/>
                    </a:moveTo>
                    <a:cubicBezTo>
                      <a:pt x="2" y="4"/>
                      <a:pt x="2" y="8"/>
                      <a:pt x="3" y="12"/>
                    </a:cubicBezTo>
                    <a:cubicBezTo>
                      <a:pt x="1" y="11"/>
                      <a:pt x="1" y="1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="1"/>
              </a:p>
            </p:txBody>
          </p:sp>
          <p:sp>
            <p:nvSpPr>
              <p:cNvPr id="9" name="Freeform 40220"/>
              <p:cNvSpPr/>
              <p:nvPr/>
            </p:nvSpPr>
            <p:spPr bwMode="auto">
              <a:xfrm>
                <a:off x="5986463" y="3498850"/>
                <a:ext cx="11113" cy="39688"/>
              </a:xfrm>
              <a:custGeom>
                <a:avLst/>
                <a:gdLst>
                  <a:gd name="T0" fmla="*/ 3 w 3"/>
                  <a:gd name="T1" fmla="*/ 0 h 10"/>
                  <a:gd name="T2" fmla="*/ 1 w 3"/>
                  <a:gd name="T3" fmla="*/ 10 h 10"/>
                  <a:gd name="T4" fmla="*/ 3 w 3"/>
                  <a:gd name="T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0">
                    <a:moveTo>
                      <a:pt x="3" y="0"/>
                    </a:moveTo>
                    <a:cubicBezTo>
                      <a:pt x="3" y="3"/>
                      <a:pt x="2" y="6"/>
                      <a:pt x="1" y="10"/>
                    </a:cubicBezTo>
                    <a:cubicBezTo>
                      <a:pt x="0" y="8"/>
                      <a:pt x="1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="1"/>
              </a:p>
            </p:txBody>
          </p:sp>
          <p:sp>
            <p:nvSpPr>
              <p:cNvPr id="10" name="Freeform 40221"/>
              <p:cNvSpPr/>
              <p:nvPr/>
            </p:nvSpPr>
            <p:spPr bwMode="auto">
              <a:xfrm>
                <a:off x="6092826" y="3538538"/>
                <a:ext cx="19050" cy="34925"/>
              </a:xfrm>
              <a:custGeom>
                <a:avLst/>
                <a:gdLst>
                  <a:gd name="T0" fmla="*/ 0 w 5"/>
                  <a:gd name="T1" fmla="*/ 9 h 9"/>
                  <a:gd name="T2" fmla="*/ 0 w 5"/>
                  <a:gd name="T3" fmla="*/ 7 h 9"/>
                  <a:gd name="T4" fmla="*/ 2 w 5"/>
                  <a:gd name="T5" fmla="*/ 3 h 9"/>
                  <a:gd name="T6" fmla="*/ 5 w 5"/>
                  <a:gd name="T7" fmla="*/ 0 h 9"/>
                  <a:gd name="T8" fmla="*/ 5 w 5"/>
                  <a:gd name="T9" fmla="*/ 0 h 9"/>
                  <a:gd name="T10" fmla="*/ 0 w 5"/>
                  <a:gd name="T11" fmla="*/ 9 h 9"/>
                  <a:gd name="T12" fmla="*/ 0 w 5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9">
                    <a:moveTo>
                      <a:pt x="0" y="9"/>
                    </a:moveTo>
                    <a:cubicBezTo>
                      <a:pt x="0" y="8"/>
                      <a:pt x="0" y="7"/>
                      <a:pt x="0" y="7"/>
                    </a:cubicBezTo>
                    <a:cubicBezTo>
                      <a:pt x="1" y="6"/>
                      <a:pt x="1" y="4"/>
                      <a:pt x="2" y="3"/>
                    </a:cubicBezTo>
                    <a:cubicBezTo>
                      <a:pt x="3" y="2"/>
                      <a:pt x="4" y="1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3"/>
                      <a:pt x="2" y="6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="1"/>
              </a:p>
            </p:txBody>
          </p:sp>
          <p:sp>
            <p:nvSpPr>
              <p:cNvPr id="11" name="Freeform 40222"/>
              <p:cNvSpPr/>
              <p:nvPr/>
            </p:nvSpPr>
            <p:spPr bwMode="auto">
              <a:xfrm>
                <a:off x="6021388" y="3498850"/>
                <a:ext cx="7938" cy="39688"/>
              </a:xfrm>
              <a:custGeom>
                <a:avLst/>
                <a:gdLst>
                  <a:gd name="T0" fmla="*/ 1 w 2"/>
                  <a:gd name="T1" fmla="*/ 0 h 10"/>
                  <a:gd name="T2" fmla="*/ 2 w 2"/>
                  <a:gd name="T3" fmla="*/ 10 h 10"/>
                  <a:gd name="T4" fmla="*/ 1 w 2"/>
                  <a:gd name="T5" fmla="*/ 10 h 10"/>
                  <a:gd name="T6" fmla="*/ 1 w 2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0">
                    <a:moveTo>
                      <a:pt x="1" y="0"/>
                    </a:moveTo>
                    <a:cubicBezTo>
                      <a:pt x="1" y="4"/>
                      <a:pt x="1" y="7"/>
                      <a:pt x="2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7"/>
                      <a:pt x="0" y="4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="1"/>
              </a:p>
            </p:txBody>
          </p:sp>
          <p:sp>
            <p:nvSpPr>
              <p:cNvPr id="12" name="Freeform 40223"/>
              <p:cNvSpPr/>
              <p:nvPr/>
            </p:nvSpPr>
            <p:spPr bwMode="auto">
              <a:xfrm>
                <a:off x="6061076" y="3525838"/>
                <a:ext cx="26988" cy="23813"/>
              </a:xfrm>
              <a:custGeom>
                <a:avLst/>
                <a:gdLst>
                  <a:gd name="T0" fmla="*/ 0 w 7"/>
                  <a:gd name="T1" fmla="*/ 5 h 6"/>
                  <a:gd name="T2" fmla="*/ 6 w 7"/>
                  <a:gd name="T3" fmla="*/ 0 h 6"/>
                  <a:gd name="T4" fmla="*/ 7 w 7"/>
                  <a:gd name="T5" fmla="*/ 1 h 6"/>
                  <a:gd name="T6" fmla="*/ 2 w 7"/>
                  <a:gd name="T7" fmla="*/ 6 h 6"/>
                  <a:gd name="T8" fmla="*/ 0 w 7"/>
                  <a:gd name="T9" fmla="*/ 5 h 6"/>
                  <a:gd name="T10" fmla="*/ 0 w 7"/>
                  <a:gd name="T1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6">
                    <a:moveTo>
                      <a:pt x="0" y="5"/>
                    </a:moveTo>
                    <a:cubicBezTo>
                      <a:pt x="2" y="3"/>
                      <a:pt x="4" y="2"/>
                      <a:pt x="6" y="0"/>
                    </a:cubicBezTo>
                    <a:cubicBezTo>
                      <a:pt x="6" y="1"/>
                      <a:pt x="7" y="1"/>
                      <a:pt x="7" y="1"/>
                    </a:cubicBezTo>
                    <a:cubicBezTo>
                      <a:pt x="5" y="3"/>
                      <a:pt x="3" y="4"/>
                      <a:pt x="2" y="6"/>
                    </a:cubicBezTo>
                    <a:cubicBezTo>
                      <a:pt x="1" y="6"/>
                      <a:pt x="1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="1"/>
              </a:p>
            </p:txBody>
          </p:sp>
          <p:sp>
            <p:nvSpPr>
              <p:cNvPr id="13" name="Freeform 40224"/>
              <p:cNvSpPr/>
              <p:nvPr/>
            </p:nvSpPr>
            <p:spPr bwMode="auto">
              <a:xfrm>
                <a:off x="6127751" y="3541713"/>
                <a:ext cx="11113" cy="31750"/>
              </a:xfrm>
              <a:custGeom>
                <a:avLst/>
                <a:gdLst>
                  <a:gd name="T0" fmla="*/ 2 w 3"/>
                  <a:gd name="T1" fmla="*/ 8 h 8"/>
                  <a:gd name="T2" fmla="*/ 2 w 3"/>
                  <a:gd name="T3" fmla="*/ 0 h 8"/>
                  <a:gd name="T4" fmla="*/ 3 w 3"/>
                  <a:gd name="T5" fmla="*/ 0 h 8"/>
                  <a:gd name="T6" fmla="*/ 2 w 3"/>
                  <a:gd name="T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8">
                    <a:moveTo>
                      <a:pt x="2" y="8"/>
                    </a:moveTo>
                    <a:cubicBezTo>
                      <a:pt x="0" y="7"/>
                      <a:pt x="0" y="7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3" y="2"/>
                      <a:pt x="2" y="5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="1"/>
              </a:p>
            </p:txBody>
          </p:sp>
          <p:sp>
            <p:nvSpPr>
              <p:cNvPr id="14" name="Freeform 40225"/>
              <p:cNvSpPr/>
              <p:nvPr/>
            </p:nvSpPr>
            <p:spPr bwMode="auto">
              <a:xfrm>
                <a:off x="6048376" y="3487738"/>
                <a:ext cx="7938" cy="34925"/>
              </a:xfrm>
              <a:custGeom>
                <a:avLst/>
                <a:gdLst>
                  <a:gd name="T0" fmla="*/ 1 w 2"/>
                  <a:gd name="T1" fmla="*/ 9 h 9"/>
                  <a:gd name="T2" fmla="*/ 0 w 2"/>
                  <a:gd name="T3" fmla="*/ 0 h 9"/>
                  <a:gd name="T4" fmla="*/ 1 w 2"/>
                  <a:gd name="T5" fmla="*/ 0 h 9"/>
                  <a:gd name="T6" fmla="*/ 2 w 2"/>
                  <a:gd name="T7" fmla="*/ 8 h 9"/>
                  <a:gd name="T8" fmla="*/ 1 w 2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1" y="9"/>
                    </a:moveTo>
                    <a:cubicBezTo>
                      <a:pt x="1" y="6"/>
                      <a:pt x="1" y="3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3"/>
                      <a:pt x="2" y="6"/>
                      <a:pt x="2" y="8"/>
                    </a:cubicBezTo>
                    <a:cubicBezTo>
                      <a:pt x="2" y="8"/>
                      <a:pt x="1" y="9"/>
                      <a:pt x="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="1"/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136" y="870"/>
              <a:ext cx="367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accent5"/>
                  </a:solidFill>
                  <a:latin typeface="+mj-ea"/>
                  <a:ea typeface="+mj-ea"/>
                </a:rPr>
                <a:t>未登录情况</a:t>
              </a:r>
              <a:endParaRPr lang="zh-CN" altLang="en-US" sz="3200" b="1" dirty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766460" y="1421775"/>
            <a:ext cx="3038325" cy="752868"/>
            <a:chOff x="2027" y="779"/>
            <a:chExt cx="4785" cy="1186"/>
          </a:xfrm>
        </p:grpSpPr>
        <p:grpSp>
          <p:nvGrpSpPr>
            <p:cNvPr id="5" name="PA_chenying0907 14"/>
            <p:cNvGrpSpPr/>
            <p:nvPr>
              <p:custDataLst>
                <p:tags r:id="rId2"/>
              </p:custDataLst>
            </p:nvPr>
          </p:nvGrpSpPr>
          <p:grpSpPr>
            <a:xfrm>
              <a:off x="2027" y="779"/>
              <a:ext cx="1021" cy="1186"/>
              <a:chOff x="5957888" y="3260725"/>
              <a:chExt cx="276225" cy="320675"/>
            </a:xfrm>
            <a:solidFill>
              <a:schemeClr val="accent5"/>
            </a:solidFill>
          </p:grpSpPr>
          <p:sp>
            <p:nvSpPr>
              <p:cNvPr id="20" name="Freeform 40217"/>
              <p:cNvSpPr>
                <a:spLocks noEditPoints="1"/>
              </p:cNvSpPr>
              <p:nvPr/>
            </p:nvSpPr>
            <p:spPr bwMode="auto">
              <a:xfrm>
                <a:off x="5989638" y="3260725"/>
                <a:ext cx="244475" cy="258763"/>
              </a:xfrm>
              <a:custGeom>
                <a:avLst/>
                <a:gdLst>
                  <a:gd name="T0" fmla="*/ 33 w 62"/>
                  <a:gd name="T1" fmla="*/ 54 h 66"/>
                  <a:gd name="T2" fmla="*/ 41 w 62"/>
                  <a:gd name="T3" fmla="*/ 26 h 66"/>
                  <a:gd name="T4" fmla="*/ 19 w 62"/>
                  <a:gd name="T5" fmla="*/ 48 h 66"/>
                  <a:gd name="T6" fmla="*/ 17 w 62"/>
                  <a:gd name="T7" fmla="*/ 54 h 66"/>
                  <a:gd name="T8" fmla="*/ 0 w 62"/>
                  <a:gd name="T9" fmla="*/ 48 h 66"/>
                  <a:gd name="T10" fmla="*/ 10 w 62"/>
                  <a:gd name="T11" fmla="*/ 27 h 66"/>
                  <a:gd name="T12" fmla="*/ 57 w 62"/>
                  <a:gd name="T13" fmla="*/ 9 h 66"/>
                  <a:gd name="T14" fmla="*/ 58 w 62"/>
                  <a:gd name="T15" fmla="*/ 48 h 66"/>
                  <a:gd name="T16" fmla="*/ 51 w 62"/>
                  <a:gd name="T17" fmla="*/ 63 h 66"/>
                  <a:gd name="T18" fmla="*/ 42 w 62"/>
                  <a:gd name="T19" fmla="*/ 65 h 66"/>
                  <a:gd name="T20" fmla="*/ 30 w 62"/>
                  <a:gd name="T21" fmla="*/ 60 h 66"/>
                  <a:gd name="T22" fmla="*/ 53 w 62"/>
                  <a:gd name="T23" fmla="*/ 37 h 66"/>
                  <a:gd name="T24" fmla="*/ 50 w 62"/>
                  <a:gd name="T25" fmla="*/ 7 h 66"/>
                  <a:gd name="T26" fmla="*/ 12 w 62"/>
                  <a:gd name="T27" fmla="*/ 26 h 66"/>
                  <a:gd name="T28" fmla="*/ 13 w 62"/>
                  <a:gd name="T29" fmla="*/ 38 h 66"/>
                  <a:gd name="T30" fmla="*/ 31 w 62"/>
                  <a:gd name="T31" fmla="*/ 20 h 66"/>
                  <a:gd name="T32" fmla="*/ 42 w 62"/>
                  <a:gd name="T33" fmla="*/ 36 h 66"/>
                  <a:gd name="T34" fmla="*/ 49 w 62"/>
                  <a:gd name="T35" fmla="*/ 51 h 66"/>
                  <a:gd name="T36" fmla="*/ 57 w 62"/>
                  <a:gd name="T37" fmla="*/ 19 h 66"/>
                  <a:gd name="T38" fmla="*/ 51 w 62"/>
                  <a:gd name="T39" fmla="*/ 51 h 66"/>
                  <a:gd name="T40" fmla="*/ 61 w 62"/>
                  <a:gd name="T41" fmla="*/ 24 h 66"/>
                  <a:gd name="T42" fmla="*/ 43 w 62"/>
                  <a:gd name="T43" fmla="*/ 63 h 66"/>
                  <a:gd name="T44" fmla="*/ 45 w 62"/>
                  <a:gd name="T45" fmla="*/ 51 h 66"/>
                  <a:gd name="T46" fmla="*/ 38 w 62"/>
                  <a:gd name="T47" fmla="*/ 49 h 66"/>
                  <a:gd name="T48" fmla="*/ 43 w 62"/>
                  <a:gd name="T49" fmla="*/ 63 h 66"/>
                  <a:gd name="T50" fmla="*/ 11 w 62"/>
                  <a:gd name="T51" fmla="*/ 50 h 66"/>
                  <a:gd name="T52" fmla="*/ 13 w 62"/>
                  <a:gd name="T53" fmla="*/ 39 h 66"/>
                  <a:gd name="T54" fmla="*/ 5 w 62"/>
                  <a:gd name="T55" fmla="*/ 39 h 66"/>
                  <a:gd name="T56" fmla="*/ 35 w 62"/>
                  <a:gd name="T57" fmla="*/ 21 h 66"/>
                  <a:gd name="T58" fmla="*/ 23 w 62"/>
                  <a:gd name="T59" fmla="*/ 36 h 66"/>
                  <a:gd name="T60" fmla="*/ 45 w 62"/>
                  <a:gd name="T61" fmla="*/ 63 h 66"/>
                  <a:gd name="T62" fmla="*/ 55 w 62"/>
                  <a:gd name="T63" fmla="*/ 53 h 66"/>
                  <a:gd name="T64" fmla="*/ 45 w 62"/>
                  <a:gd name="T65" fmla="*/ 63 h 66"/>
                  <a:gd name="T66" fmla="*/ 21 w 62"/>
                  <a:gd name="T67" fmla="*/ 40 h 66"/>
                  <a:gd name="T68" fmla="*/ 12 w 62"/>
                  <a:gd name="T69" fmla="*/ 5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66">
                    <a:moveTo>
                      <a:pt x="30" y="60"/>
                    </a:moveTo>
                    <a:cubicBezTo>
                      <a:pt x="31" y="58"/>
                      <a:pt x="32" y="56"/>
                      <a:pt x="33" y="54"/>
                    </a:cubicBezTo>
                    <a:cubicBezTo>
                      <a:pt x="38" y="47"/>
                      <a:pt x="41" y="39"/>
                      <a:pt x="42" y="31"/>
                    </a:cubicBezTo>
                    <a:cubicBezTo>
                      <a:pt x="42" y="29"/>
                      <a:pt x="42" y="28"/>
                      <a:pt x="41" y="26"/>
                    </a:cubicBezTo>
                    <a:cubicBezTo>
                      <a:pt x="40" y="21"/>
                      <a:pt x="36" y="21"/>
                      <a:pt x="33" y="25"/>
                    </a:cubicBezTo>
                    <a:cubicBezTo>
                      <a:pt x="27" y="31"/>
                      <a:pt x="22" y="39"/>
                      <a:pt x="19" y="48"/>
                    </a:cubicBezTo>
                    <a:cubicBezTo>
                      <a:pt x="18" y="49"/>
                      <a:pt x="18" y="50"/>
                      <a:pt x="18" y="51"/>
                    </a:cubicBezTo>
                    <a:cubicBezTo>
                      <a:pt x="18" y="52"/>
                      <a:pt x="17" y="53"/>
                      <a:pt x="17" y="54"/>
                    </a:cubicBezTo>
                    <a:cubicBezTo>
                      <a:pt x="15" y="52"/>
                      <a:pt x="13" y="52"/>
                      <a:pt x="11" y="53"/>
                    </a:cubicBezTo>
                    <a:cubicBezTo>
                      <a:pt x="9" y="50"/>
                      <a:pt x="4" y="50"/>
                      <a:pt x="0" y="48"/>
                    </a:cubicBezTo>
                    <a:cubicBezTo>
                      <a:pt x="1" y="45"/>
                      <a:pt x="3" y="41"/>
                      <a:pt x="4" y="38"/>
                    </a:cubicBezTo>
                    <a:cubicBezTo>
                      <a:pt x="6" y="34"/>
                      <a:pt x="8" y="30"/>
                      <a:pt x="10" y="27"/>
                    </a:cubicBezTo>
                    <a:cubicBezTo>
                      <a:pt x="13" y="19"/>
                      <a:pt x="19" y="13"/>
                      <a:pt x="25" y="8"/>
                    </a:cubicBezTo>
                    <a:cubicBezTo>
                      <a:pt x="35" y="0"/>
                      <a:pt x="50" y="2"/>
                      <a:pt x="57" y="9"/>
                    </a:cubicBezTo>
                    <a:cubicBezTo>
                      <a:pt x="61" y="14"/>
                      <a:pt x="62" y="20"/>
                      <a:pt x="62" y="27"/>
                    </a:cubicBezTo>
                    <a:cubicBezTo>
                      <a:pt x="62" y="34"/>
                      <a:pt x="60" y="41"/>
                      <a:pt x="58" y="48"/>
                    </a:cubicBezTo>
                    <a:cubicBezTo>
                      <a:pt x="56" y="53"/>
                      <a:pt x="53" y="57"/>
                      <a:pt x="51" y="62"/>
                    </a:cubicBezTo>
                    <a:cubicBezTo>
                      <a:pt x="51" y="62"/>
                      <a:pt x="51" y="63"/>
                      <a:pt x="51" y="63"/>
                    </a:cubicBezTo>
                    <a:cubicBezTo>
                      <a:pt x="51" y="64"/>
                      <a:pt x="50" y="65"/>
                      <a:pt x="50" y="66"/>
                    </a:cubicBezTo>
                    <a:cubicBezTo>
                      <a:pt x="47" y="66"/>
                      <a:pt x="44" y="66"/>
                      <a:pt x="42" y="65"/>
                    </a:cubicBezTo>
                    <a:cubicBezTo>
                      <a:pt x="40" y="63"/>
                      <a:pt x="37" y="62"/>
                      <a:pt x="35" y="61"/>
                    </a:cubicBezTo>
                    <a:cubicBezTo>
                      <a:pt x="33" y="61"/>
                      <a:pt x="32" y="60"/>
                      <a:pt x="30" y="60"/>
                    </a:cubicBezTo>
                    <a:close/>
                    <a:moveTo>
                      <a:pt x="49" y="51"/>
                    </a:moveTo>
                    <a:cubicBezTo>
                      <a:pt x="50" y="46"/>
                      <a:pt x="52" y="41"/>
                      <a:pt x="53" y="37"/>
                    </a:cubicBezTo>
                    <a:cubicBezTo>
                      <a:pt x="55" y="30"/>
                      <a:pt x="56" y="24"/>
                      <a:pt x="55" y="17"/>
                    </a:cubicBezTo>
                    <a:cubicBezTo>
                      <a:pt x="55" y="13"/>
                      <a:pt x="53" y="9"/>
                      <a:pt x="50" y="7"/>
                    </a:cubicBezTo>
                    <a:cubicBezTo>
                      <a:pt x="43" y="4"/>
                      <a:pt x="33" y="3"/>
                      <a:pt x="26" y="9"/>
                    </a:cubicBezTo>
                    <a:cubicBezTo>
                      <a:pt x="20" y="14"/>
                      <a:pt x="16" y="19"/>
                      <a:pt x="12" y="26"/>
                    </a:cubicBezTo>
                    <a:cubicBezTo>
                      <a:pt x="10" y="29"/>
                      <a:pt x="9" y="32"/>
                      <a:pt x="7" y="36"/>
                    </a:cubicBezTo>
                    <a:cubicBezTo>
                      <a:pt x="9" y="36"/>
                      <a:pt x="11" y="37"/>
                      <a:pt x="13" y="38"/>
                    </a:cubicBezTo>
                    <a:cubicBezTo>
                      <a:pt x="15" y="39"/>
                      <a:pt x="15" y="37"/>
                      <a:pt x="16" y="36"/>
                    </a:cubicBezTo>
                    <a:cubicBezTo>
                      <a:pt x="19" y="29"/>
                      <a:pt x="24" y="24"/>
                      <a:pt x="31" y="20"/>
                    </a:cubicBezTo>
                    <a:cubicBezTo>
                      <a:pt x="36" y="18"/>
                      <a:pt x="41" y="19"/>
                      <a:pt x="42" y="25"/>
                    </a:cubicBezTo>
                    <a:cubicBezTo>
                      <a:pt x="43" y="29"/>
                      <a:pt x="43" y="33"/>
                      <a:pt x="42" y="36"/>
                    </a:cubicBezTo>
                    <a:cubicBezTo>
                      <a:pt x="42" y="40"/>
                      <a:pt x="41" y="43"/>
                      <a:pt x="40" y="47"/>
                    </a:cubicBezTo>
                    <a:cubicBezTo>
                      <a:pt x="43" y="48"/>
                      <a:pt x="46" y="50"/>
                      <a:pt x="49" y="51"/>
                    </a:cubicBezTo>
                    <a:close/>
                    <a:moveTo>
                      <a:pt x="55" y="10"/>
                    </a:moveTo>
                    <a:cubicBezTo>
                      <a:pt x="55" y="13"/>
                      <a:pt x="57" y="16"/>
                      <a:pt x="57" y="19"/>
                    </a:cubicBezTo>
                    <a:cubicBezTo>
                      <a:pt x="58" y="27"/>
                      <a:pt x="56" y="34"/>
                      <a:pt x="54" y="41"/>
                    </a:cubicBezTo>
                    <a:cubicBezTo>
                      <a:pt x="53" y="44"/>
                      <a:pt x="52" y="48"/>
                      <a:pt x="51" y="51"/>
                    </a:cubicBezTo>
                    <a:cubicBezTo>
                      <a:pt x="55" y="52"/>
                      <a:pt x="56" y="50"/>
                      <a:pt x="57" y="46"/>
                    </a:cubicBezTo>
                    <a:cubicBezTo>
                      <a:pt x="59" y="39"/>
                      <a:pt x="61" y="32"/>
                      <a:pt x="61" y="24"/>
                    </a:cubicBezTo>
                    <a:cubicBezTo>
                      <a:pt x="60" y="18"/>
                      <a:pt x="59" y="13"/>
                      <a:pt x="55" y="10"/>
                    </a:cubicBezTo>
                    <a:close/>
                    <a:moveTo>
                      <a:pt x="43" y="63"/>
                    </a:moveTo>
                    <a:cubicBezTo>
                      <a:pt x="45" y="60"/>
                      <a:pt x="46" y="57"/>
                      <a:pt x="47" y="55"/>
                    </a:cubicBezTo>
                    <a:cubicBezTo>
                      <a:pt x="47" y="54"/>
                      <a:pt x="47" y="51"/>
                      <a:pt x="45" y="51"/>
                    </a:cubicBezTo>
                    <a:cubicBezTo>
                      <a:pt x="44" y="50"/>
                      <a:pt x="42" y="49"/>
                      <a:pt x="41" y="49"/>
                    </a:cubicBezTo>
                    <a:cubicBezTo>
                      <a:pt x="40" y="49"/>
                      <a:pt x="39" y="48"/>
                      <a:pt x="38" y="49"/>
                    </a:cubicBezTo>
                    <a:cubicBezTo>
                      <a:pt x="36" y="53"/>
                      <a:pt x="35" y="56"/>
                      <a:pt x="33" y="59"/>
                    </a:cubicBezTo>
                    <a:cubicBezTo>
                      <a:pt x="36" y="60"/>
                      <a:pt x="40" y="61"/>
                      <a:pt x="43" y="63"/>
                    </a:cubicBezTo>
                    <a:close/>
                    <a:moveTo>
                      <a:pt x="2" y="48"/>
                    </a:moveTo>
                    <a:cubicBezTo>
                      <a:pt x="5" y="48"/>
                      <a:pt x="8" y="49"/>
                      <a:pt x="11" y="50"/>
                    </a:cubicBezTo>
                    <a:cubicBezTo>
                      <a:pt x="12" y="47"/>
                      <a:pt x="13" y="44"/>
                      <a:pt x="14" y="41"/>
                    </a:cubicBezTo>
                    <a:cubicBezTo>
                      <a:pt x="14" y="41"/>
                      <a:pt x="13" y="40"/>
                      <a:pt x="13" y="39"/>
                    </a:cubicBezTo>
                    <a:cubicBezTo>
                      <a:pt x="11" y="39"/>
                      <a:pt x="9" y="39"/>
                      <a:pt x="6" y="38"/>
                    </a:cubicBezTo>
                    <a:cubicBezTo>
                      <a:pt x="6" y="38"/>
                      <a:pt x="6" y="39"/>
                      <a:pt x="5" y="39"/>
                    </a:cubicBezTo>
                    <a:cubicBezTo>
                      <a:pt x="4" y="42"/>
                      <a:pt x="3" y="44"/>
                      <a:pt x="2" y="48"/>
                    </a:cubicBezTo>
                    <a:close/>
                    <a:moveTo>
                      <a:pt x="35" y="21"/>
                    </a:moveTo>
                    <a:cubicBezTo>
                      <a:pt x="30" y="21"/>
                      <a:pt x="18" y="31"/>
                      <a:pt x="17" y="39"/>
                    </a:cubicBezTo>
                    <a:cubicBezTo>
                      <a:pt x="20" y="39"/>
                      <a:pt x="21" y="39"/>
                      <a:pt x="23" y="36"/>
                    </a:cubicBezTo>
                    <a:cubicBezTo>
                      <a:pt x="26" y="30"/>
                      <a:pt x="30" y="25"/>
                      <a:pt x="35" y="21"/>
                    </a:cubicBezTo>
                    <a:close/>
                    <a:moveTo>
                      <a:pt x="45" y="63"/>
                    </a:moveTo>
                    <a:cubicBezTo>
                      <a:pt x="48" y="65"/>
                      <a:pt x="49" y="64"/>
                      <a:pt x="50" y="62"/>
                    </a:cubicBezTo>
                    <a:cubicBezTo>
                      <a:pt x="52" y="59"/>
                      <a:pt x="53" y="56"/>
                      <a:pt x="55" y="53"/>
                    </a:cubicBezTo>
                    <a:cubicBezTo>
                      <a:pt x="51" y="52"/>
                      <a:pt x="49" y="53"/>
                      <a:pt x="48" y="56"/>
                    </a:cubicBezTo>
                    <a:cubicBezTo>
                      <a:pt x="47" y="59"/>
                      <a:pt x="46" y="61"/>
                      <a:pt x="45" y="63"/>
                    </a:cubicBezTo>
                    <a:close/>
                    <a:moveTo>
                      <a:pt x="16" y="51"/>
                    </a:moveTo>
                    <a:cubicBezTo>
                      <a:pt x="18" y="47"/>
                      <a:pt x="19" y="44"/>
                      <a:pt x="21" y="40"/>
                    </a:cubicBezTo>
                    <a:cubicBezTo>
                      <a:pt x="19" y="40"/>
                      <a:pt x="17" y="40"/>
                      <a:pt x="15" y="40"/>
                    </a:cubicBezTo>
                    <a:cubicBezTo>
                      <a:pt x="14" y="44"/>
                      <a:pt x="13" y="47"/>
                      <a:pt x="12" y="50"/>
                    </a:cubicBezTo>
                    <a:cubicBezTo>
                      <a:pt x="14" y="50"/>
                      <a:pt x="15" y="50"/>
                      <a:pt x="16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21" name="Freeform 40218"/>
              <p:cNvSpPr/>
              <p:nvPr/>
            </p:nvSpPr>
            <p:spPr bwMode="auto">
              <a:xfrm>
                <a:off x="5957888" y="3479800"/>
                <a:ext cx="28575" cy="31750"/>
              </a:xfrm>
              <a:custGeom>
                <a:avLst/>
                <a:gdLst>
                  <a:gd name="T0" fmla="*/ 7 w 7"/>
                  <a:gd name="T1" fmla="*/ 0 h 8"/>
                  <a:gd name="T2" fmla="*/ 0 w 7"/>
                  <a:gd name="T3" fmla="*/ 8 h 8"/>
                  <a:gd name="T4" fmla="*/ 7 w 7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8">
                    <a:moveTo>
                      <a:pt x="7" y="0"/>
                    </a:moveTo>
                    <a:cubicBezTo>
                      <a:pt x="6" y="4"/>
                      <a:pt x="3" y="8"/>
                      <a:pt x="0" y="8"/>
                    </a:cubicBezTo>
                    <a:cubicBezTo>
                      <a:pt x="2" y="6"/>
                      <a:pt x="4" y="3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22" name="Freeform 40219"/>
              <p:cNvSpPr/>
              <p:nvPr/>
            </p:nvSpPr>
            <p:spPr bwMode="auto">
              <a:xfrm>
                <a:off x="6167438" y="3533775"/>
                <a:ext cx="11113" cy="47625"/>
              </a:xfrm>
              <a:custGeom>
                <a:avLst/>
                <a:gdLst>
                  <a:gd name="T0" fmla="*/ 1 w 3"/>
                  <a:gd name="T1" fmla="*/ 0 h 12"/>
                  <a:gd name="T2" fmla="*/ 3 w 3"/>
                  <a:gd name="T3" fmla="*/ 12 h 12"/>
                  <a:gd name="T4" fmla="*/ 0 w 3"/>
                  <a:gd name="T5" fmla="*/ 0 h 12"/>
                  <a:gd name="T6" fmla="*/ 1 w 3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2">
                    <a:moveTo>
                      <a:pt x="1" y="0"/>
                    </a:moveTo>
                    <a:cubicBezTo>
                      <a:pt x="2" y="4"/>
                      <a:pt x="2" y="8"/>
                      <a:pt x="3" y="12"/>
                    </a:cubicBezTo>
                    <a:cubicBezTo>
                      <a:pt x="1" y="11"/>
                      <a:pt x="1" y="1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23" name="Freeform 40220"/>
              <p:cNvSpPr/>
              <p:nvPr/>
            </p:nvSpPr>
            <p:spPr bwMode="auto">
              <a:xfrm>
                <a:off x="5986463" y="3498850"/>
                <a:ext cx="11113" cy="39688"/>
              </a:xfrm>
              <a:custGeom>
                <a:avLst/>
                <a:gdLst>
                  <a:gd name="T0" fmla="*/ 3 w 3"/>
                  <a:gd name="T1" fmla="*/ 0 h 10"/>
                  <a:gd name="T2" fmla="*/ 1 w 3"/>
                  <a:gd name="T3" fmla="*/ 10 h 10"/>
                  <a:gd name="T4" fmla="*/ 3 w 3"/>
                  <a:gd name="T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0">
                    <a:moveTo>
                      <a:pt x="3" y="0"/>
                    </a:moveTo>
                    <a:cubicBezTo>
                      <a:pt x="3" y="3"/>
                      <a:pt x="2" y="6"/>
                      <a:pt x="1" y="10"/>
                    </a:cubicBezTo>
                    <a:cubicBezTo>
                      <a:pt x="0" y="8"/>
                      <a:pt x="1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24" name="Freeform 40221"/>
              <p:cNvSpPr/>
              <p:nvPr/>
            </p:nvSpPr>
            <p:spPr bwMode="auto">
              <a:xfrm>
                <a:off x="6092826" y="3538538"/>
                <a:ext cx="19050" cy="34925"/>
              </a:xfrm>
              <a:custGeom>
                <a:avLst/>
                <a:gdLst>
                  <a:gd name="T0" fmla="*/ 0 w 5"/>
                  <a:gd name="T1" fmla="*/ 9 h 9"/>
                  <a:gd name="T2" fmla="*/ 0 w 5"/>
                  <a:gd name="T3" fmla="*/ 7 h 9"/>
                  <a:gd name="T4" fmla="*/ 2 w 5"/>
                  <a:gd name="T5" fmla="*/ 3 h 9"/>
                  <a:gd name="T6" fmla="*/ 5 w 5"/>
                  <a:gd name="T7" fmla="*/ 0 h 9"/>
                  <a:gd name="T8" fmla="*/ 5 w 5"/>
                  <a:gd name="T9" fmla="*/ 0 h 9"/>
                  <a:gd name="T10" fmla="*/ 0 w 5"/>
                  <a:gd name="T11" fmla="*/ 9 h 9"/>
                  <a:gd name="T12" fmla="*/ 0 w 5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9">
                    <a:moveTo>
                      <a:pt x="0" y="9"/>
                    </a:moveTo>
                    <a:cubicBezTo>
                      <a:pt x="0" y="8"/>
                      <a:pt x="0" y="7"/>
                      <a:pt x="0" y="7"/>
                    </a:cubicBezTo>
                    <a:cubicBezTo>
                      <a:pt x="1" y="6"/>
                      <a:pt x="1" y="4"/>
                      <a:pt x="2" y="3"/>
                    </a:cubicBezTo>
                    <a:cubicBezTo>
                      <a:pt x="3" y="2"/>
                      <a:pt x="4" y="1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3"/>
                      <a:pt x="2" y="6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27" name="Freeform 40222"/>
              <p:cNvSpPr/>
              <p:nvPr/>
            </p:nvSpPr>
            <p:spPr bwMode="auto">
              <a:xfrm>
                <a:off x="6021388" y="3498850"/>
                <a:ext cx="7938" cy="39688"/>
              </a:xfrm>
              <a:custGeom>
                <a:avLst/>
                <a:gdLst>
                  <a:gd name="T0" fmla="*/ 1 w 2"/>
                  <a:gd name="T1" fmla="*/ 0 h 10"/>
                  <a:gd name="T2" fmla="*/ 2 w 2"/>
                  <a:gd name="T3" fmla="*/ 10 h 10"/>
                  <a:gd name="T4" fmla="*/ 1 w 2"/>
                  <a:gd name="T5" fmla="*/ 10 h 10"/>
                  <a:gd name="T6" fmla="*/ 1 w 2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0">
                    <a:moveTo>
                      <a:pt x="1" y="0"/>
                    </a:moveTo>
                    <a:cubicBezTo>
                      <a:pt x="1" y="4"/>
                      <a:pt x="1" y="7"/>
                      <a:pt x="2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7"/>
                      <a:pt x="0" y="4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28" name="Freeform 40223"/>
              <p:cNvSpPr/>
              <p:nvPr/>
            </p:nvSpPr>
            <p:spPr bwMode="auto">
              <a:xfrm>
                <a:off x="6061076" y="3525838"/>
                <a:ext cx="26988" cy="23813"/>
              </a:xfrm>
              <a:custGeom>
                <a:avLst/>
                <a:gdLst>
                  <a:gd name="T0" fmla="*/ 0 w 7"/>
                  <a:gd name="T1" fmla="*/ 5 h 6"/>
                  <a:gd name="T2" fmla="*/ 6 w 7"/>
                  <a:gd name="T3" fmla="*/ 0 h 6"/>
                  <a:gd name="T4" fmla="*/ 7 w 7"/>
                  <a:gd name="T5" fmla="*/ 1 h 6"/>
                  <a:gd name="T6" fmla="*/ 2 w 7"/>
                  <a:gd name="T7" fmla="*/ 6 h 6"/>
                  <a:gd name="T8" fmla="*/ 0 w 7"/>
                  <a:gd name="T9" fmla="*/ 5 h 6"/>
                  <a:gd name="T10" fmla="*/ 0 w 7"/>
                  <a:gd name="T1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6">
                    <a:moveTo>
                      <a:pt x="0" y="5"/>
                    </a:moveTo>
                    <a:cubicBezTo>
                      <a:pt x="2" y="3"/>
                      <a:pt x="4" y="2"/>
                      <a:pt x="6" y="0"/>
                    </a:cubicBezTo>
                    <a:cubicBezTo>
                      <a:pt x="6" y="1"/>
                      <a:pt x="7" y="1"/>
                      <a:pt x="7" y="1"/>
                    </a:cubicBezTo>
                    <a:cubicBezTo>
                      <a:pt x="5" y="3"/>
                      <a:pt x="3" y="4"/>
                      <a:pt x="2" y="6"/>
                    </a:cubicBezTo>
                    <a:cubicBezTo>
                      <a:pt x="1" y="6"/>
                      <a:pt x="1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29" name="Freeform 40224"/>
              <p:cNvSpPr/>
              <p:nvPr/>
            </p:nvSpPr>
            <p:spPr bwMode="auto">
              <a:xfrm>
                <a:off x="6127751" y="3541713"/>
                <a:ext cx="11113" cy="31750"/>
              </a:xfrm>
              <a:custGeom>
                <a:avLst/>
                <a:gdLst>
                  <a:gd name="T0" fmla="*/ 2 w 3"/>
                  <a:gd name="T1" fmla="*/ 8 h 8"/>
                  <a:gd name="T2" fmla="*/ 2 w 3"/>
                  <a:gd name="T3" fmla="*/ 0 h 8"/>
                  <a:gd name="T4" fmla="*/ 3 w 3"/>
                  <a:gd name="T5" fmla="*/ 0 h 8"/>
                  <a:gd name="T6" fmla="*/ 2 w 3"/>
                  <a:gd name="T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8">
                    <a:moveTo>
                      <a:pt x="2" y="8"/>
                    </a:moveTo>
                    <a:cubicBezTo>
                      <a:pt x="0" y="7"/>
                      <a:pt x="0" y="7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3" y="2"/>
                      <a:pt x="2" y="5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30" name="Freeform 40225"/>
              <p:cNvSpPr/>
              <p:nvPr/>
            </p:nvSpPr>
            <p:spPr bwMode="auto">
              <a:xfrm>
                <a:off x="6048376" y="3487738"/>
                <a:ext cx="7938" cy="34925"/>
              </a:xfrm>
              <a:custGeom>
                <a:avLst/>
                <a:gdLst>
                  <a:gd name="T0" fmla="*/ 1 w 2"/>
                  <a:gd name="T1" fmla="*/ 9 h 9"/>
                  <a:gd name="T2" fmla="*/ 0 w 2"/>
                  <a:gd name="T3" fmla="*/ 0 h 9"/>
                  <a:gd name="T4" fmla="*/ 1 w 2"/>
                  <a:gd name="T5" fmla="*/ 0 h 9"/>
                  <a:gd name="T6" fmla="*/ 2 w 2"/>
                  <a:gd name="T7" fmla="*/ 8 h 9"/>
                  <a:gd name="T8" fmla="*/ 1 w 2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1" y="9"/>
                    </a:moveTo>
                    <a:cubicBezTo>
                      <a:pt x="1" y="6"/>
                      <a:pt x="1" y="3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3"/>
                      <a:pt x="2" y="6"/>
                      <a:pt x="2" y="8"/>
                    </a:cubicBezTo>
                    <a:cubicBezTo>
                      <a:pt x="2" y="8"/>
                      <a:pt x="1" y="9"/>
                      <a:pt x="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</p:grpSp>
        <p:sp>
          <p:nvSpPr>
            <p:cNvPr id="31" name="文本框 30"/>
            <p:cNvSpPr txBox="1"/>
            <p:nvPr/>
          </p:nvSpPr>
          <p:spPr>
            <a:xfrm>
              <a:off x="3136" y="870"/>
              <a:ext cx="367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 dirty="0">
                  <a:solidFill>
                    <a:schemeClr val="accent5"/>
                  </a:solidFill>
                  <a:latin typeface="+mj-ea"/>
                  <a:ea typeface="+mj-ea"/>
                </a:rPr>
                <a:t>注册页</a:t>
              </a:r>
              <a:endParaRPr lang="zh-CN" altLang="en-US" sz="3200" b="1" dirty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627495" y="257810"/>
            <a:ext cx="5542766" cy="752689"/>
            <a:chOff x="2027" y="779"/>
            <a:chExt cx="6935" cy="1186"/>
          </a:xfrm>
        </p:grpSpPr>
        <p:grpSp>
          <p:nvGrpSpPr>
            <p:cNvPr id="39" name="PA_chenying0907 14"/>
            <p:cNvGrpSpPr/>
            <p:nvPr>
              <p:custDataLst>
                <p:tags r:id="rId3"/>
              </p:custDataLst>
            </p:nvPr>
          </p:nvGrpSpPr>
          <p:grpSpPr>
            <a:xfrm>
              <a:off x="2027" y="779"/>
              <a:ext cx="1021" cy="1186"/>
              <a:chOff x="5957888" y="3260725"/>
              <a:chExt cx="276225" cy="320675"/>
            </a:xfrm>
            <a:solidFill>
              <a:schemeClr val="accent5"/>
            </a:solidFill>
          </p:grpSpPr>
          <p:sp>
            <p:nvSpPr>
              <p:cNvPr id="40" name="Freeform 40217"/>
              <p:cNvSpPr>
                <a:spLocks noEditPoints="1"/>
              </p:cNvSpPr>
              <p:nvPr/>
            </p:nvSpPr>
            <p:spPr bwMode="auto">
              <a:xfrm>
                <a:off x="5989638" y="3260725"/>
                <a:ext cx="244475" cy="258763"/>
              </a:xfrm>
              <a:custGeom>
                <a:avLst/>
                <a:gdLst>
                  <a:gd name="T0" fmla="*/ 33 w 62"/>
                  <a:gd name="T1" fmla="*/ 54 h 66"/>
                  <a:gd name="T2" fmla="*/ 41 w 62"/>
                  <a:gd name="T3" fmla="*/ 26 h 66"/>
                  <a:gd name="T4" fmla="*/ 19 w 62"/>
                  <a:gd name="T5" fmla="*/ 48 h 66"/>
                  <a:gd name="T6" fmla="*/ 17 w 62"/>
                  <a:gd name="T7" fmla="*/ 54 h 66"/>
                  <a:gd name="T8" fmla="*/ 0 w 62"/>
                  <a:gd name="T9" fmla="*/ 48 h 66"/>
                  <a:gd name="T10" fmla="*/ 10 w 62"/>
                  <a:gd name="T11" fmla="*/ 27 h 66"/>
                  <a:gd name="T12" fmla="*/ 57 w 62"/>
                  <a:gd name="T13" fmla="*/ 9 h 66"/>
                  <a:gd name="T14" fmla="*/ 58 w 62"/>
                  <a:gd name="T15" fmla="*/ 48 h 66"/>
                  <a:gd name="T16" fmla="*/ 51 w 62"/>
                  <a:gd name="T17" fmla="*/ 63 h 66"/>
                  <a:gd name="T18" fmla="*/ 42 w 62"/>
                  <a:gd name="T19" fmla="*/ 65 h 66"/>
                  <a:gd name="T20" fmla="*/ 30 w 62"/>
                  <a:gd name="T21" fmla="*/ 60 h 66"/>
                  <a:gd name="T22" fmla="*/ 53 w 62"/>
                  <a:gd name="T23" fmla="*/ 37 h 66"/>
                  <a:gd name="T24" fmla="*/ 50 w 62"/>
                  <a:gd name="T25" fmla="*/ 7 h 66"/>
                  <a:gd name="T26" fmla="*/ 12 w 62"/>
                  <a:gd name="T27" fmla="*/ 26 h 66"/>
                  <a:gd name="T28" fmla="*/ 13 w 62"/>
                  <a:gd name="T29" fmla="*/ 38 h 66"/>
                  <a:gd name="T30" fmla="*/ 31 w 62"/>
                  <a:gd name="T31" fmla="*/ 20 h 66"/>
                  <a:gd name="T32" fmla="*/ 42 w 62"/>
                  <a:gd name="T33" fmla="*/ 36 h 66"/>
                  <a:gd name="T34" fmla="*/ 49 w 62"/>
                  <a:gd name="T35" fmla="*/ 51 h 66"/>
                  <a:gd name="T36" fmla="*/ 57 w 62"/>
                  <a:gd name="T37" fmla="*/ 19 h 66"/>
                  <a:gd name="T38" fmla="*/ 51 w 62"/>
                  <a:gd name="T39" fmla="*/ 51 h 66"/>
                  <a:gd name="T40" fmla="*/ 61 w 62"/>
                  <a:gd name="T41" fmla="*/ 24 h 66"/>
                  <a:gd name="T42" fmla="*/ 43 w 62"/>
                  <a:gd name="T43" fmla="*/ 63 h 66"/>
                  <a:gd name="T44" fmla="*/ 45 w 62"/>
                  <a:gd name="T45" fmla="*/ 51 h 66"/>
                  <a:gd name="T46" fmla="*/ 38 w 62"/>
                  <a:gd name="T47" fmla="*/ 49 h 66"/>
                  <a:gd name="T48" fmla="*/ 43 w 62"/>
                  <a:gd name="T49" fmla="*/ 63 h 66"/>
                  <a:gd name="T50" fmla="*/ 11 w 62"/>
                  <a:gd name="T51" fmla="*/ 50 h 66"/>
                  <a:gd name="T52" fmla="*/ 13 w 62"/>
                  <a:gd name="T53" fmla="*/ 39 h 66"/>
                  <a:gd name="T54" fmla="*/ 5 w 62"/>
                  <a:gd name="T55" fmla="*/ 39 h 66"/>
                  <a:gd name="T56" fmla="*/ 35 w 62"/>
                  <a:gd name="T57" fmla="*/ 21 h 66"/>
                  <a:gd name="T58" fmla="*/ 23 w 62"/>
                  <a:gd name="T59" fmla="*/ 36 h 66"/>
                  <a:gd name="T60" fmla="*/ 45 w 62"/>
                  <a:gd name="T61" fmla="*/ 63 h 66"/>
                  <a:gd name="T62" fmla="*/ 55 w 62"/>
                  <a:gd name="T63" fmla="*/ 53 h 66"/>
                  <a:gd name="T64" fmla="*/ 45 w 62"/>
                  <a:gd name="T65" fmla="*/ 63 h 66"/>
                  <a:gd name="T66" fmla="*/ 21 w 62"/>
                  <a:gd name="T67" fmla="*/ 40 h 66"/>
                  <a:gd name="T68" fmla="*/ 12 w 62"/>
                  <a:gd name="T69" fmla="*/ 5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66">
                    <a:moveTo>
                      <a:pt x="30" y="60"/>
                    </a:moveTo>
                    <a:cubicBezTo>
                      <a:pt x="31" y="58"/>
                      <a:pt x="32" y="56"/>
                      <a:pt x="33" y="54"/>
                    </a:cubicBezTo>
                    <a:cubicBezTo>
                      <a:pt x="38" y="47"/>
                      <a:pt x="41" y="39"/>
                      <a:pt x="42" y="31"/>
                    </a:cubicBezTo>
                    <a:cubicBezTo>
                      <a:pt x="42" y="29"/>
                      <a:pt x="42" y="28"/>
                      <a:pt x="41" y="26"/>
                    </a:cubicBezTo>
                    <a:cubicBezTo>
                      <a:pt x="40" y="21"/>
                      <a:pt x="36" y="21"/>
                      <a:pt x="33" y="25"/>
                    </a:cubicBezTo>
                    <a:cubicBezTo>
                      <a:pt x="27" y="31"/>
                      <a:pt x="22" y="39"/>
                      <a:pt x="19" y="48"/>
                    </a:cubicBezTo>
                    <a:cubicBezTo>
                      <a:pt x="18" y="49"/>
                      <a:pt x="18" y="50"/>
                      <a:pt x="18" y="51"/>
                    </a:cubicBezTo>
                    <a:cubicBezTo>
                      <a:pt x="18" y="52"/>
                      <a:pt x="17" y="53"/>
                      <a:pt x="17" y="54"/>
                    </a:cubicBezTo>
                    <a:cubicBezTo>
                      <a:pt x="15" y="52"/>
                      <a:pt x="13" y="52"/>
                      <a:pt x="11" y="53"/>
                    </a:cubicBezTo>
                    <a:cubicBezTo>
                      <a:pt x="9" y="50"/>
                      <a:pt x="4" y="50"/>
                      <a:pt x="0" y="48"/>
                    </a:cubicBezTo>
                    <a:cubicBezTo>
                      <a:pt x="1" y="45"/>
                      <a:pt x="3" y="41"/>
                      <a:pt x="4" y="38"/>
                    </a:cubicBezTo>
                    <a:cubicBezTo>
                      <a:pt x="6" y="34"/>
                      <a:pt x="8" y="30"/>
                      <a:pt x="10" y="27"/>
                    </a:cubicBezTo>
                    <a:cubicBezTo>
                      <a:pt x="13" y="19"/>
                      <a:pt x="19" y="13"/>
                      <a:pt x="25" y="8"/>
                    </a:cubicBezTo>
                    <a:cubicBezTo>
                      <a:pt x="35" y="0"/>
                      <a:pt x="50" y="2"/>
                      <a:pt x="57" y="9"/>
                    </a:cubicBezTo>
                    <a:cubicBezTo>
                      <a:pt x="61" y="14"/>
                      <a:pt x="62" y="20"/>
                      <a:pt x="62" y="27"/>
                    </a:cubicBezTo>
                    <a:cubicBezTo>
                      <a:pt x="62" y="34"/>
                      <a:pt x="60" y="41"/>
                      <a:pt x="58" y="48"/>
                    </a:cubicBezTo>
                    <a:cubicBezTo>
                      <a:pt x="56" y="53"/>
                      <a:pt x="53" y="57"/>
                      <a:pt x="51" y="62"/>
                    </a:cubicBezTo>
                    <a:cubicBezTo>
                      <a:pt x="51" y="62"/>
                      <a:pt x="51" y="63"/>
                      <a:pt x="51" y="63"/>
                    </a:cubicBezTo>
                    <a:cubicBezTo>
                      <a:pt x="51" y="64"/>
                      <a:pt x="50" y="65"/>
                      <a:pt x="50" y="66"/>
                    </a:cubicBezTo>
                    <a:cubicBezTo>
                      <a:pt x="47" y="66"/>
                      <a:pt x="44" y="66"/>
                      <a:pt x="42" y="65"/>
                    </a:cubicBezTo>
                    <a:cubicBezTo>
                      <a:pt x="40" y="63"/>
                      <a:pt x="37" y="62"/>
                      <a:pt x="35" y="61"/>
                    </a:cubicBezTo>
                    <a:cubicBezTo>
                      <a:pt x="33" y="61"/>
                      <a:pt x="32" y="60"/>
                      <a:pt x="30" y="60"/>
                    </a:cubicBezTo>
                    <a:close/>
                    <a:moveTo>
                      <a:pt x="49" y="51"/>
                    </a:moveTo>
                    <a:cubicBezTo>
                      <a:pt x="50" y="46"/>
                      <a:pt x="52" y="41"/>
                      <a:pt x="53" y="37"/>
                    </a:cubicBezTo>
                    <a:cubicBezTo>
                      <a:pt x="55" y="30"/>
                      <a:pt x="56" y="24"/>
                      <a:pt x="55" y="17"/>
                    </a:cubicBezTo>
                    <a:cubicBezTo>
                      <a:pt x="55" y="13"/>
                      <a:pt x="53" y="9"/>
                      <a:pt x="50" y="7"/>
                    </a:cubicBezTo>
                    <a:cubicBezTo>
                      <a:pt x="43" y="4"/>
                      <a:pt x="33" y="3"/>
                      <a:pt x="26" y="9"/>
                    </a:cubicBezTo>
                    <a:cubicBezTo>
                      <a:pt x="20" y="14"/>
                      <a:pt x="16" y="19"/>
                      <a:pt x="12" y="26"/>
                    </a:cubicBezTo>
                    <a:cubicBezTo>
                      <a:pt x="10" y="29"/>
                      <a:pt x="9" y="32"/>
                      <a:pt x="7" y="36"/>
                    </a:cubicBezTo>
                    <a:cubicBezTo>
                      <a:pt x="9" y="36"/>
                      <a:pt x="11" y="37"/>
                      <a:pt x="13" y="38"/>
                    </a:cubicBezTo>
                    <a:cubicBezTo>
                      <a:pt x="15" y="39"/>
                      <a:pt x="15" y="37"/>
                      <a:pt x="16" y="36"/>
                    </a:cubicBezTo>
                    <a:cubicBezTo>
                      <a:pt x="19" y="29"/>
                      <a:pt x="24" y="24"/>
                      <a:pt x="31" y="20"/>
                    </a:cubicBezTo>
                    <a:cubicBezTo>
                      <a:pt x="36" y="18"/>
                      <a:pt x="41" y="19"/>
                      <a:pt x="42" y="25"/>
                    </a:cubicBezTo>
                    <a:cubicBezTo>
                      <a:pt x="43" y="29"/>
                      <a:pt x="43" y="33"/>
                      <a:pt x="42" y="36"/>
                    </a:cubicBezTo>
                    <a:cubicBezTo>
                      <a:pt x="42" y="40"/>
                      <a:pt x="41" y="43"/>
                      <a:pt x="40" y="47"/>
                    </a:cubicBezTo>
                    <a:cubicBezTo>
                      <a:pt x="43" y="48"/>
                      <a:pt x="46" y="50"/>
                      <a:pt x="49" y="51"/>
                    </a:cubicBezTo>
                    <a:close/>
                    <a:moveTo>
                      <a:pt x="55" y="10"/>
                    </a:moveTo>
                    <a:cubicBezTo>
                      <a:pt x="55" y="13"/>
                      <a:pt x="57" y="16"/>
                      <a:pt x="57" y="19"/>
                    </a:cubicBezTo>
                    <a:cubicBezTo>
                      <a:pt x="58" y="27"/>
                      <a:pt x="56" y="34"/>
                      <a:pt x="54" y="41"/>
                    </a:cubicBezTo>
                    <a:cubicBezTo>
                      <a:pt x="53" y="44"/>
                      <a:pt x="52" y="48"/>
                      <a:pt x="51" y="51"/>
                    </a:cubicBezTo>
                    <a:cubicBezTo>
                      <a:pt x="55" y="52"/>
                      <a:pt x="56" y="50"/>
                      <a:pt x="57" y="46"/>
                    </a:cubicBezTo>
                    <a:cubicBezTo>
                      <a:pt x="59" y="39"/>
                      <a:pt x="61" y="32"/>
                      <a:pt x="61" y="24"/>
                    </a:cubicBezTo>
                    <a:cubicBezTo>
                      <a:pt x="60" y="18"/>
                      <a:pt x="59" y="13"/>
                      <a:pt x="55" y="10"/>
                    </a:cubicBezTo>
                    <a:close/>
                    <a:moveTo>
                      <a:pt x="43" y="63"/>
                    </a:moveTo>
                    <a:cubicBezTo>
                      <a:pt x="45" y="60"/>
                      <a:pt x="46" y="57"/>
                      <a:pt x="47" y="55"/>
                    </a:cubicBezTo>
                    <a:cubicBezTo>
                      <a:pt x="47" y="54"/>
                      <a:pt x="47" y="51"/>
                      <a:pt x="45" y="51"/>
                    </a:cubicBezTo>
                    <a:cubicBezTo>
                      <a:pt x="44" y="50"/>
                      <a:pt x="42" y="49"/>
                      <a:pt x="41" y="49"/>
                    </a:cubicBezTo>
                    <a:cubicBezTo>
                      <a:pt x="40" y="49"/>
                      <a:pt x="39" y="48"/>
                      <a:pt x="38" y="49"/>
                    </a:cubicBezTo>
                    <a:cubicBezTo>
                      <a:pt x="36" y="53"/>
                      <a:pt x="35" y="56"/>
                      <a:pt x="33" y="59"/>
                    </a:cubicBezTo>
                    <a:cubicBezTo>
                      <a:pt x="36" y="60"/>
                      <a:pt x="40" y="61"/>
                      <a:pt x="43" y="63"/>
                    </a:cubicBezTo>
                    <a:close/>
                    <a:moveTo>
                      <a:pt x="2" y="48"/>
                    </a:moveTo>
                    <a:cubicBezTo>
                      <a:pt x="5" y="48"/>
                      <a:pt x="8" y="49"/>
                      <a:pt x="11" y="50"/>
                    </a:cubicBezTo>
                    <a:cubicBezTo>
                      <a:pt x="12" y="47"/>
                      <a:pt x="13" y="44"/>
                      <a:pt x="14" y="41"/>
                    </a:cubicBezTo>
                    <a:cubicBezTo>
                      <a:pt x="14" y="41"/>
                      <a:pt x="13" y="40"/>
                      <a:pt x="13" y="39"/>
                    </a:cubicBezTo>
                    <a:cubicBezTo>
                      <a:pt x="11" y="39"/>
                      <a:pt x="9" y="39"/>
                      <a:pt x="6" y="38"/>
                    </a:cubicBezTo>
                    <a:cubicBezTo>
                      <a:pt x="6" y="38"/>
                      <a:pt x="6" y="39"/>
                      <a:pt x="5" y="39"/>
                    </a:cubicBezTo>
                    <a:cubicBezTo>
                      <a:pt x="4" y="42"/>
                      <a:pt x="3" y="44"/>
                      <a:pt x="2" y="48"/>
                    </a:cubicBezTo>
                    <a:close/>
                    <a:moveTo>
                      <a:pt x="35" y="21"/>
                    </a:moveTo>
                    <a:cubicBezTo>
                      <a:pt x="30" y="21"/>
                      <a:pt x="18" y="31"/>
                      <a:pt x="17" y="39"/>
                    </a:cubicBezTo>
                    <a:cubicBezTo>
                      <a:pt x="20" y="39"/>
                      <a:pt x="21" y="39"/>
                      <a:pt x="23" y="36"/>
                    </a:cubicBezTo>
                    <a:cubicBezTo>
                      <a:pt x="26" y="30"/>
                      <a:pt x="30" y="25"/>
                      <a:pt x="35" y="21"/>
                    </a:cubicBezTo>
                    <a:close/>
                    <a:moveTo>
                      <a:pt x="45" y="63"/>
                    </a:moveTo>
                    <a:cubicBezTo>
                      <a:pt x="48" y="65"/>
                      <a:pt x="49" y="64"/>
                      <a:pt x="50" y="62"/>
                    </a:cubicBezTo>
                    <a:cubicBezTo>
                      <a:pt x="52" y="59"/>
                      <a:pt x="53" y="56"/>
                      <a:pt x="55" y="53"/>
                    </a:cubicBezTo>
                    <a:cubicBezTo>
                      <a:pt x="51" y="52"/>
                      <a:pt x="49" y="53"/>
                      <a:pt x="48" y="56"/>
                    </a:cubicBezTo>
                    <a:cubicBezTo>
                      <a:pt x="47" y="59"/>
                      <a:pt x="46" y="61"/>
                      <a:pt x="45" y="63"/>
                    </a:cubicBezTo>
                    <a:close/>
                    <a:moveTo>
                      <a:pt x="16" y="51"/>
                    </a:moveTo>
                    <a:cubicBezTo>
                      <a:pt x="18" y="47"/>
                      <a:pt x="19" y="44"/>
                      <a:pt x="21" y="40"/>
                    </a:cubicBezTo>
                    <a:cubicBezTo>
                      <a:pt x="19" y="40"/>
                      <a:pt x="17" y="40"/>
                      <a:pt x="15" y="40"/>
                    </a:cubicBezTo>
                    <a:cubicBezTo>
                      <a:pt x="14" y="44"/>
                      <a:pt x="13" y="47"/>
                      <a:pt x="12" y="50"/>
                    </a:cubicBezTo>
                    <a:cubicBezTo>
                      <a:pt x="14" y="50"/>
                      <a:pt x="15" y="50"/>
                      <a:pt x="16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41" name="Freeform 40218"/>
              <p:cNvSpPr/>
              <p:nvPr/>
            </p:nvSpPr>
            <p:spPr bwMode="auto">
              <a:xfrm>
                <a:off x="5957888" y="3479800"/>
                <a:ext cx="28575" cy="31750"/>
              </a:xfrm>
              <a:custGeom>
                <a:avLst/>
                <a:gdLst>
                  <a:gd name="T0" fmla="*/ 7 w 7"/>
                  <a:gd name="T1" fmla="*/ 0 h 8"/>
                  <a:gd name="T2" fmla="*/ 0 w 7"/>
                  <a:gd name="T3" fmla="*/ 8 h 8"/>
                  <a:gd name="T4" fmla="*/ 7 w 7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8">
                    <a:moveTo>
                      <a:pt x="7" y="0"/>
                    </a:moveTo>
                    <a:cubicBezTo>
                      <a:pt x="6" y="4"/>
                      <a:pt x="3" y="8"/>
                      <a:pt x="0" y="8"/>
                    </a:cubicBezTo>
                    <a:cubicBezTo>
                      <a:pt x="2" y="6"/>
                      <a:pt x="4" y="3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42" name="Freeform 40219"/>
              <p:cNvSpPr/>
              <p:nvPr/>
            </p:nvSpPr>
            <p:spPr bwMode="auto">
              <a:xfrm>
                <a:off x="6167438" y="3533775"/>
                <a:ext cx="11113" cy="47625"/>
              </a:xfrm>
              <a:custGeom>
                <a:avLst/>
                <a:gdLst>
                  <a:gd name="T0" fmla="*/ 1 w 3"/>
                  <a:gd name="T1" fmla="*/ 0 h 12"/>
                  <a:gd name="T2" fmla="*/ 3 w 3"/>
                  <a:gd name="T3" fmla="*/ 12 h 12"/>
                  <a:gd name="T4" fmla="*/ 0 w 3"/>
                  <a:gd name="T5" fmla="*/ 0 h 12"/>
                  <a:gd name="T6" fmla="*/ 1 w 3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2">
                    <a:moveTo>
                      <a:pt x="1" y="0"/>
                    </a:moveTo>
                    <a:cubicBezTo>
                      <a:pt x="2" y="4"/>
                      <a:pt x="2" y="8"/>
                      <a:pt x="3" y="12"/>
                    </a:cubicBezTo>
                    <a:cubicBezTo>
                      <a:pt x="1" y="11"/>
                      <a:pt x="1" y="1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43" name="Freeform 40220"/>
              <p:cNvSpPr/>
              <p:nvPr/>
            </p:nvSpPr>
            <p:spPr bwMode="auto">
              <a:xfrm>
                <a:off x="5986463" y="3498850"/>
                <a:ext cx="11113" cy="39688"/>
              </a:xfrm>
              <a:custGeom>
                <a:avLst/>
                <a:gdLst>
                  <a:gd name="T0" fmla="*/ 3 w 3"/>
                  <a:gd name="T1" fmla="*/ 0 h 10"/>
                  <a:gd name="T2" fmla="*/ 1 w 3"/>
                  <a:gd name="T3" fmla="*/ 10 h 10"/>
                  <a:gd name="T4" fmla="*/ 3 w 3"/>
                  <a:gd name="T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0">
                    <a:moveTo>
                      <a:pt x="3" y="0"/>
                    </a:moveTo>
                    <a:cubicBezTo>
                      <a:pt x="3" y="3"/>
                      <a:pt x="2" y="6"/>
                      <a:pt x="1" y="10"/>
                    </a:cubicBezTo>
                    <a:cubicBezTo>
                      <a:pt x="0" y="8"/>
                      <a:pt x="1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44" name="Freeform 40221"/>
              <p:cNvSpPr/>
              <p:nvPr/>
            </p:nvSpPr>
            <p:spPr bwMode="auto">
              <a:xfrm>
                <a:off x="6092826" y="3538538"/>
                <a:ext cx="19050" cy="34925"/>
              </a:xfrm>
              <a:custGeom>
                <a:avLst/>
                <a:gdLst>
                  <a:gd name="T0" fmla="*/ 0 w 5"/>
                  <a:gd name="T1" fmla="*/ 9 h 9"/>
                  <a:gd name="T2" fmla="*/ 0 w 5"/>
                  <a:gd name="T3" fmla="*/ 7 h 9"/>
                  <a:gd name="T4" fmla="*/ 2 w 5"/>
                  <a:gd name="T5" fmla="*/ 3 h 9"/>
                  <a:gd name="T6" fmla="*/ 5 w 5"/>
                  <a:gd name="T7" fmla="*/ 0 h 9"/>
                  <a:gd name="T8" fmla="*/ 5 w 5"/>
                  <a:gd name="T9" fmla="*/ 0 h 9"/>
                  <a:gd name="T10" fmla="*/ 0 w 5"/>
                  <a:gd name="T11" fmla="*/ 9 h 9"/>
                  <a:gd name="T12" fmla="*/ 0 w 5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9">
                    <a:moveTo>
                      <a:pt x="0" y="9"/>
                    </a:moveTo>
                    <a:cubicBezTo>
                      <a:pt x="0" y="8"/>
                      <a:pt x="0" y="7"/>
                      <a:pt x="0" y="7"/>
                    </a:cubicBezTo>
                    <a:cubicBezTo>
                      <a:pt x="1" y="6"/>
                      <a:pt x="1" y="4"/>
                      <a:pt x="2" y="3"/>
                    </a:cubicBezTo>
                    <a:cubicBezTo>
                      <a:pt x="3" y="2"/>
                      <a:pt x="4" y="1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3"/>
                      <a:pt x="2" y="6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45" name="Freeform 40222"/>
              <p:cNvSpPr/>
              <p:nvPr/>
            </p:nvSpPr>
            <p:spPr bwMode="auto">
              <a:xfrm>
                <a:off x="6021388" y="3498850"/>
                <a:ext cx="7938" cy="39688"/>
              </a:xfrm>
              <a:custGeom>
                <a:avLst/>
                <a:gdLst>
                  <a:gd name="T0" fmla="*/ 1 w 2"/>
                  <a:gd name="T1" fmla="*/ 0 h 10"/>
                  <a:gd name="T2" fmla="*/ 2 w 2"/>
                  <a:gd name="T3" fmla="*/ 10 h 10"/>
                  <a:gd name="T4" fmla="*/ 1 w 2"/>
                  <a:gd name="T5" fmla="*/ 10 h 10"/>
                  <a:gd name="T6" fmla="*/ 1 w 2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0">
                    <a:moveTo>
                      <a:pt x="1" y="0"/>
                    </a:moveTo>
                    <a:cubicBezTo>
                      <a:pt x="1" y="4"/>
                      <a:pt x="1" y="7"/>
                      <a:pt x="2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7"/>
                      <a:pt x="0" y="4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46" name="Freeform 40223"/>
              <p:cNvSpPr/>
              <p:nvPr/>
            </p:nvSpPr>
            <p:spPr bwMode="auto">
              <a:xfrm>
                <a:off x="6061076" y="3525838"/>
                <a:ext cx="26988" cy="23813"/>
              </a:xfrm>
              <a:custGeom>
                <a:avLst/>
                <a:gdLst>
                  <a:gd name="T0" fmla="*/ 0 w 7"/>
                  <a:gd name="T1" fmla="*/ 5 h 6"/>
                  <a:gd name="T2" fmla="*/ 6 w 7"/>
                  <a:gd name="T3" fmla="*/ 0 h 6"/>
                  <a:gd name="T4" fmla="*/ 7 w 7"/>
                  <a:gd name="T5" fmla="*/ 1 h 6"/>
                  <a:gd name="T6" fmla="*/ 2 w 7"/>
                  <a:gd name="T7" fmla="*/ 6 h 6"/>
                  <a:gd name="T8" fmla="*/ 0 w 7"/>
                  <a:gd name="T9" fmla="*/ 5 h 6"/>
                  <a:gd name="T10" fmla="*/ 0 w 7"/>
                  <a:gd name="T1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6">
                    <a:moveTo>
                      <a:pt x="0" y="5"/>
                    </a:moveTo>
                    <a:cubicBezTo>
                      <a:pt x="2" y="3"/>
                      <a:pt x="4" y="2"/>
                      <a:pt x="6" y="0"/>
                    </a:cubicBezTo>
                    <a:cubicBezTo>
                      <a:pt x="6" y="1"/>
                      <a:pt x="7" y="1"/>
                      <a:pt x="7" y="1"/>
                    </a:cubicBezTo>
                    <a:cubicBezTo>
                      <a:pt x="5" y="3"/>
                      <a:pt x="3" y="4"/>
                      <a:pt x="2" y="6"/>
                    </a:cubicBezTo>
                    <a:cubicBezTo>
                      <a:pt x="1" y="6"/>
                      <a:pt x="1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47" name="Freeform 40224"/>
              <p:cNvSpPr/>
              <p:nvPr/>
            </p:nvSpPr>
            <p:spPr bwMode="auto">
              <a:xfrm>
                <a:off x="6127751" y="3541713"/>
                <a:ext cx="11113" cy="31750"/>
              </a:xfrm>
              <a:custGeom>
                <a:avLst/>
                <a:gdLst>
                  <a:gd name="T0" fmla="*/ 2 w 3"/>
                  <a:gd name="T1" fmla="*/ 8 h 8"/>
                  <a:gd name="T2" fmla="*/ 2 w 3"/>
                  <a:gd name="T3" fmla="*/ 0 h 8"/>
                  <a:gd name="T4" fmla="*/ 3 w 3"/>
                  <a:gd name="T5" fmla="*/ 0 h 8"/>
                  <a:gd name="T6" fmla="*/ 2 w 3"/>
                  <a:gd name="T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8">
                    <a:moveTo>
                      <a:pt x="2" y="8"/>
                    </a:moveTo>
                    <a:cubicBezTo>
                      <a:pt x="0" y="7"/>
                      <a:pt x="0" y="7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3" y="2"/>
                      <a:pt x="2" y="5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48" name="Freeform 40225"/>
              <p:cNvSpPr/>
              <p:nvPr/>
            </p:nvSpPr>
            <p:spPr bwMode="auto">
              <a:xfrm>
                <a:off x="6048376" y="3487738"/>
                <a:ext cx="7938" cy="34925"/>
              </a:xfrm>
              <a:custGeom>
                <a:avLst/>
                <a:gdLst>
                  <a:gd name="T0" fmla="*/ 1 w 2"/>
                  <a:gd name="T1" fmla="*/ 9 h 9"/>
                  <a:gd name="T2" fmla="*/ 0 w 2"/>
                  <a:gd name="T3" fmla="*/ 0 h 9"/>
                  <a:gd name="T4" fmla="*/ 1 w 2"/>
                  <a:gd name="T5" fmla="*/ 0 h 9"/>
                  <a:gd name="T6" fmla="*/ 2 w 2"/>
                  <a:gd name="T7" fmla="*/ 8 h 9"/>
                  <a:gd name="T8" fmla="*/ 1 w 2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1" y="9"/>
                    </a:moveTo>
                    <a:cubicBezTo>
                      <a:pt x="1" y="6"/>
                      <a:pt x="1" y="3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3"/>
                      <a:pt x="2" y="6"/>
                      <a:pt x="2" y="8"/>
                    </a:cubicBezTo>
                    <a:cubicBezTo>
                      <a:pt x="2" y="8"/>
                      <a:pt x="1" y="9"/>
                      <a:pt x="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</p:grpSp>
        <p:sp>
          <p:nvSpPr>
            <p:cNvPr id="49" name="文本框 48"/>
            <p:cNvSpPr txBox="1"/>
            <p:nvPr/>
          </p:nvSpPr>
          <p:spPr>
            <a:xfrm>
              <a:off x="3136" y="870"/>
              <a:ext cx="5826" cy="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 dirty="0">
                  <a:solidFill>
                    <a:schemeClr val="accent5"/>
                  </a:solidFill>
                  <a:latin typeface="+mj-ea"/>
                  <a:ea typeface="+mj-ea"/>
                </a:rPr>
                <a:t>注册成功，跳转至登录页</a:t>
              </a:r>
              <a:endParaRPr lang="zh-CN" altLang="en-US" sz="3200" b="1" dirty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0" y="1125855"/>
            <a:ext cx="4226560" cy="376364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1510" y="2174875"/>
            <a:ext cx="3574415" cy="435927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4355" y="1034415"/>
            <a:ext cx="3924300" cy="4561205"/>
          </a:xfrm>
          <a:prstGeom prst="rect">
            <a:avLst/>
          </a:prstGeom>
        </p:spPr>
      </p:pic>
      <p:sp>
        <p:nvSpPr>
          <p:cNvPr id="34" name="椭圆 33"/>
          <p:cNvSpPr/>
          <p:nvPr/>
        </p:nvSpPr>
        <p:spPr>
          <a:xfrm>
            <a:off x="5831840" y="3859530"/>
            <a:ext cx="787400" cy="28956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4683125" y="5255260"/>
            <a:ext cx="575310" cy="169545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右大括号 35"/>
          <p:cNvSpPr/>
          <p:nvPr/>
        </p:nvSpPr>
        <p:spPr>
          <a:xfrm>
            <a:off x="5567045" y="4389120"/>
            <a:ext cx="337820" cy="914400"/>
          </a:xfrm>
          <a:prstGeom prst="rightBrace">
            <a:avLst/>
          </a:prstGeom>
          <a:ln w="34925">
            <a:solidFill>
              <a:srgbClr val="FF0000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圆角矩形 50"/>
          <p:cNvSpPr/>
          <p:nvPr/>
        </p:nvSpPr>
        <p:spPr>
          <a:xfrm>
            <a:off x="8020685" y="3032760"/>
            <a:ext cx="1600835" cy="1454785"/>
          </a:xfrm>
          <a:prstGeom prst="roundRect">
            <a:avLst/>
          </a:prstGeom>
          <a:noFill/>
          <a:effectLst>
            <a:glow rad="63500">
              <a:srgbClr val="FF000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8115300" y="4251960"/>
            <a:ext cx="461010" cy="22606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/>
        </p:nvCxnSpPr>
        <p:spPr>
          <a:xfrm>
            <a:off x="705485" y="2230120"/>
            <a:ext cx="2286000" cy="0"/>
          </a:xfrm>
          <a:prstGeom prst="line">
            <a:avLst/>
          </a:prstGeom>
          <a:ln w="38100" cmpd="sng">
            <a:solidFill>
              <a:srgbClr val="FF0000"/>
            </a:solidFill>
            <a:prstDash val="sysDot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4556125" y="3783330"/>
            <a:ext cx="3162300" cy="1740535"/>
          </a:xfrm>
          <a:prstGeom prst="roundRect">
            <a:avLst/>
          </a:prstGeom>
          <a:noFill/>
          <a:effectLst>
            <a:glow rad="63500">
              <a:srgbClr val="FF000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8" name="直接连接符 57"/>
          <p:cNvCxnSpPr/>
          <p:nvPr/>
        </p:nvCxnSpPr>
        <p:spPr>
          <a:xfrm flipV="1">
            <a:off x="8169275" y="3351530"/>
            <a:ext cx="1103630" cy="1905"/>
          </a:xfrm>
          <a:prstGeom prst="line">
            <a:avLst/>
          </a:prstGeom>
          <a:ln w="38100" cmpd="sng">
            <a:solidFill>
              <a:srgbClr val="FF0000"/>
            </a:solidFill>
            <a:prstDash val="sysDot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8174355" y="3587115"/>
            <a:ext cx="1212850" cy="2540"/>
          </a:xfrm>
          <a:prstGeom prst="line">
            <a:avLst/>
          </a:prstGeom>
          <a:ln w="38100" cmpd="sng">
            <a:solidFill>
              <a:srgbClr val="FF0000"/>
            </a:solidFill>
            <a:prstDash val="sysDot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302015" y="352435"/>
            <a:ext cx="3038325" cy="752868"/>
            <a:chOff x="2027" y="779"/>
            <a:chExt cx="4785" cy="1186"/>
          </a:xfrm>
        </p:grpSpPr>
        <p:grpSp>
          <p:nvGrpSpPr>
            <p:cNvPr id="15" name="PA_chenying0907 14"/>
            <p:cNvGrpSpPr/>
            <p:nvPr>
              <p:custDataLst>
                <p:tags r:id="rId1"/>
              </p:custDataLst>
            </p:nvPr>
          </p:nvGrpSpPr>
          <p:grpSpPr>
            <a:xfrm>
              <a:off x="2027" y="779"/>
              <a:ext cx="1021" cy="1186"/>
              <a:chOff x="5957888" y="3260725"/>
              <a:chExt cx="276225" cy="320675"/>
            </a:xfrm>
            <a:solidFill>
              <a:schemeClr val="accent5"/>
            </a:solidFill>
          </p:grpSpPr>
          <p:sp>
            <p:nvSpPr>
              <p:cNvPr id="6" name="Freeform 40217"/>
              <p:cNvSpPr>
                <a:spLocks noEditPoints="1"/>
              </p:cNvSpPr>
              <p:nvPr/>
            </p:nvSpPr>
            <p:spPr bwMode="auto">
              <a:xfrm>
                <a:off x="5989638" y="3260725"/>
                <a:ext cx="244475" cy="258763"/>
              </a:xfrm>
              <a:custGeom>
                <a:avLst/>
                <a:gdLst>
                  <a:gd name="T0" fmla="*/ 33 w 62"/>
                  <a:gd name="T1" fmla="*/ 54 h 66"/>
                  <a:gd name="T2" fmla="*/ 41 w 62"/>
                  <a:gd name="T3" fmla="*/ 26 h 66"/>
                  <a:gd name="T4" fmla="*/ 19 w 62"/>
                  <a:gd name="T5" fmla="*/ 48 h 66"/>
                  <a:gd name="T6" fmla="*/ 17 w 62"/>
                  <a:gd name="T7" fmla="*/ 54 h 66"/>
                  <a:gd name="T8" fmla="*/ 0 w 62"/>
                  <a:gd name="T9" fmla="*/ 48 h 66"/>
                  <a:gd name="T10" fmla="*/ 10 w 62"/>
                  <a:gd name="T11" fmla="*/ 27 h 66"/>
                  <a:gd name="T12" fmla="*/ 57 w 62"/>
                  <a:gd name="T13" fmla="*/ 9 h 66"/>
                  <a:gd name="T14" fmla="*/ 58 w 62"/>
                  <a:gd name="T15" fmla="*/ 48 h 66"/>
                  <a:gd name="T16" fmla="*/ 51 w 62"/>
                  <a:gd name="T17" fmla="*/ 63 h 66"/>
                  <a:gd name="T18" fmla="*/ 42 w 62"/>
                  <a:gd name="T19" fmla="*/ 65 h 66"/>
                  <a:gd name="T20" fmla="*/ 30 w 62"/>
                  <a:gd name="T21" fmla="*/ 60 h 66"/>
                  <a:gd name="T22" fmla="*/ 53 w 62"/>
                  <a:gd name="T23" fmla="*/ 37 h 66"/>
                  <a:gd name="T24" fmla="*/ 50 w 62"/>
                  <a:gd name="T25" fmla="*/ 7 h 66"/>
                  <a:gd name="T26" fmla="*/ 12 w 62"/>
                  <a:gd name="T27" fmla="*/ 26 h 66"/>
                  <a:gd name="T28" fmla="*/ 13 w 62"/>
                  <a:gd name="T29" fmla="*/ 38 h 66"/>
                  <a:gd name="T30" fmla="*/ 31 w 62"/>
                  <a:gd name="T31" fmla="*/ 20 h 66"/>
                  <a:gd name="T32" fmla="*/ 42 w 62"/>
                  <a:gd name="T33" fmla="*/ 36 h 66"/>
                  <a:gd name="T34" fmla="*/ 49 w 62"/>
                  <a:gd name="T35" fmla="*/ 51 h 66"/>
                  <a:gd name="T36" fmla="*/ 57 w 62"/>
                  <a:gd name="T37" fmla="*/ 19 h 66"/>
                  <a:gd name="T38" fmla="*/ 51 w 62"/>
                  <a:gd name="T39" fmla="*/ 51 h 66"/>
                  <a:gd name="T40" fmla="*/ 61 w 62"/>
                  <a:gd name="T41" fmla="*/ 24 h 66"/>
                  <a:gd name="T42" fmla="*/ 43 w 62"/>
                  <a:gd name="T43" fmla="*/ 63 h 66"/>
                  <a:gd name="T44" fmla="*/ 45 w 62"/>
                  <a:gd name="T45" fmla="*/ 51 h 66"/>
                  <a:gd name="T46" fmla="*/ 38 w 62"/>
                  <a:gd name="T47" fmla="*/ 49 h 66"/>
                  <a:gd name="T48" fmla="*/ 43 w 62"/>
                  <a:gd name="T49" fmla="*/ 63 h 66"/>
                  <a:gd name="T50" fmla="*/ 11 w 62"/>
                  <a:gd name="T51" fmla="*/ 50 h 66"/>
                  <a:gd name="T52" fmla="*/ 13 w 62"/>
                  <a:gd name="T53" fmla="*/ 39 h 66"/>
                  <a:gd name="T54" fmla="*/ 5 w 62"/>
                  <a:gd name="T55" fmla="*/ 39 h 66"/>
                  <a:gd name="T56" fmla="*/ 35 w 62"/>
                  <a:gd name="T57" fmla="*/ 21 h 66"/>
                  <a:gd name="T58" fmla="*/ 23 w 62"/>
                  <a:gd name="T59" fmla="*/ 36 h 66"/>
                  <a:gd name="T60" fmla="*/ 45 w 62"/>
                  <a:gd name="T61" fmla="*/ 63 h 66"/>
                  <a:gd name="T62" fmla="*/ 55 w 62"/>
                  <a:gd name="T63" fmla="*/ 53 h 66"/>
                  <a:gd name="T64" fmla="*/ 45 w 62"/>
                  <a:gd name="T65" fmla="*/ 63 h 66"/>
                  <a:gd name="T66" fmla="*/ 21 w 62"/>
                  <a:gd name="T67" fmla="*/ 40 h 66"/>
                  <a:gd name="T68" fmla="*/ 12 w 62"/>
                  <a:gd name="T69" fmla="*/ 5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66">
                    <a:moveTo>
                      <a:pt x="30" y="60"/>
                    </a:moveTo>
                    <a:cubicBezTo>
                      <a:pt x="31" y="58"/>
                      <a:pt x="32" y="56"/>
                      <a:pt x="33" y="54"/>
                    </a:cubicBezTo>
                    <a:cubicBezTo>
                      <a:pt x="38" y="47"/>
                      <a:pt x="41" y="39"/>
                      <a:pt x="42" y="31"/>
                    </a:cubicBezTo>
                    <a:cubicBezTo>
                      <a:pt x="42" y="29"/>
                      <a:pt x="42" y="28"/>
                      <a:pt x="41" y="26"/>
                    </a:cubicBezTo>
                    <a:cubicBezTo>
                      <a:pt x="40" y="21"/>
                      <a:pt x="36" y="21"/>
                      <a:pt x="33" y="25"/>
                    </a:cubicBezTo>
                    <a:cubicBezTo>
                      <a:pt x="27" y="31"/>
                      <a:pt x="22" y="39"/>
                      <a:pt x="19" y="48"/>
                    </a:cubicBezTo>
                    <a:cubicBezTo>
                      <a:pt x="18" y="49"/>
                      <a:pt x="18" y="50"/>
                      <a:pt x="18" y="51"/>
                    </a:cubicBezTo>
                    <a:cubicBezTo>
                      <a:pt x="18" y="52"/>
                      <a:pt x="17" y="53"/>
                      <a:pt x="17" y="54"/>
                    </a:cubicBezTo>
                    <a:cubicBezTo>
                      <a:pt x="15" y="52"/>
                      <a:pt x="13" y="52"/>
                      <a:pt x="11" y="53"/>
                    </a:cubicBezTo>
                    <a:cubicBezTo>
                      <a:pt x="9" y="50"/>
                      <a:pt x="4" y="50"/>
                      <a:pt x="0" y="48"/>
                    </a:cubicBezTo>
                    <a:cubicBezTo>
                      <a:pt x="1" y="45"/>
                      <a:pt x="3" y="41"/>
                      <a:pt x="4" y="38"/>
                    </a:cubicBezTo>
                    <a:cubicBezTo>
                      <a:pt x="6" y="34"/>
                      <a:pt x="8" y="30"/>
                      <a:pt x="10" y="27"/>
                    </a:cubicBezTo>
                    <a:cubicBezTo>
                      <a:pt x="13" y="19"/>
                      <a:pt x="19" y="13"/>
                      <a:pt x="25" y="8"/>
                    </a:cubicBezTo>
                    <a:cubicBezTo>
                      <a:pt x="35" y="0"/>
                      <a:pt x="50" y="2"/>
                      <a:pt x="57" y="9"/>
                    </a:cubicBezTo>
                    <a:cubicBezTo>
                      <a:pt x="61" y="14"/>
                      <a:pt x="62" y="20"/>
                      <a:pt x="62" y="27"/>
                    </a:cubicBezTo>
                    <a:cubicBezTo>
                      <a:pt x="62" y="34"/>
                      <a:pt x="60" y="41"/>
                      <a:pt x="58" y="48"/>
                    </a:cubicBezTo>
                    <a:cubicBezTo>
                      <a:pt x="56" y="53"/>
                      <a:pt x="53" y="57"/>
                      <a:pt x="51" y="62"/>
                    </a:cubicBezTo>
                    <a:cubicBezTo>
                      <a:pt x="51" y="62"/>
                      <a:pt x="51" y="63"/>
                      <a:pt x="51" y="63"/>
                    </a:cubicBezTo>
                    <a:cubicBezTo>
                      <a:pt x="51" y="64"/>
                      <a:pt x="50" y="65"/>
                      <a:pt x="50" y="66"/>
                    </a:cubicBezTo>
                    <a:cubicBezTo>
                      <a:pt x="47" y="66"/>
                      <a:pt x="44" y="66"/>
                      <a:pt x="42" y="65"/>
                    </a:cubicBezTo>
                    <a:cubicBezTo>
                      <a:pt x="40" y="63"/>
                      <a:pt x="37" y="62"/>
                      <a:pt x="35" y="61"/>
                    </a:cubicBezTo>
                    <a:cubicBezTo>
                      <a:pt x="33" y="61"/>
                      <a:pt x="32" y="60"/>
                      <a:pt x="30" y="60"/>
                    </a:cubicBezTo>
                    <a:close/>
                    <a:moveTo>
                      <a:pt x="49" y="51"/>
                    </a:moveTo>
                    <a:cubicBezTo>
                      <a:pt x="50" y="46"/>
                      <a:pt x="52" y="41"/>
                      <a:pt x="53" y="37"/>
                    </a:cubicBezTo>
                    <a:cubicBezTo>
                      <a:pt x="55" y="30"/>
                      <a:pt x="56" y="24"/>
                      <a:pt x="55" y="17"/>
                    </a:cubicBezTo>
                    <a:cubicBezTo>
                      <a:pt x="55" y="13"/>
                      <a:pt x="53" y="9"/>
                      <a:pt x="50" y="7"/>
                    </a:cubicBezTo>
                    <a:cubicBezTo>
                      <a:pt x="43" y="4"/>
                      <a:pt x="33" y="3"/>
                      <a:pt x="26" y="9"/>
                    </a:cubicBezTo>
                    <a:cubicBezTo>
                      <a:pt x="20" y="14"/>
                      <a:pt x="16" y="19"/>
                      <a:pt x="12" y="26"/>
                    </a:cubicBezTo>
                    <a:cubicBezTo>
                      <a:pt x="10" y="29"/>
                      <a:pt x="9" y="32"/>
                      <a:pt x="7" y="36"/>
                    </a:cubicBezTo>
                    <a:cubicBezTo>
                      <a:pt x="9" y="36"/>
                      <a:pt x="11" y="37"/>
                      <a:pt x="13" y="38"/>
                    </a:cubicBezTo>
                    <a:cubicBezTo>
                      <a:pt x="15" y="39"/>
                      <a:pt x="15" y="37"/>
                      <a:pt x="16" y="36"/>
                    </a:cubicBezTo>
                    <a:cubicBezTo>
                      <a:pt x="19" y="29"/>
                      <a:pt x="24" y="24"/>
                      <a:pt x="31" y="20"/>
                    </a:cubicBezTo>
                    <a:cubicBezTo>
                      <a:pt x="36" y="18"/>
                      <a:pt x="41" y="19"/>
                      <a:pt x="42" y="25"/>
                    </a:cubicBezTo>
                    <a:cubicBezTo>
                      <a:pt x="43" y="29"/>
                      <a:pt x="43" y="33"/>
                      <a:pt x="42" y="36"/>
                    </a:cubicBezTo>
                    <a:cubicBezTo>
                      <a:pt x="42" y="40"/>
                      <a:pt x="41" y="43"/>
                      <a:pt x="40" y="47"/>
                    </a:cubicBezTo>
                    <a:cubicBezTo>
                      <a:pt x="43" y="48"/>
                      <a:pt x="46" y="50"/>
                      <a:pt x="49" y="51"/>
                    </a:cubicBezTo>
                    <a:close/>
                    <a:moveTo>
                      <a:pt x="55" y="10"/>
                    </a:moveTo>
                    <a:cubicBezTo>
                      <a:pt x="55" y="13"/>
                      <a:pt x="57" y="16"/>
                      <a:pt x="57" y="19"/>
                    </a:cubicBezTo>
                    <a:cubicBezTo>
                      <a:pt x="58" y="27"/>
                      <a:pt x="56" y="34"/>
                      <a:pt x="54" y="41"/>
                    </a:cubicBezTo>
                    <a:cubicBezTo>
                      <a:pt x="53" y="44"/>
                      <a:pt x="52" y="48"/>
                      <a:pt x="51" y="51"/>
                    </a:cubicBezTo>
                    <a:cubicBezTo>
                      <a:pt x="55" y="52"/>
                      <a:pt x="56" y="50"/>
                      <a:pt x="57" y="46"/>
                    </a:cubicBezTo>
                    <a:cubicBezTo>
                      <a:pt x="59" y="39"/>
                      <a:pt x="61" y="32"/>
                      <a:pt x="61" y="24"/>
                    </a:cubicBezTo>
                    <a:cubicBezTo>
                      <a:pt x="60" y="18"/>
                      <a:pt x="59" y="13"/>
                      <a:pt x="55" y="10"/>
                    </a:cubicBezTo>
                    <a:close/>
                    <a:moveTo>
                      <a:pt x="43" y="63"/>
                    </a:moveTo>
                    <a:cubicBezTo>
                      <a:pt x="45" y="60"/>
                      <a:pt x="46" y="57"/>
                      <a:pt x="47" y="55"/>
                    </a:cubicBezTo>
                    <a:cubicBezTo>
                      <a:pt x="47" y="54"/>
                      <a:pt x="47" y="51"/>
                      <a:pt x="45" y="51"/>
                    </a:cubicBezTo>
                    <a:cubicBezTo>
                      <a:pt x="44" y="50"/>
                      <a:pt x="42" y="49"/>
                      <a:pt x="41" y="49"/>
                    </a:cubicBezTo>
                    <a:cubicBezTo>
                      <a:pt x="40" y="49"/>
                      <a:pt x="39" y="48"/>
                      <a:pt x="38" y="49"/>
                    </a:cubicBezTo>
                    <a:cubicBezTo>
                      <a:pt x="36" y="53"/>
                      <a:pt x="35" y="56"/>
                      <a:pt x="33" y="59"/>
                    </a:cubicBezTo>
                    <a:cubicBezTo>
                      <a:pt x="36" y="60"/>
                      <a:pt x="40" y="61"/>
                      <a:pt x="43" y="63"/>
                    </a:cubicBezTo>
                    <a:close/>
                    <a:moveTo>
                      <a:pt x="2" y="48"/>
                    </a:moveTo>
                    <a:cubicBezTo>
                      <a:pt x="5" y="48"/>
                      <a:pt x="8" y="49"/>
                      <a:pt x="11" y="50"/>
                    </a:cubicBezTo>
                    <a:cubicBezTo>
                      <a:pt x="12" y="47"/>
                      <a:pt x="13" y="44"/>
                      <a:pt x="14" y="41"/>
                    </a:cubicBezTo>
                    <a:cubicBezTo>
                      <a:pt x="14" y="41"/>
                      <a:pt x="13" y="40"/>
                      <a:pt x="13" y="39"/>
                    </a:cubicBezTo>
                    <a:cubicBezTo>
                      <a:pt x="11" y="39"/>
                      <a:pt x="9" y="39"/>
                      <a:pt x="6" y="38"/>
                    </a:cubicBezTo>
                    <a:cubicBezTo>
                      <a:pt x="6" y="38"/>
                      <a:pt x="6" y="39"/>
                      <a:pt x="5" y="39"/>
                    </a:cubicBezTo>
                    <a:cubicBezTo>
                      <a:pt x="4" y="42"/>
                      <a:pt x="3" y="44"/>
                      <a:pt x="2" y="48"/>
                    </a:cubicBezTo>
                    <a:close/>
                    <a:moveTo>
                      <a:pt x="35" y="21"/>
                    </a:moveTo>
                    <a:cubicBezTo>
                      <a:pt x="30" y="21"/>
                      <a:pt x="18" y="31"/>
                      <a:pt x="17" y="39"/>
                    </a:cubicBezTo>
                    <a:cubicBezTo>
                      <a:pt x="20" y="39"/>
                      <a:pt x="21" y="39"/>
                      <a:pt x="23" y="36"/>
                    </a:cubicBezTo>
                    <a:cubicBezTo>
                      <a:pt x="26" y="30"/>
                      <a:pt x="30" y="25"/>
                      <a:pt x="35" y="21"/>
                    </a:cubicBezTo>
                    <a:close/>
                    <a:moveTo>
                      <a:pt x="45" y="63"/>
                    </a:moveTo>
                    <a:cubicBezTo>
                      <a:pt x="48" y="65"/>
                      <a:pt x="49" y="64"/>
                      <a:pt x="50" y="62"/>
                    </a:cubicBezTo>
                    <a:cubicBezTo>
                      <a:pt x="52" y="59"/>
                      <a:pt x="53" y="56"/>
                      <a:pt x="55" y="53"/>
                    </a:cubicBezTo>
                    <a:cubicBezTo>
                      <a:pt x="51" y="52"/>
                      <a:pt x="49" y="53"/>
                      <a:pt x="48" y="56"/>
                    </a:cubicBezTo>
                    <a:cubicBezTo>
                      <a:pt x="47" y="59"/>
                      <a:pt x="46" y="61"/>
                      <a:pt x="45" y="63"/>
                    </a:cubicBezTo>
                    <a:close/>
                    <a:moveTo>
                      <a:pt x="16" y="51"/>
                    </a:moveTo>
                    <a:cubicBezTo>
                      <a:pt x="18" y="47"/>
                      <a:pt x="19" y="44"/>
                      <a:pt x="21" y="40"/>
                    </a:cubicBezTo>
                    <a:cubicBezTo>
                      <a:pt x="19" y="40"/>
                      <a:pt x="17" y="40"/>
                      <a:pt x="15" y="40"/>
                    </a:cubicBezTo>
                    <a:cubicBezTo>
                      <a:pt x="14" y="44"/>
                      <a:pt x="13" y="47"/>
                      <a:pt x="12" y="50"/>
                    </a:cubicBezTo>
                    <a:cubicBezTo>
                      <a:pt x="14" y="50"/>
                      <a:pt x="15" y="50"/>
                      <a:pt x="16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="1"/>
              </a:p>
            </p:txBody>
          </p:sp>
          <p:sp>
            <p:nvSpPr>
              <p:cNvPr id="7" name="Freeform 40218"/>
              <p:cNvSpPr/>
              <p:nvPr/>
            </p:nvSpPr>
            <p:spPr bwMode="auto">
              <a:xfrm>
                <a:off x="5957888" y="3479800"/>
                <a:ext cx="28575" cy="31750"/>
              </a:xfrm>
              <a:custGeom>
                <a:avLst/>
                <a:gdLst>
                  <a:gd name="T0" fmla="*/ 7 w 7"/>
                  <a:gd name="T1" fmla="*/ 0 h 8"/>
                  <a:gd name="T2" fmla="*/ 0 w 7"/>
                  <a:gd name="T3" fmla="*/ 8 h 8"/>
                  <a:gd name="T4" fmla="*/ 7 w 7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8">
                    <a:moveTo>
                      <a:pt x="7" y="0"/>
                    </a:moveTo>
                    <a:cubicBezTo>
                      <a:pt x="6" y="4"/>
                      <a:pt x="3" y="8"/>
                      <a:pt x="0" y="8"/>
                    </a:cubicBezTo>
                    <a:cubicBezTo>
                      <a:pt x="2" y="6"/>
                      <a:pt x="4" y="3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="1"/>
              </a:p>
            </p:txBody>
          </p:sp>
          <p:sp>
            <p:nvSpPr>
              <p:cNvPr id="8" name="Freeform 40219"/>
              <p:cNvSpPr/>
              <p:nvPr/>
            </p:nvSpPr>
            <p:spPr bwMode="auto">
              <a:xfrm>
                <a:off x="6167438" y="3533775"/>
                <a:ext cx="11113" cy="47625"/>
              </a:xfrm>
              <a:custGeom>
                <a:avLst/>
                <a:gdLst>
                  <a:gd name="T0" fmla="*/ 1 w 3"/>
                  <a:gd name="T1" fmla="*/ 0 h 12"/>
                  <a:gd name="T2" fmla="*/ 3 w 3"/>
                  <a:gd name="T3" fmla="*/ 12 h 12"/>
                  <a:gd name="T4" fmla="*/ 0 w 3"/>
                  <a:gd name="T5" fmla="*/ 0 h 12"/>
                  <a:gd name="T6" fmla="*/ 1 w 3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2">
                    <a:moveTo>
                      <a:pt x="1" y="0"/>
                    </a:moveTo>
                    <a:cubicBezTo>
                      <a:pt x="2" y="4"/>
                      <a:pt x="2" y="8"/>
                      <a:pt x="3" y="12"/>
                    </a:cubicBezTo>
                    <a:cubicBezTo>
                      <a:pt x="1" y="11"/>
                      <a:pt x="1" y="1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="1"/>
              </a:p>
            </p:txBody>
          </p:sp>
          <p:sp>
            <p:nvSpPr>
              <p:cNvPr id="9" name="Freeform 40220"/>
              <p:cNvSpPr/>
              <p:nvPr/>
            </p:nvSpPr>
            <p:spPr bwMode="auto">
              <a:xfrm>
                <a:off x="5986463" y="3498850"/>
                <a:ext cx="11113" cy="39688"/>
              </a:xfrm>
              <a:custGeom>
                <a:avLst/>
                <a:gdLst>
                  <a:gd name="T0" fmla="*/ 3 w 3"/>
                  <a:gd name="T1" fmla="*/ 0 h 10"/>
                  <a:gd name="T2" fmla="*/ 1 w 3"/>
                  <a:gd name="T3" fmla="*/ 10 h 10"/>
                  <a:gd name="T4" fmla="*/ 3 w 3"/>
                  <a:gd name="T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0">
                    <a:moveTo>
                      <a:pt x="3" y="0"/>
                    </a:moveTo>
                    <a:cubicBezTo>
                      <a:pt x="3" y="3"/>
                      <a:pt x="2" y="6"/>
                      <a:pt x="1" y="10"/>
                    </a:cubicBezTo>
                    <a:cubicBezTo>
                      <a:pt x="0" y="8"/>
                      <a:pt x="1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="1"/>
              </a:p>
            </p:txBody>
          </p:sp>
          <p:sp>
            <p:nvSpPr>
              <p:cNvPr id="10" name="Freeform 40221"/>
              <p:cNvSpPr/>
              <p:nvPr/>
            </p:nvSpPr>
            <p:spPr bwMode="auto">
              <a:xfrm>
                <a:off x="6092826" y="3538538"/>
                <a:ext cx="19050" cy="34925"/>
              </a:xfrm>
              <a:custGeom>
                <a:avLst/>
                <a:gdLst>
                  <a:gd name="T0" fmla="*/ 0 w 5"/>
                  <a:gd name="T1" fmla="*/ 9 h 9"/>
                  <a:gd name="T2" fmla="*/ 0 w 5"/>
                  <a:gd name="T3" fmla="*/ 7 h 9"/>
                  <a:gd name="T4" fmla="*/ 2 w 5"/>
                  <a:gd name="T5" fmla="*/ 3 h 9"/>
                  <a:gd name="T6" fmla="*/ 5 w 5"/>
                  <a:gd name="T7" fmla="*/ 0 h 9"/>
                  <a:gd name="T8" fmla="*/ 5 w 5"/>
                  <a:gd name="T9" fmla="*/ 0 h 9"/>
                  <a:gd name="T10" fmla="*/ 0 w 5"/>
                  <a:gd name="T11" fmla="*/ 9 h 9"/>
                  <a:gd name="T12" fmla="*/ 0 w 5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9">
                    <a:moveTo>
                      <a:pt x="0" y="9"/>
                    </a:moveTo>
                    <a:cubicBezTo>
                      <a:pt x="0" y="8"/>
                      <a:pt x="0" y="7"/>
                      <a:pt x="0" y="7"/>
                    </a:cubicBezTo>
                    <a:cubicBezTo>
                      <a:pt x="1" y="6"/>
                      <a:pt x="1" y="4"/>
                      <a:pt x="2" y="3"/>
                    </a:cubicBezTo>
                    <a:cubicBezTo>
                      <a:pt x="3" y="2"/>
                      <a:pt x="4" y="1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3"/>
                      <a:pt x="2" y="6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="1"/>
              </a:p>
            </p:txBody>
          </p:sp>
          <p:sp>
            <p:nvSpPr>
              <p:cNvPr id="11" name="Freeform 40222"/>
              <p:cNvSpPr/>
              <p:nvPr/>
            </p:nvSpPr>
            <p:spPr bwMode="auto">
              <a:xfrm>
                <a:off x="6021388" y="3498850"/>
                <a:ext cx="7938" cy="39688"/>
              </a:xfrm>
              <a:custGeom>
                <a:avLst/>
                <a:gdLst>
                  <a:gd name="T0" fmla="*/ 1 w 2"/>
                  <a:gd name="T1" fmla="*/ 0 h 10"/>
                  <a:gd name="T2" fmla="*/ 2 w 2"/>
                  <a:gd name="T3" fmla="*/ 10 h 10"/>
                  <a:gd name="T4" fmla="*/ 1 w 2"/>
                  <a:gd name="T5" fmla="*/ 10 h 10"/>
                  <a:gd name="T6" fmla="*/ 1 w 2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0">
                    <a:moveTo>
                      <a:pt x="1" y="0"/>
                    </a:moveTo>
                    <a:cubicBezTo>
                      <a:pt x="1" y="4"/>
                      <a:pt x="1" y="7"/>
                      <a:pt x="2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7"/>
                      <a:pt x="0" y="4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="1"/>
              </a:p>
            </p:txBody>
          </p:sp>
          <p:sp>
            <p:nvSpPr>
              <p:cNvPr id="12" name="Freeform 40223"/>
              <p:cNvSpPr/>
              <p:nvPr/>
            </p:nvSpPr>
            <p:spPr bwMode="auto">
              <a:xfrm>
                <a:off x="6061076" y="3525838"/>
                <a:ext cx="26988" cy="23813"/>
              </a:xfrm>
              <a:custGeom>
                <a:avLst/>
                <a:gdLst>
                  <a:gd name="T0" fmla="*/ 0 w 7"/>
                  <a:gd name="T1" fmla="*/ 5 h 6"/>
                  <a:gd name="T2" fmla="*/ 6 w 7"/>
                  <a:gd name="T3" fmla="*/ 0 h 6"/>
                  <a:gd name="T4" fmla="*/ 7 w 7"/>
                  <a:gd name="T5" fmla="*/ 1 h 6"/>
                  <a:gd name="T6" fmla="*/ 2 w 7"/>
                  <a:gd name="T7" fmla="*/ 6 h 6"/>
                  <a:gd name="T8" fmla="*/ 0 w 7"/>
                  <a:gd name="T9" fmla="*/ 5 h 6"/>
                  <a:gd name="T10" fmla="*/ 0 w 7"/>
                  <a:gd name="T1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6">
                    <a:moveTo>
                      <a:pt x="0" y="5"/>
                    </a:moveTo>
                    <a:cubicBezTo>
                      <a:pt x="2" y="3"/>
                      <a:pt x="4" y="2"/>
                      <a:pt x="6" y="0"/>
                    </a:cubicBezTo>
                    <a:cubicBezTo>
                      <a:pt x="6" y="1"/>
                      <a:pt x="7" y="1"/>
                      <a:pt x="7" y="1"/>
                    </a:cubicBezTo>
                    <a:cubicBezTo>
                      <a:pt x="5" y="3"/>
                      <a:pt x="3" y="4"/>
                      <a:pt x="2" y="6"/>
                    </a:cubicBezTo>
                    <a:cubicBezTo>
                      <a:pt x="1" y="6"/>
                      <a:pt x="1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="1"/>
              </a:p>
            </p:txBody>
          </p:sp>
          <p:sp>
            <p:nvSpPr>
              <p:cNvPr id="13" name="Freeform 40224"/>
              <p:cNvSpPr/>
              <p:nvPr/>
            </p:nvSpPr>
            <p:spPr bwMode="auto">
              <a:xfrm>
                <a:off x="6127751" y="3541713"/>
                <a:ext cx="11113" cy="31750"/>
              </a:xfrm>
              <a:custGeom>
                <a:avLst/>
                <a:gdLst>
                  <a:gd name="T0" fmla="*/ 2 w 3"/>
                  <a:gd name="T1" fmla="*/ 8 h 8"/>
                  <a:gd name="T2" fmla="*/ 2 w 3"/>
                  <a:gd name="T3" fmla="*/ 0 h 8"/>
                  <a:gd name="T4" fmla="*/ 3 w 3"/>
                  <a:gd name="T5" fmla="*/ 0 h 8"/>
                  <a:gd name="T6" fmla="*/ 2 w 3"/>
                  <a:gd name="T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8">
                    <a:moveTo>
                      <a:pt x="2" y="8"/>
                    </a:moveTo>
                    <a:cubicBezTo>
                      <a:pt x="0" y="7"/>
                      <a:pt x="0" y="7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3" y="2"/>
                      <a:pt x="2" y="5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="1"/>
              </a:p>
            </p:txBody>
          </p:sp>
          <p:sp>
            <p:nvSpPr>
              <p:cNvPr id="14" name="Freeform 40225"/>
              <p:cNvSpPr/>
              <p:nvPr/>
            </p:nvSpPr>
            <p:spPr bwMode="auto">
              <a:xfrm>
                <a:off x="6048376" y="3487738"/>
                <a:ext cx="7938" cy="34925"/>
              </a:xfrm>
              <a:custGeom>
                <a:avLst/>
                <a:gdLst>
                  <a:gd name="T0" fmla="*/ 1 w 2"/>
                  <a:gd name="T1" fmla="*/ 9 h 9"/>
                  <a:gd name="T2" fmla="*/ 0 w 2"/>
                  <a:gd name="T3" fmla="*/ 0 h 9"/>
                  <a:gd name="T4" fmla="*/ 1 w 2"/>
                  <a:gd name="T5" fmla="*/ 0 h 9"/>
                  <a:gd name="T6" fmla="*/ 2 w 2"/>
                  <a:gd name="T7" fmla="*/ 8 h 9"/>
                  <a:gd name="T8" fmla="*/ 1 w 2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1" y="9"/>
                    </a:moveTo>
                    <a:cubicBezTo>
                      <a:pt x="1" y="6"/>
                      <a:pt x="1" y="3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3"/>
                      <a:pt x="2" y="6"/>
                      <a:pt x="2" y="8"/>
                    </a:cubicBezTo>
                    <a:cubicBezTo>
                      <a:pt x="2" y="8"/>
                      <a:pt x="1" y="9"/>
                      <a:pt x="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="1"/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136" y="870"/>
              <a:ext cx="367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accent5"/>
                  </a:solidFill>
                  <a:latin typeface="+mj-ea"/>
                  <a:ea typeface="+mj-ea"/>
                </a:rPr>
                <a:t>登出</a:t>
              </a:r>
              <a:endParaRPr lang="zh-CN" altLang="en-US" sz="3200" b="1" dirty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40" y="930910"/>
            <a:ext cx="4852670" cy="5848350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1179345" y="130185"/>
            <a:ext cx="3038325" cy="752868"/>
            <a:chOff x="2027" y="779"/>
            <a:chExt cx="4785" cy="1186"/>
          </a:xfrm>
        </p:grpSpPr>
        <p:grpSp>
          <p:nvGrpSpPr>
            <p:cNvPr id="18" name="PA_chenying0907 14"/>
            <p:cNvGrpSpPr/>
            <p:nvPr>
              <p:custDataLst>
                <p:tags r:id="rId3"/>
              </p:custDataLst>
            </p:nvPr>
          </p:nvGrpSpPr>
          <p:grpSpPr>
            <a:xfrm>
              <a:off x="2027" y="779"/>
              <a:ext cx="1021" cy="1186"/>
              <a:chOff x="5957888" y="3260725"/>
              <a:chExt cx="276225" cy="320675"/>
            </a:xfrm>
            <a:solidFill>
              <a:schemeClr val="accent5"/>
            </a:solidFill>
          </p:grpSpPr>
          <p:sp>
            <p:nvSpPr>
              <p:cNvPr id="19" name="Freeform 40217"/>
              <p:cNvSpPr>
                <a:spLocks noEditPoints="1"/>
              </p:cNvSpPr>
              <p:nvPr/>
            </p:nvSpPr>
            <p:spPr bwMode="auto">
              <a:xfrm>
                <a:off x="5989638" y="3260725"/>
                <a:ext cx="244475" cy="258763"/>
              </a:xfrm>
              <a:custGeom>
                <a:avLst/>
                <a:gdLst>
                  <a:gd name="T0" fmla="*/ 33 w 62"/>
                  <a:gd name="T1" fmla="*/ 54 h 66"/>
                  <a:gd name="T2" fmla="*/ 41 w 62"/>
                  <a:gd name="T3" fmla="*/ 26 h 66"/>
                  <a:gd name="T4" fmla="*/ 19 w 62"/>
                  <a:gd name="T5" fmla="*/ 48 h 66"/>
                  <a:gd name="T6" fmla="*/ 17 w 62"/>
                  <a:gd name="T7" fmla="*/ 54 h 66"/>
                  <a:gd name="T8" fmla="*/ 0 w 62"/>
                  <a:gd name="T9" fmla="*/ 48 h 66"/>
                  <a:gd name="T10" fmla="*/ 10 w 62"/>
                  <a:gd name="T11" fmla="*/ 27 h 66"/>
                  <a:gd name="T12" fmla="*/ 57 w 62"/>
                  <a:gd name="T13" fmla="*/ 9 h 66"/>
                  <a:gd name="T14" fmla="*/ 58 w 62"/>
                  <a:gd name="T15" fmla="*/ 48 h 66"/>
                  <a:gd name="T16" fmla="*/ 51 w 62"/>
                  <a:gd name="T17" fmla="*/ 63 h 66"/>
                  <a:gd name="T18" fmla="*/ 42 w 62"/>
                  <a:gd name="T19" fmla="*/ 65 h 66"/>
                  <a:gd name="T20" fmla="*/ 30 w 62"/>
                  <a:gd name="T21" fmla="*/ 60 h 66"/>
                  <a:gd name="T22" fmla="*/ 53 w 62"/>
                  <a:gd name="T23" fmla="*/ 37 h 66"/>
                  <a:gd name="T24" fmla="*/ 50 w 62"/>
                  <a:gd name="T25" fmla="*/ 7 h 66"/>
                  <a:gd name="T26" fmla="*/ 12 w 62"/>
                  <a:gd name="T27" fmla="*/ 26 h 66"/>
                  <a:gd name="T28" fmla="*/ 13 w 62"/>
                  <a:gd name="T29" fmla="*/ 38 h 66"/>
                  <a:gd name="T30" fmla="*/ 31 w 62"/>
                  <a:gd name="T31" fmla="*/ 20 h 66"/>
                  <a:gd name="T32" fmla="*/ 42 w 62"/>
                  <a:gd name="T33" fmla="*/ 36 h 66"/>
                  <a:gd name="T34" fmla="*/ 49 w 62"/>
                  <a:gd name="T35" fmla="*/ 51 h 66"/>
                  <a:gd name="T36" fmla="*/ 57 w 62"/>
                  <a:gd name="T37" fmla="*/ 19 h 66"/>
                  <a:gd name="T38" fmla="*/ 51 w 62"/>
                  <a:gd name="T39" fmla="*/ 51 h 66"/>
                  <a:gd name="T40" fmla="*/ 61 w 62"/>
                  <a:gd name="T41" fmla="*/ 24 h 66"/>
                  <a:gd name="T42" fmla="*/ 43 w 62"/>
                  <a:gd name="T43" fmla="*/ 63 h 66"/>
                  <a:gd name="T44" fmla="*/ 45 w 62"/>
                  <a:gd name="T45" fmla="*/ 51 h 66"/>
                  <a:gd name="T46" fmla="*/ 38 w 62"/>
                  <a:gd name="T47" fmla="*/ 49 h 66"/>
                  <a:gd name="T48" fmla="*/ 43 w 62"/>
                  <a:gd name="T49" fmla="*/ 63 h 66"/>
                  <a:gd name="T50" fmla="*/ 11 w 62"/>
                  <a:gd name="T51" fmla="*/ 50 h 66"/>
                  <a:gd name="T52" fmla="*/ 13 w 62"/>
                  <a:gd name="T53" fmla="*/ 39 h 66"/>
                  <a:gd name="T54" fmla="*/ 5 w 62"/>
                  <a:gd name="T55" fmla="*/ 39 h 66"/>
                  <a:gd name="T56" fmla="*/ 35 w 62"/>
                  <a:gd name="T57" fmla="*/ 21 h 66"/>
                  <a:gd name="T58" fmla="*/ 23 w 62"/>
                  <a:gd name="T59" fmla="*/ 36 h 66"/>
                  <a:gd name="T60" fmla="*/ 45 w 62"/>
                  <a:gd name="T61" fmla="*/ 63 h 66"/>
                  <a:gd name="T62" fmla="*/ 55 w 62"/>
                  <a:gd name="T63" fmla="*/ 53 h 66"/>
                  <a:gd name="T64" fmla="*/ 45 w 62"/>
                  <a:gd name="T65" fmla="*/ 63 h 66"/>
                  <a:gd name="T66" fmla="*/ 21 w 62"/>
                  <a:gd name="T67" fmla="*/ 40 h 66"/>
                  <a:gd name="T68" fmla="*/ 12 w 62"/>
                  <a:gd name="T69" fmla="*/ 5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66">
                    <a:moveTo>
                      <a:pt x="30" y="60"/>
                    </a:moveTo>
                    <a:cubicBezTo>
                      <a:pt x="31" y="58"/>
                      <a:pt x="32" y="56"/>
                      <a:pt x="33" y="54"/>
                    </a:cubicBezTo>
                    <a:cubicBezTo>
                      <a:pt x="38" y="47"/>
                      <a:pt x="41" y="39"/>
                      <a:pt x="42" y="31"/>
                    </a:cubicBezTo>
                    <a:cubicBezTo>
                      <a:pt x="42" y="29"/>
                      <a:pt x="42" y="28"/>
                      <a:pt x="41" y="26"/>
                    </a:cubicBezTo>
                    <a:cubicBezTo>
                      <a:pt x="40" y="21"/>
                      <a:pt x="36" y="21"/>
                      <a:pt x="33" y="25"/>
                    </a:cubicBezTo>
                    <a:cubicBezTo>
                      <a:pt x="27" y="31"/>
                      <a:pt x="22" y="39"/>
                      <a:pt x="19" y="48"/>
                    </a:cubicBezTo>
                    <a:cubicBezTo>
                      <a:pt x="18" y="49"/>
                      <a:pt x="18" y="50"/>
                      <a:pt x="18" y="51"/>
                    </a:cubicBezTo>
                    <a:cubicBezTo>
                      <a:pt x="18" y="52"/>
                      <a:pt x="17" y="53"/>
                      <a:pt x="17" y="54"/>
                    </a:cubicBezTo>
                    <a:cubicBezTo>
                      <a:pt x="15" y="52"/>
                      <a:pt x="13" y="52"/>
                      <a:pt x="11" y="53"/>
                    </a:cubicBezTo>
                    <a:cubicBezTo>
                      <a:pt x="9" y="50"/>
                      <a:pt x="4" y="50"/>
                      <a:pt x="0" y="48"/>
                    </a:cubicBezTo>
                    <a:cubicBezTo>
                      <a:pt x="1" y="45"/>
                      <a:pt x="3" y="41"/>
                      <a:pt x="4" y="38"/>
                    </a:cubicBezTo>
                    <a:cubicBezTo>
                      <a:pt x="6" y="34"/>
                      <a:pt x="8" y="30"/>
                      <a:pt x="10" y="27"/>
                    </a:cubicBezTo>
                    <a:cubicBezTo>
                      <a:pt x="13" y="19"/>
                      <a:pt x="19" y="13"/>
                      <a:pt x="25" y="8"/>
                    </a:cubicBezTo>
                    <a:cubicBezTo>
                      <a:pt x="35" y="0"/>
                      <a:pt x="50" y="2"/>
                      <a:pt x="57" y="9"/>
                    </a:cubicBezTo>
                    <a:cubicBezTo>
                      <a:pt x="61" y="14"/>
                      <a:pt x="62" y="20"/>
                      <a:pt x="62" y="27"/>
                    </a:cubicBezTo>
                    <a:cubicBezTo>
                      <a:pt x="62" y="34"/>
                      <a:pt x="60" y="41"/>
                      <a:pt x="58" y="48"/>
                    </a:cubicBezTo>
                    <a:cubicBezTo>
                      <a:pt x="56" y="53"/>
                      <a:pt x="53" y="57"/>
                      <a:pt x="51" y="62"/>
                    </a:cubicBezTo>
                    <a:cubicBezTo>
                      <a:pt x="51" y="62"/>
                      <a:pt x="51" y="63"/>
                      <a:pt x="51" y="63"/>
                    </a:cubicBezTo>
                    <a:cubicBezTo>
                      <a:pt x="51" y="64"/>
                      <a:pt x="50" y="65"/>
                      <a:pt x="50" y="66"/>
                    </a:cubicBezTo>
                    <a:cubicBezTo>
                      <a:pt x="47" y="66"/>
                      <a:pt x="44" y="66"/>
                      <a:pt x="42" y="65"/>
                    </a:cubicBezTo>
                    <a:cubicBezTo>
                      <a:pt x="40" y="63"/>
                      <a:pt x="37" y="62"/>
                      <a:pt x="35" y="61"/>
                    </a:cubicBezTo>
                    <a:cubicBezTo>
                      <a:pt x="33" y="61"/>
                      <a:pt x="32" y="60"/>
                      <a:pt x="30" y="60"/>
                    </a:cubicBezTo>
                    <a:close/>
                    <a:moveTo>
                      <a:pt x="49" y="51"/>
                    </a:moveTo>
                    <a:cubicBezTo>
                      <a:pt x="50" y="46"/>
                      <a:pt x="52" y="41"/>
                      <a:pt x="53" y="37"/>
                    </a:cubicBezTo>
                    <a:cubicBezTo>
                      <a:pt x="55" y="30"/>
                      <a:pt x="56" y="24"/>
                      <a:pt x="55" y="17"/>
                    </a:cubicBezTo>
                    <a:cubicBezTo>
                      <a:pt x="55" y="13"/>
                      <a:pt x="53" y="9"/>
                      <a:pt x="50" y="7"/>
                    </a:cubicBezTo>
                    <a:cubicBezTo>
                      <a:pt x="43" y="4"/>
                      <a:pt x="33" y="3"/>
                      <a:pt x="26" y="9"/>
                    </a:cubicBezTo>
                    <a:cubicBezTo>
                      <a:pt x="20" y="14"/>
                      <a:pt x="16" y="19"/>
                      <a:pt x="12" y="26"/>
                    </a:cubicBezTo>
                    <a:cubicBezTo>
                      <a:pt x="10" y="29"/>
                      <a:pt x="9" y="32"/>
                      <a:pt x="7" y="36"/>
                    </a:cubicBezTo>
                    <a:cubicBezTo>
                      <a:pt x="9" y="36"/>
                      <a:pt x="11" y="37"/>
                      <a:pt x="13" y="38"/>
                    </a:cubicBezTo>
                    <a:cubicBezTo>
                      <a:pt x="15" y="39"/>
                      <a:pt x="15" y="37"/>
                      <a:pt x="16" y="36"/>
                    </a:cubicBezTo>
                    <a:cubicBezTo>
                      <a:pt x="19" y="29"/>
                      <a:pt x="24" y="24"/>
                      <a:pt x="31" y="20"/>
                    </a:cubicBezTo>
                    <a:cubicBezTo>
                      <a:pt x="36" y="18"/>
                      <a:pt x="41" y="19"/>
                      <a:pt x="42" y="25"/>
                    </a:cubicBezTo>
                    <a:cubicBezTo>
                      <a:pt x="43" y="29"/>
                      <a:pt x="43" y="33"/>
                      <a:pt x="42" y="36"/>
                    </a:cubicBezTo>
                    <a:cubicBezTo>
                      <a:pt x="42" y="40"/>
                      <a:pt x="41" y="43"/>
                      <a:pt x="40" y="47"/>
                    </a:cubicBezTo>
                    <a:cubicBezTo>
                      <a:pt x="43" y="48"/>
                      <a:pt x="46" y="50"/>
                      <a:pt x="49" y="51"/>
                    </a:cubicBezTo>
                    <a:close/>
                    <a:moveTo>
                      <a:pt x="55" y="10"/>
                    </a:moveTo>
                    <a:cubicBezTo>
                      <a:pt x="55" y="13"/>
                      <a:pt x="57" y="16"/>
                      <a:pt x="57" y="19"/>
                    </a:cubicBezTo>
                    <a:cubicBezTo>
                      <a:pt x="58" y="27"/>
                      <a:pt x="56" y="34"/>
                      <a:pt x="54" y="41"/>
                    </a:cubicBezTo>
                    <a:cubicBezTo>
                      <a:pt x="53" y="44"/>
                      <a:pt x="52" y="48"/>
                      <a:pt x="51" y="51"/>
                    </a:cubicBezTo>
                    <a:cubicBezTo>
                      <a:pt x="55" y="52"/>
                      <a:pt x="56" y="50"/>
                      <a:pt x="57" y="46"/>
                    </a:cubicBezTo>
                    <a:cubicBezTo>
                      <a:pt x="59" y="39"/>
                      <a:pt x="61" y="32"/>
                      <a:pt x="61" y="24"/>
                    </a:cubicBezTo>
                    <a:cubicBezTo>
                      <a:pt x="60" y="18"/>
                      <a:pt x="59" y="13"/>
                      <a:pt x="55" y="10"/>
                    </a:cubicBezTo>
                    <a:close/>
                    <a:moveTo>
                      <a:pt x="43" y="63"/>
                    </a:moveTo>
                    <a:cubicBezTo>
                      <a:pt x="45" y="60"/>
                      <a:pt x="46" y="57"/>
                      <a:pt x="47" y="55"/>
                    </a:cubicBezTo>
                    <a:cubicBezTo>
                      <a:pt x="47" y="54"/>
                      <a:pt x="47" y="51"/>
                      <a:pt x="45" y="51"/>
                    </a:cubicBezTo>
                    <a:cubicBezTo>
                      <a:pt x="44" y="50"/>
                      <a:pt x="42" y="49"/>
                      <a:pt x="41" y="49"/>
                    </a:cubicBezTo>
                    <a:cubicBezTo>
                      <a:pt x="40" y="49"/>
                      <a:pt x="39" y="48"/>
                      <a:pt x="38" y="49"/>
                    </a:cubicBezTo>
                    <a:cubicBezTo>
                      <a:pt x="36" y="53"/>
                      <a:pt x="35" y="56"/>
                      <a:pt x="33" y="59"/>
                    </a:cubicBezTo>
                    <a:cubicBezTo>
                      <a:pt x="36" y="60"/>
                      <a:pt x="40" y="61"/>
                      <a:pt x="43" y="63"/>
                    </a:cubicBezTo>
                    <a:close/>
                    <a:moveTo>
                      <a:pt x="2" y="48"/>
                    </a:moveTo>
                    <a:cubicBezTo>
                      <a:pt x="5" y="48"/>
                      <a:pt x="8" y="49"/>
                      <a:pt x="11" y="50"/>
                    </a:cubicBezTo>
                    <a:cubicBezTo>
                      <a:pt x="12" y="47"/>
                      <a:pt x="13" y="44"/>
                      <a:pt x="14" y="41"/>
                    </a:cubicBezTo>
                    <a:cubicBezTo>
                      <a:pt x="14" y="41"/>
                      <a:pt x="13" y="40"/>
                      <a:pt x="13" y="39"/>
                    </a:cubicBezTo>
                    <a:cubicBezTo>
                      <a:pt x="11" y="39"/>
                      <a:pt x="9" y="39"/>
                      <a:pt x="6" y="38"/>
                    </a:cubicBezTo>
                    <a:cubicBezTo>
                      <a:pt x="6" y="38"/>
                      <a:pt x="6" y="39"/>
                      <a:pt x="5" y="39"/>
                    </a:cubicBezTo>
                    <a:cubicBezTo>
                      <a:pt x="4" y="42"/>
                      <a:pt x="3" y="44"/>
                      <a:pt x="2" y="48"/>
                    </a:cubicBezTo>
                    <a:close/>
                    <a:moveTo>
                      <a:pt x="35" y="21"/>
                    </a:moveTo>
                    <a:cubicBezTo>
                      <a:pt x="30" y="21"/>
                      <a:pt x="18" y="31"/>
                      <a:pt x="17" y="39"/>
                    </a:cubicBezTo>
                    <a:cubicBezTo>
                      <a:pt x="20" y="39"/>
                      <a:pt x="21" y="39"/>
                      <a:pt x="23" y="36"/>
                    </a:cubicBezTo>
                    <a:cubicBezTo>
                      <a:pt x="26" y="30"/>
                      <a:pt x="30" y="25"/>
                      <a:pt x="35" y="21"/>
                    </a:cubicBezTo>
                    <a:close/>
                    <a:moveTo>
                      <a:pt x="45" y="63"/>
                    </a:moveTo>
                    <a:cubicBezTo>
                      <a:pt x="48" y="65"/>
                      <a:pt x="49" y="64"/>
                      <a:pt x="50" y="62"/>
                    </a:cubicBezTo>
                    <a:cubicBezTo>
                      <a:pt x="52" y="59"/>
                      <a:pt x="53" y="56"/>
                      <a:pt x="55" y="53"/>
                    </a:cubicBezTo>
                    <a:cubicBezTo>
                      <a:pt x="51" y="52"/>
                      <a:pt x="49" y="53"/>
                      <a:pt x="48" y="56"/>
                    </a:cubicBezTo>
                    <a:cubicBezTo>
                      <a:pt x="47" y="59"/>
                      <a:pt x="46" y="61"/>
                      <a:pt x="45" y="63"/>
                    </a:cubicBezTo>
                    <a:close/>
                    <a:moveTo>
                      <a:pt x="16" y="51"/>
                    </a:moveTo>
                    <a:cubicBezTo>
                      <a:pt x="18" y="47"/>
                      <a:pt x="19" y="44"/>
                      <a:pt x="21" y="40"/>
                    </a:cubicBezTo>
                    <a:cubicBezTo>
                      <a:pt x="19" y="40"/>
                      <a:pt x="17" y="40"/>
                      <a:pt x="15" y="40"/>
                    </a:cubicBezTo>
                    <a:cubicBezTo>
                      <a:pt x="14" y="44"/>
                      <a:pt x="13" y="47"/>
                      <a:pt x="12" y="50"/>
                    </a:cubicBezTo>
                    <a:cubicBezTo>
                      <a:pt x="14" y="50"/>
                      <a:pt x="15" y="50"/>
                      <a:pt x="16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20" name="Freeform 40218"/>
              <p:cNvSpPr/>
              <p:nvPr/>
            </p:nvSpPr>
            <p:spPr bwMode="auto">
              <a:xfrm>
                <a:off x="5957888" y="3479800"/>
                <a:ext cx="28575" cy="31750"/>
              </a:xfrm>
              <a:custGeom>
                <a:avLst/>
                <a:gdLst>
                  <a:gd name="T0" fmla="*/ 7 w 7"/>
                  <a:gd name="T1" fmla="*/ 0 h 8"/>
                  <a:gd name="T2" fmla="*/ 0 w 7"/>
                  <a:gd name="T3" fmla="*/ 8 h 8"/>
                  <a:gd name="T4" fmla="*/ 7 w 7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8">
                    <a:moveTo>
                      <a:pt x="7" y="0"/>
                    </a:moveTo>
                    <a:cubicBezTo>
                      <a:pt x="6" y="4"/>
                      <a:pt x="3" y="8"/>
                      <a:pt x="0" y="8"/>
                    </a:cubicBezTo>
                    <a:cubicBezTo>
                      <a:pt x="2" y="6"/>
                      <a:pt x="4" y="3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21" name="Freeform 40219"/>
              <p:cNvSpPr/>
              <p:nvPr/>
            </p:nvSpPr>
            <p:spPr bwMode="auto">
              <a:xfrm>
                <a:off x="6167438" y="3533775"/>
                <a:ext cx="11113" cy="47625"/>
              </a:xfrm>
              <a:custGeom>
                <a:avLst/>
                <a:gdLst>
                  <a:gd name="T0" fmla="*/ 1 w 3"/>
                  <a:gd name="T1" fmla="*/ 0 h 12"/>
                  <a:gd name="T2" fmla="*/ 3 w 3"/>
                  <a:gd name="T3" fmla="*/ 12 h 12"/>
                  <a:gd name="T4" fmla="*/ 0 w 3"/>
                  <a:gd name="T5" fmla="*/ 0 h 12"/>
                  <a:gd name="T6" fmla="*/ 1 w 3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2">
                    <a:moveTo>
                      <a:pt x="1" y="0"/>
                    </a:moveTo>
                    <a:cubicBezTo>
                      <a:pt x="2" y="4"/>
                      <a:pt x="2" y="8"/>
                      <a:pt x="3" y="12"/>
                    </a:cubicBezTo>
                    <a:cubicBezTo>
                      <a:pt x="1" y="11"/>
                      <a:pt x="1" y="1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22" name="Freeform 40220"/>
              <p:cNvSpPr/>
              <p:nvPr/>
            </p:nvSpPr>
            <p:spPr bwMode="auto">
              <a:xfrm>
                <a:off x="5986463" y="3498850"/>
                <a:ext cx="11113" cy="39688"/>
              </a:xfrm>
              <a:custGeom>
                <a:avLst/>
                <a:gdLst>
                  <a:gd name="T0" fmla="*/ 3 w 3"/>
                  <a:gd name="T1" fmla="*/ 0 h 10"/>
                  <a:gd name="T2" fmla="*/ 1 w 3"/>
                  <a:gd name="T3" fmla="*/ 10 h 10"/>
                  <a:gd name="T4" fmla="*/ 3 w 3"/>
                  <a:gd name="T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0">
                    <a:moveTo>
                      <a:pt x="3" y="0"/>
                    </a:moveTo>
                    <a:cubicBezTo>
                      <a:pt x="3" y="3"/>
                      <a:pt x="2" y="6"/>
                      <a:pt x="1" y="10"/>
                    </a:cubicBezTo>
                    <a:cubicBezTo>
                      <a:pt x="0" y="8"/>
                      <a:pt x="1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23" name="Freeform 40221"/>
              <p:cNvSpPr/>
              <p:nvPr/>
            </p:nvSpPr>
            <p:spPr bwMode="auto">
              <a:xfrm>
                <a:off x="6092826" y="3538538"/>
                <a:ext cx="19050" cy="34925"/>
              </a:xfrm>
              <a:custGeom>
                <a:avLst/>
                <a:gdLst>
                  <a:gd name="T0" fmla="*/ 0 w 5"/>
                  <a:gd name="T1" fmla="*/ 9 h 9"/>
                  <a:gd name="T2" fmla="*/ 0 w 5"/>
                  <a:gd name="T3" fmla="*/ 7 h 9"/>
                  <a:gd name="T4" fmla="*/ 2 w 5"/>
                  <a:gd name="T5" fmla="*/ 3 h 9"/>
                  <a:gd name="T6" fmla="*/ 5 w 5"/>
                  <a:gd name="T7" fmla="*/ 0 h 9"/>
                  <a:gd name="T8" fmla="*/ 5 w 5"/>
                  <a:gd name="T9" fmla="*/ 0 h 9"/>
                  <a:gd name="T10" fmla="*/ 0 w 5"/>
                  <a:gd name="T11" fmla="*/ 9 h 9"/>
                  <a:gd name="T12" fmla="*/ 0 w 5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9">
                    <a:moveTo>
                      <a:pt x="0" y="9"/>
                    </a:moveTo>
                    <a:cubicBezTo>
                      <a:pt x="0" y="8"/>
                      <a:pt x="0" y="7"/>
                      <a:pt x="0" y="7"/>
                    </a:cubicBezTo>
                    <a:cubicBezTo>
                      <a:pt x="1" y="6"/>
                      <a:pt x="1" y="4"/>
                      <a:pt x="2" y="3"/>
                    </a:cubicBezTo>
                    <a:cubicBezTo>
                      <a:pt x="3" y="2"/>
                      <a:pt x="4" y="1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3"/>
                      <a:pt x="2" y="6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24" name="Freeform 40222"/>
              <p:cNvSpPr/>
              <p:nvPr/>
            </p:nvSpPr>
            <p:spPr bwMode="auto">
              <a:xfrm>
                <a:off x="6021388" y="3498850"/>
                <a:ext cx="7938" cy="39688"/>
              </a:xfrm>
              <a:custGeom>
                <a:avLst/>
                <a:gdLst>
                  <a:gd name="T0" fmla="*/ 1 w 2"/>
                  <a:gd name="T1" fmla="*/ 0 h 10"/>
                  <a:gd name="T2" fmla="*/ 2 w 2"/>
                  <a:gd name="T3" fmla="*/ 10 h 10"/>
                  <a:gd name="T4" fmla="*/ 1 w 2"/>
                  <a:gd name="T5" fmla="*/ 10 h 10"/>
                  <a:gd name="T6" fmla="*/ 1 w 2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0">
                    <a:moveTo>
                      <a:pt x="1" y="0"/>
                    </a:moveTo>
                    <a:cubicBezTo>
                      <a:pt x="1" y="4"/>
                      <a:pt x="1" y="7"/>
                      <a:pt x="2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7"/>
                      <a:pt x="0" y="4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25" name="Freeform 40223"/>
              <p:cNvSpPr/>
              <p:nvPr/>
            </p:nvSpPr>
            <p:spPr bwMode="auto">
              <a:xfrm>
                <a:off x="6061076" y="3525838"/>
                <a:ext cx="26988" cy="23813"/>
              </a:xfrm>
              <a:custGeom>
                <a:avLst/>
                <a:gdLst>
                  <a:gd name="T0" fmla="*/ 0 w 7"/>
                  <a:gd name="T1" fmla="*/ 5 h 6"/>
                  <a:gd name="T2" fmla="*/ 6 w 7"/>
                  <a:gd name="T3" fmla="*/ 0 h 6"/>
                  <a:gd name="T4" fmla="*/ 7 w 7"/>
                  <a:gd name="T5" fmla="*/ 1 h 6"/>
                  <a:gd name="T6" fmla="*/ 2 w 7"/>
                  <a:gd name="T7" fmla="*/ 6 h 6"/>
                  <a:gd name="T8" fmla="*/ 0 w 7"/>
                  <a:gd name="T9" fmla="*/ 5 h 6"/>
                  <a:gd name="T10" fmla="*/ 0 w 7"/>
                  <a:gd name="T1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6">
                    <a:moveTo>
                      <a:pt x="0" y="5"/>
                    </a:moveTo>
                    <a:cubicBezTo>
                      <a:pt x="2" y="3"/>
                      <a:pt x="4" y="2"/>
                      <a:pt x="6" y="0"/>
                    </a:cubicBezTo>
                    <a:cubicBezTo>
                      <a:pt x="6" y="1"/>
                      <a:pt x="7" y="1"/>
                      <a:pt x="7" y="1"/>
                    </a:cubicBezTo>
                    <a:cubicBezTo>
                      <a:pt x="5" y="3"/>
                      <a:pt x="3" y="4"/>
                      <a:pt x="2" y="6"/>
                    </a:cubicBezTo>
                    <a:cubicBezTo>
                      <a:pt x="1" y="6"/>
                      <a:pt x="1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26" name="Freeform 40224"/>
              <p:cNvSpPr/>
              <p:nvPr/>
            </p:nvSpPr>
            <p:spPr bwMode="auto">
              <a:xfrm>
                <a:off x="6127751" y="3541713"/>
                <a:ext cx="11113" cy="31750"/>
              </a:xfrm>
              <a:custGeom>
                <a:avLst/>
                <a:gdLst>
                  <a:gd name="T0" fmla="*/ 2 w 3"/>
                  <a:gd name="T1" fmla="*/ 8 h 8"/>
                  <a:gd name="T2" fmla="*/ 2 w 3"/>
                  <a:gd name="T3" fmla="*/ 0 h 8"/>
                  <a:gd name="T4" fmla="*/ 3 w 3"/>
                  <a:gd name="T5" fmla="*/ 0 h 8"/>
                  <a:gd name="T6" fmla="*/ 2 w 3"/>
                  <a:gd name="T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8">
                    <a:moveTo>
                      <a:pt x="2" y="8"/>
                    </a:moveTo>
                    <a:cubicBezTo>
                      <a:pt x="0" y="7"/>
                      <a:pt x="0" y="7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3" y="2"/>
                      <a:pt x="2" y="5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27" name="Freeform 40225"/>
              <p:cNvSpPr/>
              <p:nvPr/>
            </p:nvSpPr>
            <p:spPr bwMode="auto">
              <a:xfrm>
                <a:off x="6048376" y="3487738"/>
                <a:ext cx="7938" cy="34925"/>
              </a:xfrm>
              <a:custGeom>
                <a:avLst/>
                <a:gdLst>
                  <a:gd name="T0" fmla="*/ 1 w 2"/>
                  <a:gd name="T1" fmla="*/ 9 h 9"/>
                  <a:gd name="T2" fmla="*/ 0 w 2"/>
                  <a:gd name="T3" fmla="*/ 0 h 9"/>
                  <a:gd name="T4" fmla="*/ 1 w 2"/>
                  <a:gd name="T5" fmla="*/ 0 h 9"/>
                  <a:gd name="T6" fmla="*/ 2 w 2"/>
                  <a:gd name="T7" fmla="*/ 8 h 9"/>
                  <a:gd name="T8" fmla="*/ 1 w 2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1" y="9"/>
                    </a:moveTo>
                    <a:cubicBezTo>
                      <a:pt x="1" y="6"/>
                      <a:pt x="1" y="3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3"/>
                      <a:pt x="2" y="6"/>
                      <a:pt x="2" y="8"/>
                    </a:cubicBezTo>
                    <a:cubicBezTo>
                      <a:pt x="2" y="8"/>
                      <a:pt x="1" y="9"/>
                      <a:pt x="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3136" y="870"/>
              <a:ext cx="367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 dirty="0">
                  <a:solidFill>
                    <a:schemeClr val="accent5"/>
                  </a:solidFill>
                  <a:latin typeface="+mj-ea"/>
                  <a:ea typeface="+mj-ea"/>
                </a:rPr>
                <a:t>登录</a:t>
              </a:r>
              <a:endParaRPr lang="zh-CN" altLang="en-US" sz="3200" b="1" dirty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8685" y="1169670"/>
            <a:ext cx="5664835" cy="5203190"/>
          </a:xfrm>
          <a:prstGeom prst="rect">
            <a:avLst/>
          </a:prstGeom>
        </p:spPr>
      </p:pic>
      <p:sp>
        <p:nvSpPr>
          <p:cNvPr id="51" name="圆角矩形 50"/>
          <p:cNvSpPr/>
          <p:nvPr/>
        </p:nvSpPr>
        <p:spPr>
          <a:xfrm>
            <a:off x="1135380" y="2514600"/>
            <a:ext cx="3623310" cy="1767205"/>
          </a:xfrm>
          <a:prstGeom prst="roundRect">
            <a:avLst/>
          </a:prstGeom>
          <a:noFill/>
          <a:effectLst>
            <a:glow rad="63500">
              <a:srgbClr val="FF000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559685" y="1729740"/>
            <a:ext cx="779780" cy="45847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49885" y="1856740"/>
            <a:ext cx="560070" cy="408305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8430895" y="2112010"/>
            <a:ext cx="779780" cy="45847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5815965" y="2330450"/>
            <a:ext cx="539750" cy="347345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339465" y="177482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向</a:t>
            </a:r>
            <a:r>
              <a:rPr lang="en-US" altLang="zh-CN"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称呼</a:t>
            </a:r>
            <a:r>
              <a:rPr lang="en-US" altLang="zh-CN"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问好</a:t>
            </a:r>
            <a:endParaRPr lang="zh-CN" altLang="en-US">
              <a:solidFill>
                <a:srgbClr val="FF0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10675" y="215709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登出后不显示</a:t>
            </a:r>
            <a:endParaRPr lang="en-US" altLang="zh-CN">
              <a:solidFill>
                <a:srgbClr val="FF0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993765" y="352425"/>
            <a:ext cx="5664835" cy="752689"/>
            <a:chOff x="2027" y="779"/>
            <a:chExt cx="6861" cy="1186"/>
          </a:xfrm>
        </p:grpSpPr>
        <p:grpSp>
          <p:nvGrpSpPr>
            <p:cNvPr id="15" name="PA_chenying0907 14"/>
            <p:cNvGrpSpPr/>
            <p:nvPr>
              <p:custDataLst>
                <p:tags r:id="rId1"/>
              </p:custDataLst>
            </p:nvPr>
          </p:nvGrpSpPr>
          <p:grpSpPr>
            <a:xfrm>
              <a:off x="2027" y="779"/>
              <a:ext cx="1021" cy="1186"/>
              <a:chOff x="5957888" y="3260725"/>
              <a:chExt cx="276225" cy="320675"/>
            </a:xfrm>
            <a:solidFill>
              <a:schemeClr val="accent5"/>
            </a:solidFill>
          </p:grpSpPr>
          <p:sp>
            <p:nvSpPr>
              <p:cNvPr id="6" name="Freeform 40217"/>
              <p:cNvSpPr>
                <a:spLocks noEditPoints="1"/>
              </p:cNvSpPr>
              <p:nvPr/>
            </p:nvSpPr>
            <p:spPr bwMode="auto">
              <a:xfrm>
                <a:off x="5989638" y="3260725"/>
                <a:ext cx="244475" cy="258763"/>
              </a:xfrm>
              <a:custGeom>
                <a:avLst/>
                <a:gdLst>
                  <a:gd name="T0" fmla="*/ 33 w 62"/>
                  <a:gd name="T1" fmla="*/ 54 h 66"/>
                  <a:gd name="T2" fmla="*/ 41 w 62"/>
                  <a:gd name="T3" fmla="*/ 26 h 66"/>
                  <a:gd name="T4" fmla="*/ 19 w 62"/>
                  <a:gd name="T5" fmla="*/ 48 h 66"/>
                  <a:gd name="T6" fmla="*/ 17 w 62"/>
                  <a:gd name="T7" fmla="*/ 54 h 66"/>
                  <a:gd name="T8" fmla="*/ 0 w 62"/>
                  <a:gd name="T9" fmla="*/ 48 h 66"/>
                  <a:gd name="T10" fmla="*/ 10 w 62"/>
                  <a:gd name="T11" fmla="*/ 27 h 66"/>
                  <a:gd name="T12" fmla="*/ 57 w 62"/>
                  <a:gd name="T13" fmla="*/ 9 h 66"/>
                  <a:gd name="T14" fmla="*/ 58 w 62"/>
                  <a:gd name="T15" fmla="*/ 48 h 66"/>
                  <a:gd name="T16" fmla="*/ 51 w 62"/>
                  <a:gd name="T17" fmla="*/ 63 h 66"/>
                  <a:gd name="T18" fmla="*/ 42 w 62"/>
                  <a:gd name="T19" fmla="*/ 65 h 66"/>
                  <a:gd name="T20" fmla="*/ 30 w 62"/>
                  <a:gd name="T21" fmla="*/ 60 h 66"/>
                  <a:gd name="T22" fmla="*/ 53 w 62"/>
                  <a:gd name="T23" fmla="*/ 37 h 66"/>
                  <a:gd name="T24" fmla="*/ 50 w 62"/>
                  <a:gd name="T25" fmla="*/ 7 h 66"/>
                  <a:gd name="T26" fmla="*/ 12 w 62"/>
                  <a:gd name="T27" fmla="*/ 26 h 66"/>
                  <a:gd name="T28" fmla="*/ 13 w 62"/>
                  <a:gd name="T29" fmla="*/ 38 h 66"/>
                  <a:gd name="T30" fmla="*/ 31 w 62"/>
                  <a:gd name="T31" fmla="*/ 20 h 66"/>
                  <a:gd name="T32" fmla="*/ 42 w 62"/>
                  <a:gd name="T33" fmla="*/ 36 h 66"/>
                  <a:gd name="T34" fmla="*/ 49 w 62"/>
                  <a:gd name="T35" fmla="*/ 51 h 66"/>
                  <a:gd name="T36" fmla="*/ 57 w 62"/>
                  <a:gd name="T37" fmla="*/ 19 h 66"/>
                  <a:gd name="T38" fmla="*/ 51 w 62"/>
                  <a:gd name="T39" fmla="*/ 51 h 66"/>
                  <a:gd name="T40" fmla="*/ 61 w 62"/>
                  <a:gd name="T41" fmla="*/ 24 h 66"/>
                  <a:gd name="T42" fmla="*/ 43 w 62"/>
                  <a:gd name="T43" fmla="*/ 63 h 66"/>
                  <a:gd name="T44" fmla="*/ 45 w 62"/>
                  <a:gd name="T45" fmla="*/ 51 h 66"/>
                  <a:gd name="T46" fmla="*/ 38 w 62"/>
                  <a:gd name="T47" fmla="*/ 49 h 66"/>
                  <a:gd name="T48" fmla="*/ 43 w 62"/>
                  <a:gd name="T49" fmla="*/ 63 h 66"/>
                  <a:gd name="T50" fmla="*/ 11 w 62"/>
                  <a:gd name="T51" fmla="*/ 50 h 66"/>
                  <a:gd name="T52" fmla="*/ 13 w 62"/>
                  <a:gd name="T53" fmla="*/ 39 h 66"/>
                  <a:gd name="T54" fmla="*/ 5 w 62"/>
                  <a:gd name="T55" fmla="*/ 39 h 66"/>
                  <a:gd name="T56" fmla="*/ 35 w 62"/>
                  <a:gd name="T57" fmla="*/ 21 h 66"/>
                  <a:gd name="T58" fmla="*/ 23 w 62"/>
                  <a:gd name="T59" fmla="*/ 36 h 66"/>
                  <a:gd name="T60" fmla="*/ 45 w 62"/>
                  <a:gd name="T61" fmla="*/ 63 h 66"/>
                  <a:gd name="T62" fmla="*/ 55 w 62"/>
                  <a:gd name="T63" fmla="*/ 53 h 66"/>
                  <a:gd name="T64" fmla="*/ 45 w 62"/>
                  <a:gd name="T65" fmla="*/ 63 h 66"/>
                  <a:gd name="T66" fmla="*/ 21 w 62"/>
                  <a:gd name="T67" fmla="*/ 40 h 66"/>
                  <a:gd name="T68" fmla="*/ 12 w 62"/>
                  <a:gd name="T69" fmla="*/ 5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66">
                    <a:moveTo>
                      <a:pt x="30" y="60"/>
                    </a:moveTo>
                    <a:cubicBezTo>
                      <a:pt x="31" y="58"/>
                      <a:pt x="32" y="56"/>
                      <a:pt x="33" y="54"/>
                    </a:cubicBezTo>
                    <a:cubicBezTo>
                      <a:pt x="38" y="47"/>
                      <a:pt x="41" y="39"/>
                      <a:pt x="42" y="31"/>
                    </a:cubicBezTo>
                    <a:cubicBezTo>
                      <a:pt x="42" y="29"/>
                      <a:pt x="42" y="28"/>
                      <a:pt x="41" y="26"/>
                    </a:cubicBezTo>
                    <a:cubicBezTo>
                      <a:pt x="40" y="21"/>
                      <a:pt x="36" y="21"/>
                      <a:pt x="33" y="25"/>
                    </a:cubicBezTo>
                    <a:cubicBezTo>
                      <a:pt x="27" y="31"/>
                      <a:pt x="22" y="39"/>
                      <a:pt x="19" y="48"/>
                    </a:cubicBezTo>
                    <a:cubicBezTo>
                      <a:pt x="18" y="49"/>
                      <a:pt x="18" y="50"/>
                      <a:pt x="18" y="51"/>
                    </a:cubicBezTo>
                    <a:cubicBezTo>
                      <a:pt x="18" y="52"/>
                      <a:pt x="17" y="53"/>
                      <a:pt x="17" y="54"/>
                    </a:cubicBezTo>
                    <a:cubicBezTo>
                      <a:pt x="15" y="52"/>
                      <a:pt x="13" y="52"/>
                      <a:pt x="11" y="53"/>
                    </a:cubicBezTo>
                    <a:cubicBezTo>
                      <a:pt x="9" y="50"/>
                      <a:pt x="4" y="50"/>
                      <a:pt x="0" y="48"/>
                    </a:cubicBezTo>
                    <a:cubicBezTo>
                      <a:pt x="1" y="45"/>
                      <a:pt x="3" y="41"/>
                      <a:pt x="4" y="38"/>
                    </a:cubicBezTo>
                    <a:cubicBezTo>
                      <a:pt x="6" y="34"/>
                      <a:pt x="8" y="30"/>
                      <a:pt x="10" y="27"/>
                    </a:cubicBezTo>
                    <a:cubicBezTo>
                      <a:pt x="13" y="19"/>
                      <a:pt x="19" y="13"/>
                      <a:pt x="25" y="8"/>
                    </a:cubicBezTo>
                    <a:cubicBezTo>
                      <a:pt x="35" y="0"/>
                      <a:pt x="50" y="2"/>
                      <a:pt x="57" y="9"/>
                    </a:cubicBezTo>
                    <a:cubicBezTo>
                      <a:pt x="61" y="14"/>
                      <a:pt x="62" y="20"/>
                      <a:pt x="62" y="27"/>
                    </a:cubicBezTo>
                    <a:cubicBezTo>
                      <a:pt x="62" y="34"/>
                      <a:pt x="60" y="41"/>
                      <a:pt x="58" y="48"/>
                    </a:cubicBezTo>
                    <a:cubicBezTo>
                      <a:pt x="56" y="53"/>
                      <a:pt x="53" y="57"/>
                      <a:pt x="51" y="62"/>
                    </a:cubicBezTo>
                    <a:cubicBezTo>
                      <a:pt x="51" y="62"/>
                      <a:pt x="51" y="63"/>
                      <a:pt x="51" y="63"/>
                    </a:cubicBezTo>
                    <a:cubicBezTo>
                      <a:pt x="51" y="64"/>
                      <a:pt x="50" y="65"/>
                      <a:pt x="50" y="66"/>
                    </a:cubicBezTo>
                    <a:cubicBezTo>
                      <a:pt x="47" y="66"/>
                      <a:pt x="44" y="66"/>
                      <a:pt x="42" y="65"/>
                    </a:cubicBezTo>
                    <a:cubicBezTo>
                      <a:pt x="40" y="63"/>
                      <a:pt x="37" y="62"/>
                      <a:pt x="35" y="61"/>
                    </a:cubicBezTo>
                    <a:cubicBezTo>
                      <a:pt x="33" y="61"/>
                      <a:pt x="32" y="60"/>
                      <a:pt x="30" y="60"/>
                    </a:cubicBezTo>
                    <a:close/>
                    <a:moveTo>
                      <a:pt x="49" y="51"/>
                    </a:moveTo>
                    <a:cubicBezTo>
                      <a:pt x="50" y="46"/>
                      <a:pt x="52" y="41"/>
                      <a:pt x="53" y="37"/>
                    </a:cubicBezTo>
                    <a:cubicBezTo>
                      <a:pt x="55" y="30"/>
                      <a:pt x="56" y="24"/>
                      <a:pt x="55" y="17"/>
                    </a:cubicBezTo>
                    <a:cubicBezTo>
                      <a:pt x="55" y="13"/>
                      <a:pt x="53" y="9"/>
                      <a:pt x="50" y="7"/>
                    </a:cubicBezTo>
                    <a:cubicBezTo>
                      <a:pt x="43" y="4"/>
                      <a:pt x="33" y="3"/>
                      <a:pt x="26" y="9"/>
                    </a:cubicBezTo>
                    <a:cubicBezTo>
                      <a:pt x="20" y="14"/>
                      <a:pt x="16" y="19"/>
                      <a:pt x="12" y="26"/>
                    </a:cubicBezTo>
                    <a:cubicBezTo>
                      <a:pt x="10" y="29"/>
                      <a:pt x="9" y="32"/>
                      <a:pt x="7" y="36"/>
                    </a:cubicBezTo>
                    <a:cubicBezTo>
                      <a:pt x="9" y="36"/>
                      <a:pt x="11" y="37"/>
                      <a:pt x="13" y="38"/>
                    </a:cubicBezTo>
                    <a:cubicBezTo>
                      <a:pt x="15" y="39"/>
                      <a:pt x="15" y="37"/>
                      <a:pt x="16" y="36"/>
                    </a:cubicBezTo>
                    <a:cubicBezTo>
                      <a:pt x="19" y="29"/>
                      <a:pt x="24" y="24"/>
                      <a:pt x="31" y="20"/>
                    </a:cubicBezTo>
                    <a:cubicBezTo>
                      <a:pt x="36" y="18"/>
                      <a:pt x="41" y="19"/>
                      <a:pt x="42" y="25"/>
                    </a:cubicBezTo>
                    <a:cubicBezTo>
                      <a:pt x="43" y="29"/>
                      <a:pt x="43" y="33"/>
                      <a:pt x="42" y="36"/>
                    </a:cubicBezTo>
                    <a:cubicBezTo>
                      <a:pt x="42" y="40"/>
                      <a:pt x="41" y="43"/>
                      <a:pt x="40" y="47"/>
                    </a:cubicBezTo>
                    <a:cubicBezTo>
                      <a:pt x="43" y="48"/>
                      <a:pt x="46" y="50"/>
                      <a:pt x="49" y="51"/>
                    </a:cubicBezTo>
                    <a:close/>
                    <a:moveTo>
                      <a:pt x="55" y="10"/>
                    </a:moveTo>
                    <a:cubicBezTo>
                      <a:pt x="55" y="13"/>
                      <a:pt x="57" y="16"/>
                      <a:pt x="57" y="19"/>
                    </a:cubicBezTo>
                    <a:cubicBezTo>
                      <a:pt x="58" y="27"/>
                      <a:pt x="56" y="34"/>
                      <a:pt x="54" y="41"/>
                    </a:cubicBezTo>
                    <a:cubicBezTo>
                      <a:pt x="53" y="44"/>
                      <a:pt x="52" y="48"/>
                      <a:pt x="51" y="51"/>
                    </a:cubicBezTo>
                    <a:cubicBezTo>
                      <a:pt x="55" y="52"/>
                      <a:pt x="56" y="50"/>
                      <a:pt x="57" y="46"/>
                    </a:cubicBezTo>
                    <a:cubicBezTo>
                      <a:pt x="59" y="39"/>
                      <a:pt x="61" y="32"/>
                      <a:pt x="61" y="24"/>
                    </a:cubicBezTo>
                    <a:cubicBezTo>
                      <a:pt x="60" y="18"/>
                      <a:pt x="59" y="13"/>
                      <a:pt x="55" y="10"/>
                    </a:cubicBezTo>
                    <a:close/>
                    <a:moveTo>
                      <a:pt x="43" y="63"/>
                    </a:moveTo>
                    <a:cubicBezTo>
                      <a:pt x="45" y="60"/>
                      <a:pt x="46" y="57"/>
                      <a:pt x="47" y="55"/>
                    </a:cubicBezTo>
                    <a:cubicBezTo>
                      <a:pt x="47" y="54"/>
                      <a:pt x="47" y="51"/>
                      <a:pt x="45" y="51"/>
                    </a:cubicBezTo>
                    <a:cubicBezTo>
                      <a:pt x="44" y="50"/>
                      <a:pt x="42" y="49"/>
                      <a:pt x="41" y="49"/>
                    </a:cubicBezTo>
                    <a:cubicBezTo>
                      <a:pt x="40" y="49"/>
                      <a:pt x="39" y="48"/>
                      <a:pt x="38" y="49"/>
                    </a:cubicBezTo>
                    <a:cubicBezTo>
                      <a:pt x="36" y="53"/>
                      <a:pt x="35" y="56"/>
                      <a:pt x="33" y="59"/>
                    </a:cubicBezTo>
                    <a:cubicBezTo>
                      <a:pt x="36" y="60"/>
                      <a:pt x="40" y="61"/>
                      <a:pt x="43" y="63"/>
                    </a:cubicBezTo>
                    <a:close/>
                    <a:moveTo>
                      <a:pt x="2" y="48"/>
                    </a:moveTo>
                    <a:cubicBezTo>
                      <a:pt x="5" y="48"/>
                      <a:pt x="8" y="49"/>
                      <a:pt x="11" y="50"/>
                    </a:cubicBezTo>
                    <a:cubicBezTo>
                      <a:pt x="12" y="47"/>
                      <a:pt x="13" y="44"/>
                      <a:pt x="14" y="41"/>
                    </a:cubicBezTo>
                    <a:cubicBezTo>
                      <a:pt x="14" y="41"/>
                      <a:pt x="13" y="40"/>
                      <a:pt x="13" y="39"/>
                    </a:cubicBezTo>
                    <a:cubicBezTo>
                      <a:pt x="11" y="39"/>
                      <a:pt x="9" y="39"/>
                      <a:pt x="6" y="38"/>
                    </a:cubicBezTo>
                    <a:cubicBezTo>
                      <a:pt x="6" y="38"/>
                      <a:pt x="6" y="39"/>
                      <a:pt x="5" y="39"/>
                    </a:cubicBezTo>
                    <a:cubicBezTo>
                      <a:pt x="4" y="42"/>
                      <a:pt x="3" y="44"/>
                      <a:pt x="2" y="48"/>
                    </a:cubicBezTo>
                    <a:close/>
                    <a:moveTo>
                      <a:pt x="35" y="21"/>
                    </a:moveTo>
                    <a:cubicBezTo>
                      <a:pt x="30" y="21"/>
                      <a:pt x="18" y="31"/>
                      <a:pt x="17" y="39"/>
                    </a:cubicBezTo>
                    <a:cubicBezTo>
                      <a:pt x="20" y="39"/>
                      <a:pt x="21" y="39"/>
                      <a:pt x="23" y="36"/>
                    </a:cubicBezTo>
                    <a:cubicBezTo>
                      <a:pt x="26" y="30"/>
                      <a:pt x="30" y="25"/>
                      <a:pt x="35" y="21"/>
                    </a:cubicBezTo>
                    <a:close/>
                    <a:moveTo>
                      <a:pt x="45" y="63"/>
                    </a:moveTo>
                    <a:cubicBezTo>
                      <a:pt x="48" y="65"/>
                      <a:pt x="49" y="64"/>
                      <a:pt x="50" y="62"/>
                    </a:cubicBezTo>
                    <a:cubicBezTo>
                      <a:pt x="52" y="59"/>
                      <a:pt x="53" y="56"/>
                      <a:pt x="55" y="53"/>
                    </a:cubicBezTo>
                    <a:cubicBezTo>
                      <a:pt x="51" y="52"/>
                      <a:pt x="49" y="53"/>
                      <a:pt x="48" y="56"/>
                    </a:cubicBezTo>
                    <a:cubicBezTo>
                      <a:pt x="47" y="59"/>
                      <a:pt x="46" y="61"/>
                      <a:pt x="45" y="63"/>
                    </a:cubicBezTo>
                    <a:close/>
                    <a:moveTo>
                      <a:pt x="16" y="51"/>
                    </a:moveTo>
                    <a:cubicBezTo>
                      <a:pt x="18" y="47"/>
                      <a:pt x="19" y="44"/>
                      <a:pt x="21" y="40"/>
                    </a:cubicBezTo>
                    <a:cubicBezTo>
                      <a:pt x="19" y="40"/>
                      <a:pt x="17" y="40"/>
                      <a:pt x="15" y="40"/>
                    </a:cubicBezTo>
                    <a:cubicBezTo>
                      <a:pt x="14" y="44"/>
                      <a:pt x="13" y="47"/>
                      <a:pt x="12" y="50"/>
                    </a:cubicBezTo>
                    <a:cubicBezTo>
                      <a:pt x="14" y="50"/>
                      <a:pt x="15" y="50"/>
                      <a:pt x="16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="1"/>
              </a:p>
            </p:txBody>
          </p:sp>
          <p:sp>
            <p:nvSpPr>
              <p:cNvPr id="7" name="Freeform 40218"/>
              <p:cNvSpPr/>
              <p:nvPr/>
            </p:nvSpPr>
            <p:spPr bwMode="auto">
              <a:xfrm>
                <a:off x="5957888" y="3479800"/>
                <a:ext cx="28575" cy="31750"/>
              </a:xfrm>
              <a:custGeom>
                <a:avLst/>
                <a:gdLst>
                  <a:gd name="T0" fmla="*/ 7 w 7"/>
                  <a:gd name="T1" fmla="*/ 0 h 8"/>
                  <a:gd name="T2" fmla="*/ 0 w 7"/>
                  <a:gd name="T3" fmla="*/ 8 h 8"/>
                  <a:gd name="T4" fmla="*/ 7 w 7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8">
                    <a:moveTo>
                      <a:pt x="7" y="0"/>
                    </a:moveTo>
                    <a:cubicBezTo>
                      <a:pt x="6" y="4"/>
                      <a:pt x="3" y="8"/>
                      <a:pt x="0" y="8"/>
                    </a:cubicBezTo>
                    <a:cubicBezTo>
                      <a:pt x="2" y="6"/>
                      <a:pt x="4" y="3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="1"/>
              </a:p>
            </p:txBody>
          </p:sp>
          <p:sp>
            <p:nvSpPr>
              <p:cNvPr id="8" name="Freeform 40219"/>
              <p:cNvSpPr/>
              <p:nvPr/>
            </p:nvSpPr>
            <p:spPr bwMode="auto">
              <a:xfrm>
                <a:off x="6167438" y="3533775"/>
                <a:ext cx="11113" cy="47625"/>
              </a:xfrm>
              <a:custGeom>
                <a:avLst/>
                <a:gdLst>
                  <a:gd name="T0" fmla="*/ 1 w 3"/>
                  <a:gd name="T1" fmla="*/ 0 h 12"/>
                  <a:gd name="T2" fmla="*/ 3 w 3"/>
                  <a:gd name="T3" fmla="*/ 12 h 12"/>
                  <a:gd name="T4" fmla="*/ 0 w 3"/>
                  <a:gd name="T5" fmla="*/ 0 h 12"/>
                  <a:gd name="T6" fmla="*/ 1 w 3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2">
                    <a:moveTo>
                      <a:pt x="1" y="0"/>
                    </a:moveTo>
                    <a:cubicBezTo>
                      <a:pt x="2" y="4"/>
                      <a:pt x="2" y="8"/>
                      <a:pt x="3" y="12"/>
                    </a:cubicBezTo>
                    <a:cubicBezTo>
                      <a:pt x="1" y="11"/>
                      <a:pt x="1" y="1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="1"/>
              </a:p>
            </p:txBody>
          </p:sp>
          <p:sp>
            <p:nvSpPr>
              <p:cNvPr id="9" name="Freeform 40220"/>
              <p:cNvSpPr/>
              <p:nvPr/>
            </p:nvSpPr>
            <p:spPr bwMode="auto">
              <a:xfrm>
                <a:off x="5986463" y="3498850"/>
                <a:ext cx="11113" cy="39688"/>
              </a:xfrm>
              <a:custGeom>
                <a:avLst/>
                <a:gdLst>
                  <a:gd name="T0" fmla="*/ 3 w 3"/>
                  <a:gd name="T1" fmla="*/ 0 h 10"/>
                  <a:gd name="T2" fmla="*/ 1 w 3"/>
                  <a:gd name="T3" fmla="*/ 10 h 10"/>
                  <a:gd name="T4" fmla="*/ 3 w 3"/>
                  <a:gd name="T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0">
                    <a:moveTo>
                      <a:pt x="3" y="0"/>
                    </a:moveTo>
                    <a:cubicBezTo>
                      <a:pt x="3" y="3"/>
                      <a:pt x="2" y="6"/>
                      <a:pt x="1" y="10"/>
                    </a:cubicBezTo>
                    <a:cubicBezTo>
                      <a:pt x="0" y="8"/>
                      <a:pt x="1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="1"/>
              </a:p>
            </p:txBody>
          </p:sp>
          <p:sp>
            <p:nvSpPr>
              <p:cNvPr id="10" name="Freeform 40221"/>
              <p:cNvSpPr/>
              <p:nvPr/>
            </p:nvSpPr>
            <p:spPr bwMode="auto">
              <a:xfrm>
                <a:off x="6092826" y="3538538"/>
                <a:ext cx="19050" cy="34925"/>
              </a:xfrm>
              <a:custGeom>
                <a:avLst/>
                <a:gdLst>
                  <a:gd name="T0" fmla="*/ 0 w 5"/>
                  <a:gd name="T1" fmla="*/ 9 h 9"/>
                  <a:gd name="T2" fmla="*/ 0 w 5"/>
                  <a:gd name="T3" fmla="*/ 7 h 9"/>
                  <a:gd name="T4" fmla="*/ 2 w 5"/>
                  <a:gd name="T5" fmla="*/ 3 h 9"/>
                  <a:gd name="T6" fmla="*/ 5 w 5"/>
                  <a:gd name="T7" fmla="*/ 0 h 9"/>
                  <a:gd name="T8" fmla="*/ 5 w 5"/>
                  <a:gd name="T9" fmla="*/ 0 h 9"/>
                  <a:gd name="T10" fmla="*/ 0 w 5"/>
                  <a:gd name="T11" fmla="*/ 9 h 9"/>
                  <a:gd name="T12" fmla="*/ 0 w 5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9">
                    <a:moveTo>
                      <a:pt x="0" y="9"/>
                    </a:moveTo>
                    <a:cubicBezTo>
                      <a:pt x="0" y="8"/>
                      <a:pt x="0" y="7"/>
                      <a:pt x="0" y="7"/>
                    </a:cubicBezTo>
                    <a:cubicBezTo>
                      <a:pt x="1" y="6"/>
                      <a:pt x="1" y="4"/>
                      <a:pt x="2" y="3"/>
                    </a:cubicBezTo>
                    <a:cubicBezTo>
                      <a:pt x="3" y="2"/>
                      <a:pt x="4" y="1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3"/>
                      <a:pt x="2" y="6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="1"/>
              </a:p>
            </p:txBody>
          </p:sp>
          <p:sp>
            <p:nvSpPr>
              <p:cNvPr id="11" name="Freeform 40222"/>
              <p:cNvSpPr/>
              <p:nvPr/>
            </p:nvSpPr>
            <p:spPr bwMode="auto">
              <a:xfrm>
                <a:off x="6021388" y="3498850"/>
                <a:ext cx="7938" cy="39688"/>
              </a:xfrm>
              <a:custGeom>
                <a:avLst/>
                <a:gdLst>
                  <a:gd name="T0" fmla="*/ 1 w 2"/>
                  <a:gd name="T1" fmla="*/ 0 h 10"/>
                  <a:gd name="T2" fmla="*/ 2 w 2"/>
                  <a:gd name="T3" fmla="*/ 10 h 10"/>
                  <a:gd name="T4" fmla="*/ 1 w 2"/>
                  <a:gd name="T5" fmla="*/ 10 h 10"/>
                  <a:gd name="T6" fmla="*/ 1 w 2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0">
                    <a:moveTo>
                      <a:pt x="1" y="0"/>
                    </a:moveTo>
                    <a:cubicBezTo>
                      <a:pt x="1" y="4"/>
                      <a:pt x="1" y="7"/>
                      <a:pt x="2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7"/>
                      <a:pt x="0" y="4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="1"/>
              </a:p>
            </p:txBody>
          </p:sp>
          <p:sp>
            <p:nvSpPr>
              <p:cNvPr id="12" name="Freeform 40223"/>
              <p:cNvSpPr/>
              <p:nvPr/>
            </p:nvSpPr>
            <p:spPr bwMode="auto">
              <a:xfrm>
                <a:off x="6061076" y="3525838"/>
                <a:ext cx="26988" cy="23813"/>
              </a:xfrm>
              <a:custGeom>
                <a:avLst/>
                <a:gdLst>
                  <a:gd name="T0" fmla="*/ 0 w 7"/>
                  <a:gd name="T1" fmla="*/ 5 h 6"/>
                  <a:gd name="T2" fmla="*/ 6 w 7"/>
                  <a:gd name="T3" fmla="*/ 0 h 6"/>
                  <a:gd name="T4" fmla="*/ 7 w 7"/>
                  <a:gd name="T5" fmla="*/ 1 h 6"/>
                  <a:gd name="T6" fmla="*/ 2 w 7"/>
                  <a:gd name="T7" fmla="*/ 6 h 6"/>
                  <a:gd name="T8" fmla="*/ 0 w 7"/>
                  <a:gd name="T9" fmla="*/ 5 h 6"/>
                  <a:gd name="T10" fmla="*/ 0 w 7"/>
                  <a:gd name="T1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6">
                    <a:moveTo>
                      <a:pt x="0" y="5"/>
                    </a:moveTo>
                    <a:cubicBezTo>
                      <a:pt x="2" y="3"/>
                      <a:pt x="4" y="2"/>
                      <a:pt x="6" y="0"/>
                    </a:cubicBezTo>
                    <a:cubicBezTo>
                      <a:pt x="6" y="1"/>
                      <a:pt x="7" y="1"/>
                      <a:pt x="7" y="1"/>
                    </a:cubicBezTo>
                    <a:cubicBezTo>
                      <a:pt x="5" y="3"/>
                      <a:pt x="3" y="4"/>
                      <a:pt x="2" y="6"/>
                    </a:cubicBezTo>
                    <a:cubicBezTo>
                      <a:pt x="1" y="6"/>
                      <a:pt x="1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="1"/>
              </a:p>
            </p:txBody>
          </p:sp>
          <p:sp>
            <p:nvSpPr>
              <p:cNvPr id="13" name="Freeform 40224"/>
              <p:cNvSpPr/>
              <p:nvPr/>
            </p:nvSpPr>
            <p:spPr bwMode="auto">
              <a:xfrm>
                <a:off x="6127751" y="3541713"/>
                <a:ext cx="11113" cy="31750"/>
              </a:xfrm>
              <a:custGeom>
                <a:avLst/>
                <a:gdLst>
                  <a:gd name="T0" fmla="*/ 2 w 3"/>
                  <a:gd name="T1" fmla="*/ 8 h 8"/>
                  <a:gd name="T2" fmla="*/ 2 w 3"/>
                  <a:gd name="T3" fmla="*/ 0 h 8"/>
                  <a:gd name="T4" fmla="*/ 3 w 3"/>
                  <a:gd name="T5" fmla="*/ 0 h 8"/>
                  <a:gd name="T6" fmla="*/ 2 w 3"/>
                  <a:gd name="T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8">
                    <a:moveTo>
                      <a:pt x="2" y="8"/>
                    </a:moveTo>
                    <a:cubicBezTo>
                      <a:pt x="0" y="7"/>
                      <a:pt x="0" y="7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3" y="2"/>
                      <a:pt x="2" y="5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="1"/>
              </a:p>
            </p:txBody>
          </p:sp>
          <p:sp>
            <p:nvSpPr>
              <p:cNvPr id="14" name="Freeform 40225"/>
              <p:cNvSpPr/>
              <p:nvPr/>
            </p:nvSpPr>
            <p:spPr bwMode="auto">
              <a:xfrm>
                <a:off x="6048376" y="3487738"/>
                <a:ext cx="7938" cy="34925"/>
              </a:xfrm>
              <a:custGeom>
                <a:avLst/>
                <a:gdLst>
                  <a:gd name="T0" fmla="*/ 1 w 2"/>
                  <a:gd name="T1" fmla="*/ 9 h 9"/>
                  <a:gd name="T2" fmla="*/ 0 w 2"/>
                  <a:gd name="T3" fmla="*/ 0 h 9"/>
                  <a:gd name="T4" fmla="*/ 1 w 2"/>
                  <a:gd name="T5" fmla="*/ 0 h 9"/>
                  <a:gd name="T6" fmla="*/ 2 w 2"/>
                  <a:gd name="T7" fmla="*/ 8 h 9"/>
                  <a:gd name="T8" fmla="*/ 1 w 2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1" y="9"/>
                    </a:moveTo>
                    <a:cubicBezTo>
                      <a:pt x="1" y="6"/>
                      <a:pt x="1" y="3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3"/>
                      <a:pt x="2" y="6"/>
                      <a:pt x="2" y="8"/>
                    </a:cubicBezTo>
                    <a:cubicBezTo>
                      <a:pt x="2" y="8"/>
                      <a:pt x="1" y="9"/>
                      <a:pt x="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="1"/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136" y="870"/>
              <a:ext cx="5752" cy="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accent5"/>
                  </a:solidFill>
                  <a:latin typeface="+mj-ea"/>
                  <a:ea typeface="+mj-ea"/>
                  <a:sym typeface="+mn-ea"/>
                </a:rPr>
                <a:t>“</a:t>
              </a:r>
              <a:r>
                <a:rPr lang="zh-CN" altLang="en-US" sz="3200" b="1" dirty="0">
                  <a:solidFill>
                    <a:schemeClr val="accent5"/>
                  </a:solidFill>
                  <a:latin typeface="+mj-ea"/>
                  <a:ea typeface="+mj-ea"/>
                  <a:sym typeface="+mn-ea"/>
                </a:rPr>
                <a:t>管理员农户</a:t>
              </a:r>
              <a:r>
                <a:rPr lang="en-US" altLang="zh-CN" sz="3200" b="1" dirty="0">
                  <a:solidFill>
                    <a:schemeClr val="accent5"/>
                  </a:solidFill>
                  <a:latin typeface="+mj-ea"/>
                  <a:ea typeface="+mj-ea"/>
                  <a:sym typeface="+mn-ea"/>
                </a:rPr>
                <a:t>”</a:t>
              </a:r>
              <a:r>
                <a:rPr lang="zh-CN" altLang="en-US" sz="3200" b="1" dirty="0">
                  <a:solidFill>
                    <a:schemeClr val="accent5"/>
                  </a:solidFill>
                  <a:latin typeface="+mj-ea"/>
                  <a:ea typeface="+mj-ea"/>
                  <a:sym typeface="+mn-ea"/>
                </a:rPr>
                <a:t>专属功能</a:t>
              </a:r>
              <a:endParaRPr lang="zh-CN" altLang="en-US" sz="3200" b="1" dirty="0">
                <a:solidFill>
                  <a:schemeClr val="accent5"/>
                </a:solidFill>
                <a:latin typeface="+mj-ea"/>
                <a:ea typeface="+mj-ea"/>
                <a:sym typeface="+mn-ea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179195" y="66675"/>
            <a:ext cx="4636770" cy="752689"/>
            <a:chOff x="2027" y="779"/>
            <a:chExt cx="6617" cy="1186"/>
          </a:xfrm>
        </p:grpSpPr>
        <p:grpSp>
          <p:nvGrpSpPr>
            <p:cNvPr id="18" name="PA_chenying0907 14"/>
            <p:cNvGrpSpPr/>
            <p:nvPr>
              <p:custDataLst>
                <p:tags r:id="rId2"/>
              </p:custDataLst>
            </p:nvPr>
          </p:nvGrpSpPr>
          <p:grpSpPr>
            <a:xfrm>
              <a:off x="2027" y="779"/>
              <a:ext cx="1021" cy="1186"/>
              <a:chOff x="5957888" y="3260725"/>
              <a:chExt cx="276225" cy="320675"/>
            </a:xfrm>
            <a:solidFill>
              <a:schemeClr val="accent5"/>
            </a:solidFill>
          </p:grpSpPr>
          <p:sp>
            <p:nvSpPr>
              <p:cNvPr id="19" name="Freeform 40217"/>
              <p:cNvSpPr>
                <a:spLocks noEditPoints="1"/>
              </p:cNvSpPr>
              <p:nvPr/>
            </p:nvSpPr>
            <p:spPr bwMode="auto">
              <a:xfrm>
                <a:off x="5989638" y="3260725"/>
                <a:ext cx="244475" cy="258763"/>
              </a:xfrm>
              <a:custGeom>
                <a:avLst/>
                <a:gdLst>
                  <a:gd name="T0" fmla="*/ 33 w 62"/>
                  <a:gd name="T1" fmla="*/ 54 h 66"/>
                  <a:gd name="T2" fmla="*/ 41 w 62"/>
                  <a:gd name="T3" fmla="*/ 26 h 66"/>
                  <a:gd name="T4" fmla="*/ 19 w 62"/>
                  <a:gd name="T5" fmla="*/ 48 h 66"/>
                  <a:gd name="T6" fmla="*/ 17 w 62"/>
                  <a:gd name="T7" fmla="*/ 54 h 66"/>
                  <a:gd name="T8" fmla="*/ 0 w 62"/>
                  <a:gd name="T9" fmla="*/ 48 h 66"/>
                  <a:gd name="T10" fmla="*/ 10 w 62"/>
                  <a:gd name="T11" fmla="*/ 27 h 66"/>
                  <a:gd name="T12" fmla="*/ 57 w 62"/>
                  <a:gd name="T13" fmla="*/ 9 h 66"/>
                  <a:gd name="T14" fmla="*/ 58 w 62"/>
                  <a:gd name="T15" fmla="*/ 48 h 66"/>
                  <a:gd name="T16" fmla="*/ 51 w 62"/>
                  <a:gd name="T17" fmla="*/ 63 h 66"/>
                  <a:gd name="T18" fmla="*/ 42 w 62"/>
                  <a:gd name="T19" fmla="*/ 65 h 66"/>
                  <a:gd name="T20" fmla="*/ 30 w 62"/>
                  <a:gd name="T21" fmla="*/ 60 h 66"/>
                  <a:gd name="T22" fmla="*/ 53 w 62"/>
                  <a:gd name="T23" fmla="*/ 37 h 66"/>
                  <a:gd name="T24" fmla="*/ 50 w 62"/>
                  <a:gd name="T25" fmla="*/ 7 h 66"/>
                  <a:gd name="T26" fmla="*/ 12 w 62"/>
                  <a:gd name="T27" fmla="*/ 26 h 66"/>
                  <a:gd name="T28" fmla="*/ 13 w 62"/>
                  <a:gd name="T29" fmla="*/ 38 h 66"/>
                  <a:gd name="T30" fmla="*/ 31 w 62"/>
                  <a:gd name="T31" fmla="*/ 20 h 66"/>
                  <a:gd name="T32" fmla="*/ 42 w 62"/>
                  <a:gd name="T33" fmla="*/ 36 h 66"/>
                  <a:gd name="T34" fmla="*/ 49 w 62"/>
                  <a:gd name="T35" fmla="*/ 51 h 66"/>
                  <a:gd name="T36" fmla="*/ 57 w 62"/>
                  <a:gd name="T37" fmla="*/ 19 h 66"/>
                  <a:gd name="T38" fmla="*/ 51 w 62"/>
                  <a:gd name="T39" fmla="*/ 51 h 66"/>
                  <a:gd name="T40" fmla="*/ 61 w 62"/>
                  <a:gd name="T41" fmla="*/ 24 h 66"/>
                  <a:gd name="T42" fmla="*/ 43 w 62"/>
                  <a:gd name="T43" fmla="*/ 63 h 66"/>
                  <a:gd name="T44" fmla="*/ 45 w 62"/>
                  <a:gd name="T45" fmla="*/ 51 h 66"/>
                  <a:gd name="T46" fmla="*/ 38 w 62"/>
                  <a:gd name="T47" fmla="*/ 49 h 66"/>
                  <a:gd name="T48" fmla="*/ 43 w 62"/>
                  <a:gd name="T49" fmla="*/ 63 h 66"/>
                  <a:gd name="T50" fmla="*/ 11 w 62"/>
                  <a:gd name="T51" fmla="*/ 50 h 66"/>
                  <a:gd name="T52" fmla="*/ 13 w 62"/>
                  <a:gd name="T53" fmla="*/ 39 h 66"/>
                  <a:gd name="T54" fmla="*/ 5 w 62"/>
                  <a:gd name="T55" fmla="*/ 39 h 66"/>
                  <a:gd name="T56" fmla="*/ 35 w 62"/>
                  <a:gd name="T57" fmla="*/ 21 h 66"/>
                  <a:gd name="T58" fmla="*/ 23 w 62"/>
                  <a:gd name="T59" fmla="*/ 36 h 66"/>
                  <a:gd name="T60" fmla="*/ 45 w 62"/>
                  <a:gd name="T61" fmla="*/ 63 h 66"/>
                  <a:gd name="T62" fmla="*/ 55 w 62"/>
                  <a:gd name="T63" fmla="*/ 53 h 66"/>
                  <a:gd name="T64" fmla="*/ 45 w 62"/>
                  <a:gd name="T65" fmla="*/ 63 h 66"/>
                  <a:gd name="T66" fmla="*/ 21 w 62"/>
                  <a:gd name="T67" fmla="*/ 40 h 66"/>
                  <a:gd name="T68" fmla="*/ 12 w 62"/>
                  <a:gd name="T69" fmla="*/ 5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66">
                    <a:moveTo>
                      <a:pt x="30" y="60"/>
                    </a:moveTo>
                    <a:cubicBezTo>
                      <a:pt x="31" y="58"/>
                      <a:pt x="32" y="56"/>
                      <a:pt x="33" y="54"/>
                    </a:cubicBezTo>
                    <a:cubicBezTo>
                      <a:pt x="38" y="47"/>
                      <a:pt x="41" y="39"/>
                      <a:pt x="42" y="31"/>
                    </a:cubicBezTo>
                    <a:cubicBezTo>
                      <a:pt x="42" y="29"/>
                      <a:pt x="42" y="28"/>
                      <a:pt x="41" y="26"/>
                    </a:cubicBezTo>
                    <a:cubicBezTo>
                      <a:pt x="40" y="21"/>
                      <a:pt x="36" y="21"/>
                      <a:pt x="33" y="25"/>
                    </a:cubicBezTo>
                    <a:cubicBezTo>
                      <a:pt x="27" y="31"/>
                      <a:pt x="22" y="39"/>
                      <a:pt x="19" y="48"/>
                    </a:cubicBezTo>
                    <a:cubicBezTo>
                      <a:pt x="18" y="49"/>
                      <a:pt x="18" y="50"/>
                      <a:pt x="18" y="51"/>
                    </a:cubicBezTo>
                    <a:cubicBezTo>
                      <a:pt x="18" y="52"/>
                      <a:pt x="17" y="53"/>
                      <a:pt x="17" y="54"/>
                    </a:cubicBezTo>
                    <a:cubicBezTo>
                      <a:pt x="15" y="52"/>
                      <a:pt x="13" y="52"/>
                      <a:pt x="11" y="53"/>
                    </a:cubicBezTo>
                    <a:cubicBezTo>
                      <a:pt x="9" y="50"/>
                      <a:pt x="4" y="50"/>
                      <a:pt x="0" y="48"/>
                    </a:cubicBezTo>
                    <a:cubicBezTo>
                      <a:pt x="1" y="45"/>
                      <a:pt x="3" y="41"/>
                      <a:pt x="4" y="38"/>
                    </a:cubicBezTo>
                    <a:cubicBezTo>
                      <a:pt x="6" y="34"/>
                      <a:pt x="8" y="30"/>
                      <a:pt x="10" y="27"/>
                    </a:cubicBezTo>
                    <a:cubicBezTo>
                      <a:pt x="13" y="19"/>
                      <a:pt x="19" y="13"/>
                      <a:pt x="25" y="8"/>
                    </a:cubicBezTo>
                    <a:cubicBezTo>
                      <a:pt x="35" y="0"/>
                      <a:pt x="50" y="2"/>
                      <a:pt x="57" y="9"/>
                    </a:cubicBezTo>
                    <a:cubicBezTo>
                      <a:pt x="61" y="14"/>
                      <a:pt x="62" y="20"/>
                      <a:pt x="62" y="27"/>
                    </a:cubicBezTo>
                    <a:cubicBezTo>
                      <a:pt x="62" y="34"/>
                      <a:pt x="60" y="41"/>
                      <a:pt x="58" y="48"/>
                    </a:cubicBezTo>
                    <a:cubicBezTo>
                      <a:pt x="56" y="53"/>
                      <a:pt x="53" y="57"/>
                      <a:pt x="51" y="62"/>
                    </a:cubicBezTo>
                    <a:cubicBezTo>
                      <a:pt x="51" y="62"/>
                      <a:pt x="51" y="63"/>
                      <a:pt x="51" y="63"/>
                    </a:cubicBezTo>
                    <a:cubicBezTo>
                      <a:pt x="51" y="64"/>
                      <a:pt x="50" y="65"/>
                      <a:pt x="50" y="66"/>
                    </a:cubicBezTo>
                    <a:cubicBezTo>
                      <a:pt x="47" y="66"/>
                      <a:pt x="44" y="66"/>
                      <a:pt x="42" y="65"/>
                    </a:cubicBezTo>
                    <a:cubicBezTo>
                      <a:pt x="40" y="63"/>
                      <a:pt x="37" y="62"/>
                      <a:pt x="35" y="61"/>
                    </a:cubicBezTo>
                    <a:cubicBezTo>
                      <a:pt x="33" y="61"/>
                      <a:pt x="32" y="60"/>
                      <a:pt x="30" y="60"/>
                    </a:cubicBezTo>
                    <a:close/>
                    <a:moveTo>
                      <a:pt x="49" y="51"/>
                    </a:moveTo>
                    <a:cubicBezTo>
                      <a:pt x="50" y="46"/>
                      <a:pt x="52" y="41"/>
                      <a:pt x="53" y="37"/>
                    </a:cubicBezTo>
                    <a:cubicBezTo>
                      <a:pt x="55" y="30"/>
                      <a:pt x="56" y="24"/>
                      <a:pt x="55" y="17"/>
                    </a:cubicBezTo>
                    <a:cubicBezTo>
                      <a:pt x="55" y="13"/>
                      <a:pt x="53" y="9"/>
                      <a:pt x="50" y="7"/>
                    </a:cubicBezTo>
                    <a:cubicBezTo>
                      <a:pt x="43" y="4"/>
                      <a:pt x="33" y="3"/>
                      <a:pt x="26" y="9"/>
                    </a:cubicBezTo>
                    <a:cubicBezTo>
                      <a:pt x="20" y="14"/>
                      <a:pt x="16" y="19"/>
                      <a:pt x="12" y="26"/>
                    </a:cubicBezTo>
                    <a:cubicBezTo>
                      <a:pt x="10" y="29"/>
                      <a:pt x="9" y="32"/>
                      <a:pt x="7" y="36"/>
                    </a:cubicBezTo>
                    <a:cubicBezTo>
                      <a:pt x="9" y="36"/>
                      <a:pt x="11" y="37"/>
                      <a:pt x="13" y="38"/>
                    </a:cubicBezTo>
                    <a:cubicBezTo>
                      <a:pt x="15" y="39"/>
                      <a:pt x="15" y="37"/>
                      <a:pt x="16" y="36"/>
                    </a:cubicBezTo>
                    <a:cubicBezTo>
                      <a:pt x="19" y="29"/>
                      <a:pt x="24" y="24"/>
                      <a:pt x="31" y="20"/>
                    </a:cubicBezTo>
                    <a:cubicBezTo>
                      <a:pt x="36" y="18"/>
                      <a:pt x="41" y="19"/>
                      <a:pt x="42" y="25"/>
                    </a:cubicBezTo>
                    <a:cubicBezTo>
                      <a:pt x="43" y="29"/>
                      <a:pt x="43" y="33"/>
                      <a:pt x="42" y="36"/>
                    </a:cubicBezTo>
                    <a:cubicBezTo>
                      <a:pt x="42" y="40"/>
                      <a:pt x="41" y="43"/>
                      <a:pt x="40" y="47"/>
                    </a:cubicBezTo>
                    <a:cubicBezTo>
                      <a:pt x="43" y="48"/>
                      <a:pt x="46" y="50"/>
                      <a:pt x="49" y="51"/>
                    </a:cubicBezTo>
                    <a:close/>
                    <a:moveTo>
                      <a:pt x="55" y="10"/>
                    </a:moveTo>
                    <a:cubicBezTo>
                      <a:pt x="55" y="13"/>
                      <a:pt x="57" y="16"/>
                      <a:pt x="57" y="19"/>
                    </a:cubicBezTo>
                    <a:cubicBezTo>
                      <a:pt x="58" y="27"/>
                      <a:pt x="56" y="34"/>
                      <a:pt x="54" y="41"/>
                    </a:cubicBezTo>
                    <a:cubicBezTo>
                      <a:pt x="53" y="44"/>
                      <a:pt x="52" y="48"/>
                      <a:pt x="51" y="51"/>
                    </a:cubicBezTo>
                    <a:cubicBezTo>
                      <a:pt x="55" y="52"/>
                      <a:pt x="56" y="50"/>
                      <a:pt x="57" y="46"/>
                    </a:cubicBezTo>
                    <a:cubicBezTo>
                      <a:pt x="59" y="39"/>
                      <a:pt x="61" y="32"/>
                      <a:pt x="61" y="24"/>
                    </a:cubicBezTo>
                    <a:cubicBezTo>
                      <a:pt x="60" y="18"/>
                      <a:pt x="59" y="13"/>
                      <a:pt x="55" y="10"/>
                    </a:cubicBezTo>
                    <a:close/>
                    <a:moveTo>
                      <a:pt x="43" y="63"/>
                    </a:moveTo>
                    <a:cubicBezTo>
                      <a:pt x="45" y="60"/>
                      <a:pt x="46" y="57"/>
                      <a:pt x="47" y="55"/>
                    </a:cubicBezTo>
                    <a:cubicBezTo>
                      <a:pt x="47" y="54"/>
                      <a:pt x="47" y="51"/>
                      <a:pt x="45" y="51"/>
                    </a:cubicBezTo>
                    <a:cubicBezTo>
                      <a:pt x="44" y="50"/>
                      <a:pt x="42" y="49"/>
                      <a:pt x="41" y="49"/>
                    </a:cubicBezTo>
                    <a:cubicBezTo>
                      <a:pt x="40" y="49"/>
                      <a:pt x="39" y="48"/>
                      <a:pt x="38" y="49"/>
                    </a:cubicBezTo>
                    <a:cubicBezTo>
                      <a:pt x="36" y="53"/>
                      <a:pt x="35" y="56"/>
                      <a:pt x="33" y="59"/>
                    </a:cubicBezTo>
                    <a:cubicBezTo>
                      <a:pt x="36" y="60"/>
                      <a:pt x="40" y="61"/>
                      <a:pt x="43" y="63"/>
                    </a:cubicBezTo>
                    <a:close/>
                    <a:moveTo>
                      <a:pt x="2" y="48"/>
                    </a:moveTo>
                    <a:cubicBezTo>
                      <a:pt x="5" y="48"/>
                      <a:pt x="8" y="49"/>
                      <a:pt x="11" y="50"/>
                    </a:cubicBezTo>
                    <a:cubicBezTo>
                      <a:pt x="12" y="47"/>
                      <a:pt x="13" y="44"/>
                      <a:pt x="14" y="41"/>
                    </a:cubicBezTo>
                    <a:cubicBezTo>
                      <a:pt x="14" y="41"/>
                      <a:pt x="13" y="40"/>
                      <a:pt x="13" y="39"/>
                    </a:cubicBezTo>
                    <a:cubicBezTo>
                      <a:pt x="11" y="39"/>
                      <a:pt x="9" y="39"/>
                      <a:pt x="6" y="38"/>
                    </a:cubicBezTo>
                    <a:cubicBezTo>
                      <a:pt x="6" y="38"/>
                      <a:pt x="6" y="39"/>
                      <a:pt x="5" y="39"/>
                    </a:cubicBezTo>
                    <a:cubicBezTo>
                      <a:pt x="4" y="42"/>
                      <a:pt x="3" y="44"/>
                      <a:pt x="2" y="48"/>
                    </a:cubicBezTo>
                    <a:close/>
                    <a:moveTo>
                      <a:pt x="35" y="21"/>
                    </a:moveTo>
                    <a:cubicBezTo>
                      <a:pt x="30" y="21"/>
                      <a:pt x="18" y="31"/>
                      <a:pt x="17" y="39"/>
                    </a:cubicBezTo>
                    <a:cubicBezTo>
                      <a:pt x="20" y="39"/>
                      <a:pt x="21" y="39"/>
                      <a:pt x="23" y="36"/>
                    </a:cubicBezTo>
                    <a:cubicBezTo>
                      <a:pt x="26" y="30"/>
                      <a:pt x="30" y="25"/>
                      <a:pt x="35" y="21"/>
                    </a:cubicBezTo>
                    <a:close/>
                    <a:moveTo>
                      <a:pt x="45" y="63"/>
                    </a:moveTo>
                    <a:cubicBezTo>
                      <a:pt x="48" y="65"/>
                      <a:pt x="49" y="64"/>
                      <a:pt x="50" y="62"/>
                    </a:cubicBezTo>
                    <a:cubicBezTo>
                      <a:pt x="52" y="59"/>
                      <a:pt x="53" y="56"/>
                      <a:pt x="55" y="53"/>
                    </a:cubicBezTo>
                    <a:cubicBezTo>
                      <a:pt x="51" y="52"/>
                      <a:pt x="49" y="53"/>
                      <a:pt x="48" y="56"/>
                    </a:cubicBezTo>
                    <a:cubicBezTo>
                      <a:pt x="47" y="59"/>
                      <a:pt x="46" y="61"/>
                      <a:pt x="45" y="63"/>
                    </a:cubicBezTo>
                    <a:close/>
                    <a:moveTo>
                      <a:pt x="16" y="51"/>
                    </a:moveTo>
                    <a:cubicBezTo>
                      <a:pt x="18" y="47"/>
                      <a:pt x="19" y="44"/>
                      <a:pt x="21" y="40"/>
                    </a:cubicBezTo>
                    <a:cubicBezTo>
                      <a:pt x="19" y="40"/>
                      <a:pt x="17" y="40"/>
                      <a:pt x="15" y="40"/>
                    </a:cubicBezTo>
                    <a:cubicBezTo>
                      <a:pt x="14" y="44"/>
                      <a:pt x="13" y="47"/>
                      <a:pt x="12" y="50"/>
                    </a:cubicBezTo>
                    <a:cubicBezTo>
                      <a:pt x="14" y="50"/>
                      <a:pt x="15" y="50"/>
                      <a:pt x="16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20" name="Freeform 40218"/>
              <p:cNvSpPr/>
              <p:nvPr/>
            </p:nvSpPr>
            <p:spPr bwMode="auto">
              <a:xfrm>
                <a:off x="5957888" y="3479800"/>
                <a:ext cx="28575" cy="31750"/>
              </a:xfrm>
              <a:custGeom>
                <a:avLst/>
                <a:gdLst>
                  <a:gd name="T0" fmla="*/ 7 w 7"/>
                  <a:gd name="T1" fmla="*/ 0 h 8"/>
                  <a:gd name="T2" fmla="*/ 0 w 7"/>
                  <a:gd name="T3" fmla="*/ 8 h 8"/>
                  <a:gd name="T4" fmla="*/ 7 w 7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8">
                    <a:moveTo>
                      <a:pt x="7" y="0"/>
                    </a:moveTo>
                    <a:cubicBezTo>
                      <a:pt x="6" y="4"/>
                      <a:pt x="3" y="8"/>
                      <a:pt x="0" y="8"/>
                    </a:cubicBezTo>
                    <a:cubicBezTo>
                      <a:pt x="2" y="6"/>
                      <a:pt x="4" y="3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21" name="Freeform 40219"/>
              <p:cNvSpPr/>
              <p:nvPr/>
            </p:nvSpPr>
            <p:spPr bwMode="auto">
              <a:xfrm>
                <a:off x="6167438" y="3533775"/>
                <a:ext cx="11113" cy="47625"/>
              </a:xfrm>
              <a:custGeom>
                <a:avLst/>
                <a:gdLst>
                  <a:gd name="T0" fmla="*/ 1 w 3"/>
                  <a:gd name="T1" fmla="*/ 0 h 12"/>
                  <a:gd name="T2" fmla="*/ 3 w 3"/>
                  <a:gd name="T3" fmla="*/ 12 h 12"/>
                  <a:gd name="T4" fmla="*/ 0 w 3"/>
                  <a:gd name="T5" fmla="*/ 0 h 12"/>
                  <a:gd name="T6" fmla="*/ 1 w 3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2">
                    <a:moveTo>
                      <a:pt x="1" y="0"/>
                    </a:moveTo>
                    <a:cubicBezTo>
                      <a:pt x="2" y="4"/>
                      <a:pt x="2" y="8"/>
                      <a:pt x="3" y="12"/>
                    </a:cubicBezTo>
                    <a:cubicBezTo>
                      <a:pt x="1" y="11"/>
                      <a:pt x="1" y="1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22" name="Freeform 40220"/>
              <p:cNvSpPr/>
              <p:nvPr/>
            </p:nvSpPr>
            <p:spPr bwMode="auto">
              <a:xfrm>
                <a:off x="5986463" y="3498850"/>
                <a:ext cx="11113" cy="39688"/>
              </a:xfrm>
              <a:custGeom>
                <a:avLst/>
                <a:gdLst>
                  <a:gd name="T0" fmla="*/ 3 w 3"/>
                  <a:gd name="T1" fmla="*/ 0 h 10"/>
                  <a:gd name="T2" fmla="*/ 1 w 3"/>
                  <a:gd name="T3" fmla="*/ 10 h 10"/>
                  <a:gd name="T4" fmla="*/ 3 w 3"/>
                  <a:gd name="T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0">
                    <a:moveTo>
                      <a:pt x="3" y="0"/>
                    </a:moveTo>
                    <a:cubicBezTo>
                      <a:pt x="3" y="3"/>
                      <a:pt x="2" y="6"/>
                      <a:pt x="1" y="10"/>
                    </a:cubicBezTo>
                    <a:cubicBezTo>
                      <a:pt x="0" y="8"/>
                      <a:pt x="1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23" name="Freeform 40221"/>
              <p:cNvSpPr/>
              <p:nvPr/>
            </p:nvSpPr>
            <p:spPr bwMode="auto">
              <a:xfrm>
                <a:off x="6092826" y="3538538"/>
                <a:ext cx="19050" cy="34925"/>
              </a:xfrm>
              <a:custGeom>
                <a:avLst/>
                <a:gdLst>
                  <a:gd name="T0" fmla="*/ 0 w 5"/>
                  <a:gd name="T1" fmla="*/ 9 h 9"/>
                  <a:gd name="T2" fmla="*/ 0 w 5"/>
                  <a:gd name="T3" fmla="*/ 7 h 9"/>
                  <a:gd name="T4" fmla="*/ 2 w 5"/>
                  <a:gd name="T5" fmla="*/ 3 h 9"/>
                  <a:gd name="T6" fmla="*/ 5 w 5"/>
                  <a:gd name="T7" fmla="*/ 0 h 9"/>
                  <a:gd name="T8" fmla="*/ 5 w 5"/>
                  <a:gd name="T9" fmla="*/ 0 h 9"/>
                  <a:gd name="T10" fmla="*/ 0 w 5"/>
                  <a:gd name="T11" fmla="*/ 9 h 9"/>
                  <a:gd name="T12" fmla="*/ 0 w 5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9">
                    <a:moveTo>
                      <a:pt x="0" y="9"/>
                    </a:moveTo>
                    <a:cubicBezTo>
                      <a:pt x="0" y="8"/>
                      <a:pt x="0" y="7"/>
                      <a:pt x="0" y="7"/>
                    </a:cubicBezTo>
                    <a:cubicBezTo>
                      <a:pt x="1" y="6"/>
                      <a:pt x="1" y="4"/>
                      <a:pt x="2" y="3"/>
                    </a:cubicBezTo>
                    <a:cubicBezTo>
                      <a:pt x="3" y="2"/>
                      <a:pt x="4" y="1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3"/>
                      <a:pt x="2" y="6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24" name="Freeform 40222"/>
              <p:cNvSpPr/>
              <p:nvPr/>
            </p:nvSpPr>
            <p:spPr bwMode="auto">
              <a:xfrm>
                <a:off x="6021388" y="3498850"/>
                <a:ext cx="7938" cy="39688"/>
              </a:xfrm>
              <a:custGeom>
                <a:avLst/>
                <a:gdLst>
                  <a:gd name="T0" fmla="*/ 1 w 2"/>
                  <a:gd name="T1" fmla="*/ 0 h 10"/>
                  <a:gd name="T2" fmla="*/ 2 w 2"/>
                  <a:gd name="T3" fmla="*/ 10 h 10"/>
                  <a:gd name="T4" fmla="*/ 1 w 2"/>
                  <a:gd name="T5" fmla="*/ 10 h 10"/>
                  <a:gd name="T6" fmla="*/ 1 w 2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0">
                    <a:moveTo>
                      <a:pt x="1" y="0"/>
                    </a:moveTo>
                    <a:cubicBezTo>
                      <a:pt x="1" y="4"/>
                      <a:pt x="1" y="7"/>
                      <a:pt x="2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7"/>
                      <a:pt x="0" y="4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25" name="Freeform 40223"/>
              <p:cNvSpPr/>
              <p:nvPr/>
            </p:nvSpPr>
            <p:spPr bwMode="auto">
              <a:xfrm>
                <a:off x="6061076" y="3525838"/>
                <a:ext cx="26988" cy="23813"/>
              </a:xfrm>
              <a:custGeom>
                <a:avLst/>
                <a:gdLst>
                  <a:gd name="T0" fmla="*/ 0 w 7"/>
                  <a:gd name="T1" fmla="*/ 5 h 6"/>
                  <a:gd name="T2" fmla="*/ 6 w 7"/>
                  <a:gd name="T3" fmla="*/ 0 h 6"/>
                  <a:gd name="T4" fmla="*/ 7 w 7"/>
                  <a:gd name="T5" fmla="*/ 1 h 6"/>
                  <a:gd name="T6" fmla="*/ 2 w 7"/>
                  <a:gd name="T7" fmla="*/ 6 h 6"/>
                  <a:gd name="T8" fmla="*/ 0 w 7"/>
                  <a:gd name="T9" fmla="*/ 5 h 6"/>
                  <a:gd name="T10" fmla="*/ 0 w 7"/>
                  <a:gd name="T1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6">
                    <a:moveTo>
                      <a:pt x="0" y="5"/>
                    </a:moveTo>
                    <a:cubicBezTo>
                      <a:pt x="2" y="3"/>
                      <a:pt x="4" y="2"/>
                      <a:pt x="6" y="0"/>
                    </a:cubicBezTo>
                    <a:cubicBezTo>
                      <a:pt x="6" y="1"/>
                      <a:pt x="7" y="1"/>
                      <a:pt x="7" y="1"/>
                    </a:cubicBezTo>
                    <a:cubicBezTo>
                      <a:pt x="5" y="3"/>
                      <a:pt x="3" y="4"/>
                      <a:pt x="2" y="6"/>
                    </a:cubicBezTo>
                    <a:cubicBezTo>
                      <a:pt x="1" y="6"/>
                      <a:pt x="1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26" name="Freeform 40224"/>
              <p:cNvSpPr/>
              <p:nvPr/>
            </p:nvSpPr>
            <p:spPr bwMode="auto">
              <a:xfrm>
                <a:off x="6127751" y="3541713"/>
                <a:ext cx="11113" cy="31750"/>
              </a:xfrm>
              <a:custGeom>
                <a:avLst/>
                <a:gdLst>
                  <a:gd name="T0" fmla="*/ 2 w 3"/>
                  <a:gd name="T1" fmla="*/ 8 h 8"/>
                  <a:gd name="T2" fmla="*/ 2 w 3"/>
                  <a:gd name="T3" fmla="*/ 0 h 8"/>
                  <a:gd name="T4" fmla="*/ 3 w 3"/>
                  <a:gd name="T5" fmla="*/ 0 h 8"/>
                  <a:gd name="T6" fmla="*/ 2 w 3"/>
                  <a:gd name="T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8">
                    <a:moveTo>
                      <a:pt x="2" y="8"/>
                    </a:moveTo>
                    <a:cubicBezTo>
                      <a:pt x="0" y="7"/>
                      <a:pt x="0" y="7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3" y="2"/>
                      <a:pt x="2" y="5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27" name="Freeform 40225"/>
              <p:cNvSpPr/>
              <p:nvPr/>
            </p:nvSpPr>
            <p:spPr bwMode="auto">
              <a:xfrm>
                <a:off x="6048376" y="3487738"/>
                <a:ext cx="7938" cy="34925"/>
              </a:xfrm>
              <a:custGeom>
                <a:avLst/>
                <a:gdLst>
                  <a:gd name="T0" fmla="*/ 1 w 2"/>
                  <a:gd name="T1" fmla="*/ 9 h 9"/>
                  <a:gd name="T2" fmla="*/ 0 w 2"/>
                  <a:gd name="T3" fmla="*/ 0 h 9"/>
                  <a:gd name="T4" fmla="*/ 1 w 2"/>
                  <a:gd name="T5" fmla="*/ 0 h 9"/>
                  <a:gd name="T6" fmla="*/ 2 w 2"/>
                  <a:gd name="T7" fmla="*/ 8 h 9"/>
                  <a:gd name="T8" fmla="*/ 1 w 2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1" y="9"/>
                    </a:moveTo>
                    <a:cubicBezTo>
                      <a:pt x="1" y="6"/>
                      <a:pt x="1" y="3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3"/>
                      <a:pt x="2" y="6"/>
                      <a:pt x="2" y="8"/>
                    </a:cubicBezTo>
                    <a:cubicBezTo>
                      <a:pt x="2" y="8"/>
                      <a:pt x="1" y="9"/>
                      <a:pt x="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3136" y="870"/>
              <a:ext cx="5508" cy="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b="1" dirty="0">
                  <a:solidFill>
                    <a:schemeClr val="accent5"/>
                  </a:solidFill>
                  <a:latin typeface="+mj-ea"/>
                  <a:ea typeface="+mj-ea"/>
                </a:rPr>
                <a:t>“</a:t>
              </a:r>
              <a:r>
                <a:rPr lang="zh-CN" altLang="en-US" sz="3200" b="1" dirty="0">
                  <a:solidFill>
                    <a:schemeClr val="accent5"/>
                  </a:solidFill>
                  <a:latin typeface="+mj-ea"/>
                  <a:ea typeface="+mj-ea"/>
                </a:rPr>
                <a:t>管理员农户</a:t>
              </a:r>
              <a:r>
                <a:rPr lang="en-US" altLang="zh-CN" sz="3200" b="1" dirty="0">
                  <a:solidFill>
                    <a:schemeClr val="accent5"/>
                  </a:solidFill>
                  <a:latin typeface="+mj-ea"/>
                  <a:ea typeface="+mj-ea"/>
                </a:rPr>
                <a:t>”</a:t>
              </a:r>
              <a:r>
                <a:rPr lang="zh-CN" altLang="en-US" sz="3200" b="1" dirty="0">
                  <a:solidFill>
                    <a:schemeClr val="accent5"/>
                  </a:solidFill>
                  <a:latin typeface="+mj-ea"/>
                  <a:ea typeface="+mj-ea"/>
                </a:rPr>
                <a:t>登录</a:t>
              </a:r>
              <a:endParaRPr lang="zh-CN" altLang="en-US" sz="3200" b="1" dirty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835" y="733425"/>
            <a:ext cx="3227070" cy="6097905"/>
          </a:xfrm>
          <a:prstGeom prst="rect">
            <a:avLst/>
          </a:prstGeom>
        </p:spPr>
      </p:pic>
      <p:sp>
        <p:nvSpPr>
          <p:cNvPr id="51" name="圆角矩形 50"/>
          <p:cNvSpPr/>
          <p:nvPr/>
        </p:nvSpPr>
        <p:spPr>
          <a:xfrm>
            <a:off x="1854200" y="2595245"/>
            <a:ext cx="3197225" cy="1463040"/>
          </a:xfrm>
          <a:prstGeom prst="roundRect">
            <a:avLst/>
          </a:prstGeom>
          <a:noFill/>
          <a:effectLst>
            <a:glow rad="63500">
              <a:srgbClr val="FF000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3072765" y="1547495"/>
            <a:ext cx="779780" cy="45847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788160" y="1770380"/>
            <a:ext cx="352425" cy="266065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5560" y="1231265"/>
            <a:ext cx="4792980" cy="3718560"/>
          </a:xfrm>
          <a:prstGeom prst="rect">
            <a:avLst/>
          </a:prstGeom>
        </p:spPr>
      </p:pic>
      <p:sp>
        <p:nvSpPr>
          <p:cNvPr id="31" name="椭圆 30"/>
          <p:cNvSpPr/>
          <p:nvPr/>
        </p:nvSpPr>
        <p:spPr>
          <a:xfrm>
            <a:off x="7600950" y="1104900"/>
            <a:ext cx="872490" cy="517525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4" name="直接箭头连接符 3"/>
          <p:cNvCxnSpPr>
            <a:stCxn id="41" idx="7"/>
            <a:endCxn id="31" idx="3"/>
          </p:cNvCxnSpPr>
          <p:nvPr/>
        </p:nvCxnSpPr>
        <p:spPr>
          <a:xfrm flipV="1">
            <a:off x="5000625" y="1546860"/>
            <a:ext cx="2727960" cy="9378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 rot="21240000">
            <a:off x="8356600" y="94932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有所不同</a:t>
            </a:r>
            <a:endParaRPr lang="zh-CN" altLang="en-US">
              <a:solidFill>
                <a:srgbClr val="FF0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点击进入</a:t>
            </a:r>
            <a:endParaRPr lang="zh-CN" altLang="en-US">
              <a:solidFill>
                <a:srgbClr val="FF0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6215" y="4292600"/>
            <a:ext cx="5568315" cy="2428875"/>
          </a:xfrm>
          <a:prstGeom prst="rect">
            <a:avLst/>
          </a:prstGeom>
        </p:spPr>
      </p:pic>
      <p:cxnSp>
        <p:nvCxnSpPr>
          <p:cNvPr id="37" name="直接箭头连接符 36"/>
          <p:cNvCxnSpPr/>
          <p:nvPr/>
        </p:nvCxnSpPr>
        <p:spPr>
          <a:xfrm>
            <a:off x="6910705" y="5669915"/>
            <a:ext cx="505460" cy="49720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6889750" y="5662930"/>
            <a:ext cx="502285" cy="80327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885815" y="532320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模糊查询</a:t>
            </a:r>
            <a:endParaRPr lang="zh-CN" altLang="en-US">
              <a:solidFill>
                <a:srgbClr val="FF0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 flipH="1">
            <a:off x="6892925" y="5485765"/>
            <a:ext cx="1581150" cy="127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4576445" y="2464435"/>
            <a:ext cx="497205" cy="139065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2" name="直接箭头连接符 41"/>
          <p:cNvCxnSpPr>
            <a:stCxn id="35" idx="2"/>
            <a:endCxn id="43" idx="0"/>
          </p:cNvCxnSpPr>
          <p:nvPr/>
        </p:nvCxnSpPr>
        <p:spPr>
          <a:xfrm>
            <a:off x="8938895" y="1592580"/>
            <a:ext cx="865505" cy="37852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9540875" y="5377815"/>
            <a:ext cx="527050" cy="23622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0" name="图片 9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60" y="2002155"/>
            <a:ext cx="1766570" cy="1537970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5" name="文本框 4"/>
          <p:cNvSpPr txBox="1"/>
          <p:nvPr/>
        </p:nvSpPr>
        <p:spPr>
          <a:xfrm>
            <a:off x="15240" y="163766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在农户登录入口</a:t>
            </a:r>
            <a:endParaRPr lang="zh-CN" altLang="en-US">
              <a:solidFill>
                <a:srgbClr val="FF0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615465" y="236865"/>
            <a:ext cx="4383824" cy="752868"/>
            <a:chOff x="2027" y="779"/>
            <a:chExt cx="6904" cy="1186"/>
          </a:xfrm>
        </p:grpSpPr>
        <p:grpSp>
          <p:nvGrpSpPr>
            <p:cNvPr id="5" name="PA_chenying0907 14"/>
            <p:cNvGrpSpPr/>
            <p:nvPr>
              <p:custDataLst>
                <p:tags r:id="rId1"/>
              </p:custDataLst>
            </p:nvPr>
          </p:nvGrpSpPr>
          <p:grpSpPr>
            <a:xfrm>
              <a:off x="2027" y="779"/>
              <a:ext cx="1021" cy="1186"/>
              <a:chOff x="5957888" y="3260725"/>
              <a:chExt cx="276225" cy="320675"/>
            </a:xfrm>
            <a:solidFill>
              <a:schemeClr val="accent5"/>
            </a:solidFill>
          </p:grpSpPr>
          <p:sp>
            <p:nvSpPr>
              <p:cNvPr id="20" name="Freeform 40217"/>
              <p:cNvSpPr>
                <a:spLocks noEditPoints="1"/>
              </p:cNvSpPr>
              <p:nvPr/>
            </p:nvSpPr>
            <p:spPr bwMode="auto">
              <a:xfrm>
                <a:off x="5989638" y="3260725"/>
                <a:ext cx="244475" cy="258763"/>
              </a:xfrm>
              <a:custGeom>
                <a:avLst/>
                <a:gdLst>
                  <a:gd name="T0" fmla="*/ 33 w 62"/>
                  <a:gd name="T1" fmla="*/ 54 h 66"/>
                  <a:gd name="T2" fmla="*/ 41 w 62"/>
                  <a:gd name="T3" fmla="*/ 26 h 66"/>
                  <a:gd name="T4" fmla="*/ 19 w 62"/>
                  <a:gd name="T5" fmla="*/ 48 h 66"/>
                  <a:gd name="T6" fmla="*/ 17 w 62"/>
                  <a:gd name="T7" fmla="*/ 54 h 66"/>
                  <a:gd name="T8" fmla="*/ 0 w 62"/>
                  <a:gd name="T9" fmla="*/ 48 h 66"/>
                  <a:gd name="T10" fmla="*/ 10 w 62"/>
                  <a:gd name="T11" fmla="*/ 27 h 66"/>
                  <a:gd name="T12" fmla="*/ 57 w 62"/>
                  <a:gd name="T13" fmla="*/ 9 h 66"/>
                  <a:gd name="T14" fmla="*/ 58 w 62"/>
                  <a:gd name="T15" fmla="*/ 48 h 66"/>
                  <a:gd name="T16" fmla="*/ 51 w 62"/>
                  <a:gd name="T17" fmla="*/ 63 h 66"/>
                  <a:gd name="T18" fmla="*/ 42 w 62"/>
                  <a:gd name="T19" fmla="*/ 65 h 66"/>
                  <a:gd name="T20" fmla="*/ 30 w 62"/>
                  <a:gd name="T21" fmla="*/ 60 h 66"/>
                  <a:gd name="T22" fmla="*/ 53 w 62"/>
                  <a:gd name="T23" fmla="*/ 37 h 66"/>
                  <a:gd name="T24" fmla="*/ 50 w 62"/>
                  <a:gd name="T25" fmla="*/ 7 h 66"/>
                  <a:gd name="T26" fmla="*/ 12 w 62"/>
                  <a:gd name="T27" fmla="*/ 26 h 66"/>
                  <a:gd name="T28" fmla="*/ 13 w 62"/>
                  <a:gd name="T29" fmla="*/ 38 h 66"/>
                  <a:gd name="T30" fmla="*/ 31 w 62"/>
                  <a:gd name="T31" fmla="*/ 20 h 66"/>
                  <a:gd name="T32" fmla="*/ 42 w 62"/>
                  <a:gd name="T33" fmla="*/ 36 h 66"/>
                  <a:gd name="T34" fmla="*/ 49 w 62"/>
                  <a:gd name="T35" fmla="*/ 51 h 66"/>
                  <a:gd name="T36" fmla="*/ 57 w 62"/>
                  <a:gd name="T37" fmla="*/ 19 h 66"/>
                  <a:gd name="T38" fmla="*/ 51 w 62"/>
                  <a:gd name="T39" fmla="*/ 51 h 66"/>
                  <a:gd name="T40" fmla="*/ 61 w 62"/>
                  <a:gd name="T41" fmla="*/ 24 h 66"/>
                  <a:gd name="T42" fmla="*/ 43 w 62"/>
                  <a:gd name="T43" fmla="*/ 63 h 66"/>
                  <a:gd name="T44" fmla="*/ 45 w 62"/>
                  <a:gd name="T45" fmla="*/ 51 h 66"/>
                  <a:gd name="T46" fmla="*/ 38 w 62"/>
                  <a:gd name="T47" fmla="*/ 49 h 66"/>
                  <a:gd name="T48" fmla="*/ 43 w 62"/>
                  <a:gd name="T49" fmla="*/ 63 h 66"/>
                  <a:gd name="T50" fmla="*/ 11 w 62"/>
                  <a:gd name="T51" fmla="*/ 50 h 66"/>
                  <a:gd name="T52" fmla="*/ 13 w 62"/>
                  <a:gd name="T53" fmla="*/ 39 h 66"/>
                  <a:gd name="T54" fmla="*/ 5 w 62"/>
                  <a:gd name="T55" fmla="*/ 39 h 66"/>
                  <a:gd name="T56" fmla="*/ 35 w 62"/>
                  <a:gd name="T57" fmla="*/ 21 h 66"/>
                  <a:gd name="T58" fmla="*/ 23 w 62"/>
                  <a:gd name="T59" fmla="*/ 36 h 66"/>
                  <a:gd name="T60" fmla="*/ 45 w 62"/>
                  <a:gd name="T61" fmla="*/ 63 h 66"/>
                  <a:gd name="T62" fmla="*/ 55 w 62"/>
                  <a:gd name="T63" fmla="*/ 53 h 66"/>
                  <a:gd name="T64" fmla="*/ 45 w 62"/>
                  <a:gd name="T65" fmla="*/ 63 h 66"/>
                  <a:gd name="T66" fmla="*/ 21 w 62"/>
                  <a:gd name="T67" fmla="*/ 40 h 66"/>
                  <a:gd name="T68" fmla="*/ 12 w 62"/>
                  <a:gd name="T69" fmla="*/ 5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66">
                    <a:moveTo>
                      <a:pt x="30" y="60"/>
                    </a:moveTo>
                    <a:cubicBezTo>
                      <a:pt x="31" y="58"/>
                      <a:pt x="32" y="56"/>
                      <a:pt x="33" y="54"/>
                    </a:cubicBezTo>
                    <a:cubicBezTo>
                      <a:pt x="38" y="47"/>
                      <a:pt x="41" y="39"/>
                      <a:pt x="42" y="31"/>
                    </a:cubicBezTo>
                    <a:cubicBezTo>
                      <a:pt x="42" y="29"/>
                      <a:pt x="42" y="28"/>
                      <a:pt x="41" y="26"/>
                    </a:cubicBezTo>
                    <a:cubicBezTo>
                      <a:pt x="40" y="21"/>
                      <a:pt x="36" y="21"/>
                      <a:pt x="33" y="25"/>
                    </a:cubicBezTo>
                    <a:cubicBezTo>
                      <a:pt x="27" y="31"/>
                      <a:pt x="22" y="39"/>
                      <a:pt x="19" y="48"/>
                    </a:cubicBezTo>
                    <a:cubicBezTo>
                      <a:pt x="18" y="49"/>
                      <a:pt x="18" y="50"/>
                      <a:pt x="18" y="51"/>
                    </a:cubicBezTo>
                    <a:cubicBezTo>
                      <a:pt x="18" y="52"/>
                      <a:pt x="17" y="53"/>
                      <a:pt x="17" y="54"/>
                    </a:cubicBezTo>
                    <a:cubicBezTo>
                      <a:pt x="15" y="52"/>
                      <a:pt x="13" y="52"/>
                      <a:pt x="11" y="53"/>
                    </a:cubicBezTo>
                    <a:cubicBezTo>
                      <a:pt x="9" y="50"/>
                      <a:pt x="4" y="50"/>
                      <a:pt x="0" y="48"/>
                    </a:cubicBezTo>
                    <a:cubicBezTo>
                      <a:pt x="1" y="45"/>
                      <a:pt x="3" y="41"/>
                      <a:pt x="4" y="38"/>
                    </a:cubicBezTo>
                    <a:cubicBezTo>
                      <a:pt x="6" y="34"/>
                      <a:pt x="8" y="30"/>
                      <a:pt x="10" y="27"/>
                    </a:cubicBezTo>
                    <a:cubicBezTo>
                      <a:pt x="13" y="19"/>
                      <a:pt x="19" y="13"/>
                      <a:pt x="25" y="8"/>
                    </a:cubicBezTo>
                    <a:cubicBezTo>
                      <a:pt x="35" y="0"/>
                      <a:pt x="50" y="2"/>
                      <a:pt x="57" y="9"/>
                    </a:cubicBezTo>
                    <a:cubicBezTo>
                      <a:pt x="61" y="14"/>
                      <a:pt x="62" y="20"/>
                      <a:pt x="62" y="27"/>
                    </a:cubicBezTo>
                    <a:cubicBezTo>
                      <a:pt x="62" y="34"/>
                      <a:pt x="60" y="41"/>
                      <a:pt x="58" y="48"/>
                    </a:cubicBezTo>
                    <a:cubicBezTo>
                      <a:pt x="56" y="53"/>
                      <a:pt x="53" y="57"/>
                      <a:pt x="51" y="62"/>
                    </a:cubicBezTo>
                    <a:cubicBezTo>
                      <a:pt x="51" y="62"/>
                      <a:pt x="51" y="63"/>
                      <a:pt x="51" y="63"/>
                    </a:cubicBezTo>
                    <a:cubicBezTo>
                      <a:pt x="51" y="64"/>
                      <a:pt x="50" y="65"/>
                      <a:pt x="50" y="66"/>
                    </a:cubicBezTo>
                    <a:cubicBezTo>
                      <a:pt x="47" y="66"/>
                      <a:pt x="44" y="66"/>
                      <a:pt x="42" y="65"/>
                    </a:cubicBezTo>
                    <a:cubicBezTo>
                      <a:pt x="40" y="63"/>
                      <a:pt x="37" y="62"/>
                      <a:pt x="35" y="61"/>
                    </a:cubicBezTo>
                    <a:cubicBezTo>
                      <a:pt x="33" y="61"/>
                      <a:pt x="32" y="60"/>
                      <a:pt x="30" y="60"/>
                    </a:cubicBezTo>
                    <a:close/>
                    <a:moveTo>
                      <a:pt x="49" y="51"/>
                    </a:moveTo>
                    <a:cubicBezTo>
                      <a:pt x="50" y="46"/>
                      <a:pt x="52" y="41"/>
                      <a:pt x="53" y="37"/>
                    </a:cubicBezTo>
                    <a:cubicBezTo>
                      <a:pt x="55" y="30"/>
                      <a:pt x="56" y="24"/>
                      <a:pt x="55" y="17"/>
                    </a:cubicBezTo>
                    <a:cubicBezTo>
                      <a:pt x="55" y="13"/>
                      <a:pt x="53" y="9"/>
                      <a:pt x="50" y="7"/>
                    </a:cubicBezTo>
                    <a:cubicBezTo>
                      <a:pt x="43" y="4"/>
                      <a:pt x="33" y="3"/>
                      <a:pt x="26" y="9"/>
                    </a:cubicBezTo>
                    <a:cubicBezTo>
                      <a:pt x="20" y="14"/>
                      <a:pt x="16" y="19"/>
                      <a:pt x="12" y="26"/>
                    </a:cubicBezTo>
                    <a:cubicBezTo>
                      <a:pt x="10" y="29"/>
                      <a:pt x="9" y="32"/>
                      <a:pt x="7" y="36"/>
                    </a:cubicBezTo>
                    <a:cubicBezTo>
                      <a:pt x="9" y="36"/>
                      <a:pt x="11" y="37"/>
                      <a:pt x="13" y="38"/>
                    </a:cubicBezTo>
                    <a:cubicBezTo>
                      <a:pt x="15" y="39"/>
                      <a:pt x="15" y="37"/>
                      <a:pt x="16" y="36"/>
                    </a:cubicBezTo>
                    <a:cubicBezTo>
                      <a:pt x="19" y="29"/>
                      <a:pt x="24" y="24"/>
                      <a:pt x="31" y="20"/>
                    </a:cubicBezTo>
                    <a:cubicBezTo>
                      <a:pt x="36" y="18"/>
                      <a:pt x="41" y="19"/>
                      <a:pt x="42" y="25"/>
                    </a:cubicBezTo>
                    <a:cubicBezTo>
                      <a:pt x="43" y="29"/>
                      <a:pt x="43" y="33"/>
                      <a:pt x="42" y="36"/>
                    </a:cubicBezTo>
                    <a:cubicBezTo>
                      <a:pt x="42" y="40"/>
                      <a:pt x="41" y="43"/>
                      <a:pt x="40" y="47"/>
                    </a:cubicBezTo>
                    <a:cubicBezTo>
                      <a:pt x="43" y="48"/>
                      <a:pt x="46" y="50"/>
                      <a:pt x="49" y="51"/>
                    </a:cubicBezTo>
                    <a:close/>
                    <a:moveTo>
                      <a:pt x="55" y="10"/>
                    </a:moveTo>
                    <a:cubicBezTo>
                      <a:pt x="55" y="13"/>
                      <a:pt x="57" y="16"/>
                      <a:pt x="57" y="19"/>
                    </a:cubicBezTo>
                    <a:cubicBezTo>
                      <a:pt x="58" y="27"/>
                      <a:pt x="56" y="34"/>
                      <a:pt x="54" y="41"/>
                    </a:cubicBezTo>
                    <a:cubicBezTo>
                      <a:pt x="53" y="44"/>
                      <a:pt x="52" y="48"/>
                      <a:pt x="51" y="51"/>
                    </a:cubicBezTo>
                    <a:cubicBezTo>
                      <a:pt x="55" y="52"/>
                      <a:pt x="56" y="50"/>
                      <a:pt x="57" y="46"/>
                    </a:cubicBezTo>
                    <a:cubicBezTo>
                      <a:pt x="59" y="39"/>
                      <a:pt x="61" y="32"/>
                      <a:pt x="61" y="24"/>
                    </a:cubicBezTo>
                    <a:cubicBezTo>
                      <a:pt x="60" y="18"/>
                      <a:pt x="59" y="13"/>
                      <a:pt x="55" y="10"/>
                    </a:cubicBezTo>
                    <a:close/>
                    <a:moveTo>
                      <a:pt x="43" y="63"/>
                    </a:moveTo>
                    <a:cubicBezTo>
                      <a:pt x="45" y="60"/>
                      <a:pt x="46" y="57"/>
                      <a:pt x="47" y="55"/>
                    </a:cubicBezTo>
                    <a:cubicBezTo>
                      <a:pt x="47" y="54"/>
                      <a:pt x="47" y="51"/>
                      <a:pt x="45" y="51"/>
                    </a:cubicBezTo>
                    <a:cubicBezTo>
                      <a:pt x="44" y="50"/>
                      <a:pt x="42" y="49"/>
                      <a:pt x="41" y="49"/>
                    </a:cubicBezTo>
                    <a:cubicBezTo>
                      <a:pt x="40" y="49"/>
                      <a:pt x="39" y="48"/>
                      <a:pt x="38" y="49"/>
                    </a:cubicBezTo>
                    <a:cubicBezTo>
                      <a:pt x="36" y="53"/>
                      <a:pt x="35" y="56"/>
                      <a:pt x="33" y="59"/>
                    </a:cubicBezTo>
                    <a:cubicBezTo>
                      <a:pt x="36" y="60"/>
                      <a:pt x="40" y="61"/>
                      <a:pt x="43" y="63"/>
                    </a:cubicBezTo>
                    <a:close/>
                    <a:moveTo>
                      <a:pt x="2" y="48"/>
                    </a:moveTo>
                    <a:cubicBezTo>
                      <a:pt x="5" y="48"/>
                      <a:pt x="8" y="49"/>
                      <a:pt x="11" y="50"/>
                    </a:cubicBezTo>
                    <a:cubicBezTo>
                      <a:pt x="12" y="47"/>
                      <a:pt x="13" y="44"/>
                      <a:pt x="14" y="41"/>
                    </a:cubicBezTo>
                    <a:cubicBezTo>
                      <a:pt x="14" y="41"/>
                      <a:pt x="13" y="40"/>
                      <a:pt x="13" y="39"/>
                    </a:cubicBezTo>
                    <a:cubicBezTo>
                      <a:pt x="11" y="39"/>
                      <a:pt x="9" y="39"/>
                      <a:pt x="6" y="38"/>
                    </a:cubicBezTo>
                    <a:cubicBezTo>
                      <a:pt x="6" y="38"/>
                      <a:pt x="6" y="39"/>
                      <a:pt x="5" y="39"/>
                    </a:cubicBezTo>
                    <a:cubicBezTo>
                      <a:pt x="4" y="42"/>
                      <a:pt x="3" y="44"/>
                      <a:pt x="2" y="48"/>
                    </a:cubicBezTo>
                    <a:close/>
                    <a:moveTo>
                      <a:pt x="35" y="21"/>
                    </a:moveTo>
                    <a:cubicBezTo>
                      <a:pt x="30" y="21"/>
                      <a:pt x="18" y="31"/>
                      <a:pt x="17" y="39"/>
                    </a:cubicBezTo>
                    <a:cubicBezTo>
                      <a:pt x="20" y="39"/>
                      <a:pt x="21" y="39"/>
                      <a:pt x="23" y="36"/>
                    </a:cubicBezTo>
                    <a:cubicBezTo>
                      <a:pt x="26" y="30"/>
                      <a:pt x="30" y="25"/>
                      <a:pt x="35" y="21"/>
                    </a:cubicBezTo>
                    <a:close/>
                    <a:moveTo>
                      <a:pt x="45" y="63"/>
                    </a:moveTo>
                    <a:cubicBezTo>
                      <a:pt x="48" y="65"/>
                      <a:pt x="49" y="64"/>
                      <a:pt x="50" y="62"/>
                    </a:cubicBezTo>
                    <a:cubicBezTo>
                      <a:pt x="52" y="59"/>
                      <a:pt x="53" y="56"/>
                      <a:pt x="55" y="53"/>
                    </a:cubicBezTo>
                    <a:cubicBezTo>
                      <a:pt x="51" y="52"/>
                      <a:pt x="49" y="53"/>
                      <a:pt x="48" y="56"/>
                    </a:cubicBezTo>
                    <a:cubicBezTo>
                      <a:pt x="47" y="59"/>
                      <a:pt x="46" y="61"/>
                      <a:pt x="45" y="63"/>
                    </a:cubicBezTo>
                    <a:close/>
                    <a:moveTo>
                      <a:pt x="16" y="51"/>
                    </a:moveTo>
                    <a:cubicBezTo>
                      <a:pt x="18" y="47"/>
                      <a:pt x="19" y="44"/>
                      <a:pt x="21" y="40"/>
                    </a:cubicBezTo>
                    <a:cubicBezTo>
                      <a:pt x="19" y="40"/>
                      <a:pt x="17" y="40"/>
                      <a:pt x="15" y="40"/>
                    </a:cubicBezTo>
                    <a:cubicBezTo>
                      <a:pt x="14" y="44"/>
                      <a:pt x="13" y="47"/>
                      <a:pt x="12" y="50"/>
                    </a:cubicBezTo>
                    <a:cubicBezTo>
                      <a:pt x="14" y="50"/>
                      <a:pt x="15" y="50"/>
                      <a:pt x="16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21" name="Freeform 40218"/>
              <p:cNvSpPr/>
              <p:nvPr/>
            </p:nvSpPr>
            <p:spPr bwMode="auto">
              <a:xfrm>
                <a:off x="5957888" y="3479800"/>
                <a:ext cx="28575" cy="31750"/>
              </a:xfrm>
              <a:custGeom>
                <a:avLst/>
                <a:gdLst>
                  <a:gd name="T0" fmla="*/ 7 w 7"/>
                  <a:gd name="T1" fmla="*/ 0 h 8"/>
                  <a:gd name="T2" fmla="*/ 0 w 7"/>
                  <a:gd name="T3" fmla="*/ 8 h 8"/>
                  <a:gd name="T4" fmla="*/ 7 w 7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8">
                    <a:moveTo>
                      <a:pt x="7" y="0"/>
                    </a:moveTo>
                    <a:cubicBezTo>
                      <a:pt x="6" y="4"/>
                      <a:pt x="3" y="8"/>
                      <a:pt x="0" y="8"/>
                    </a:cubicBezTo>
                    <a:cubicBezTo>
                      <a:pt x="2" y="6"/>
                      <a:pt x="4" y="3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22" name="Freeform 40219"/>
              <p:cNvSpPr/>
              <p:nvPr/>
            </p:nvSpPr>
            <p:spPr bwMode="auto">
              <a:xfrm>
                <a:off x="6167438" y="3533775"/>
                <a:ext cx="11113" cy="47625"/>
              </a:xfrm>
              <a:custGeom>
                <a:avLst/>
                <a:gdLst>
                  <a:gd name="T0" fmla="*/ 1 w 3"/>
                  <a:gd name="T1" fmla="*/ 0 h 12"/>
                  <a:gd name="T2" fmla="*/ 3 w 3"/>
                  <a:gd name="T3" fmla="*/ 12 h 12"/>
                  <a:gd name="T4" fmla="*/ 0 w 3"/>
                  <a:gd name="T5" fmla="*/ 0 h 12"/>
                  <a:gd name="T6" fmla="*/ 1 w 3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2">
                    <a:moveTo>
                      <a:pt x="1" y="0"/>
                    </a:moveTo>
                    <a:cubicBezTo>
                      <a:pt x="2" y="4"/>
                      <a:pt x="2" y="8"/>
                      <a:pt x="3" y="12"/>
                    </a:cubicBezTo>
                    <a:cubicBezTo>
                      <a:pt x="1" y="11"/>
                      <a:pt x="1" y="1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23" name="Freeform 40220"/>
              <p:cNvSpPr/>
              <p:nvPr/>
            </p:nvSpPr>
            <p:spPr bwMode="auto">
              <a:xfrm>
                <a:off x="5986463" y="3498850"/>
                <a:ext cx="11113" cy="39688"/>
              </a:xfrm>
              <a:custGeom>
                <a:avLst/>
                <a:gdLst>
                  <a:gd name="T0" fmla="*/ 3 w 3"/>
                  <a:gd name="T1" fmla="*/ 0 h 10"/>
                  <a:gd name="T2" fmla="*/ 1 w 3"/>
                  <a:gd name="T3" fmla="*/ 10 h 10"/>
                  <a:gd name="T4" fmla="*/ 3 w 3"/>
                  <a:gd name="T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0">
                    <a:moveTo>
                      <a:pt x="3" y="0"/>
                    </a:moveTo>
                    <a:cubicBezTo>
                      <a:pt x="3" y="3"/>
                      <a:pt x="2" y="6"/>
                      <a:pt x="1" y="10"/>
                    </a:cubicBezTo>
                    <a:cubicBezTo>
                      <a:pt x="0" y="8"/>
                      <a:pt x="1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24" name="Freeform 40221"/>
              <p:cNvSpPr/>
              <p:nvPr/>
            </p:nvSpPr>
            <p:spPr bwMode="auto">
              <a:xfrm>
                <a:off x="6092826" y="3538538"/>
                <a:ext cx="19050" cy="34925"/>
              </a:xfrm>
              <a:custGeom>
                <a:avLst/>
                <a:gdLst>
                  <a:gd name="T0" fmla="*/ 0 w 5"/>
                  <a:gd name="T1" fmla="*/ 9 h 9"/>
                  <a:gd name="T2" fmla="*/ 0 w 5"/>
                  <a:gd name="T3" fmla="*/ 7 h 9"/>
                  <a:gd name="T4" fmla="*/ 2 w 5"/>
                  <a:gd name="T5" fmla="*/ 3 h 9"/>
                  <a:gd name="T6" fmla="*/ 5 w 5"/>
                  <a:gd name="T7" fmla="*/ 0 h 9"/>
                  <a:gd name="T8" fmla="*/ 5 w 5"/>
                  <a:gd name="T9" fmla="*/ 0 h 9"/>
                  <a:gd name="T10" fmla="*/ 0 w 5"/>
                  <a:gd name="T11" fmla="*/ 9 h 9"/>
                  <a:gd name="T12" fmla="*/ 0 w 5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9">
                    <a:moveTo>
                      <a:pt x="0" y="9"/>
                    </a:moveTo>
                    <a:cubicBezTo>
                      <a:pt x="0" y="8"/>
                      <a:pt x="0" y="7"/>
                      <a:pt x="0" y="7"/>
                    </a:cubicBezTo>
                    <a:cubicBezTo>
                      <a:pt x="1" y="6"/>
                      <a:pt x="1" y="4"/>
                      <a:pt x="2" y="3"/>
                    </a:cubicBezTo>
                    <a:cubicBezTo>
                      <a:pt x="3" y="2"/>
                      <a:pt x="4" y="1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3"/>
                      <a:pt x="2" y="6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27" name="Freeform 40222"/>
              <p:cNvSpPr/>
              <p:nvPr/>
            </p:nvSpPr>
            <p:spPr bwMode="auto">
              <a:xfrm>
                <a:off x="6021388" y="3498850"/>
                <a:ext cx="7938" cy="39688"/>
              </a:xfrm>
              <a:custGeom>
                <a:avLst/>
                <a:gdLst>
                  <a:gd name="T0" fmla="*/ 1 w 2"/>
                  <a:gd name="T1" fmla="*/ 0 h 10"/>
                  <a:gd name="T2" fmla="*/ 2 w 2"/>
                  <a:gd name="T3" fmla="*/ 10 h 10"/>
                  <a:gd name="T4" fmla="*/ 1 w 2"/>
                  <a:gd name="T5" fmla="*/ 10 h 10"/>
                  <a:gd name="T6" fmla="*/ 1 w 2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0">
                    <a:moveTo>
                      <a:pt x="1" y="0"/>
                    </a:moveTo>
                    <a:cubicBezTo>
                      <a:pt x="1" y="4"/>
                      <a:pt x="1" y="7"/>
                      <a:pt x="2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7"/>
                      <a:pt x="0" y="4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28" name="Freeform 40223"/>
              <p:cNvSpPr/>
              <p:nvPr/>
            </p:nvSpPr>
            <p:spPr bwMode="auto">
              <a:xfrm>
                <a:off x="6061076" y="3525838"/>
                <a:ext cx="26988" cy="23813"/>
              </a:xfrm>
              <a:custGeom>
                <a:avLst/>
                <a:gdLst>
                  <a:gd name="T0" fmla="*/ 0 w 7"/>
                  <a:gd name="T1" fmla="*/ 5 h 6"/>
                  <a:gd name="T2" fmla="*/ 6 w 7"/>
                  <a:gd name="T3" fmla="*/ 0 h 6"/>
                  <a:gd name="T4" fmla="*/ 7 w 7"/>
                  <a:gd name="T5" fmla="*/ 1 h 6"/>
                  <a:gd name="T6" fmla="*/ 2 w 7"/>
                  <a:gd name="T7" fmla="*/ 6 h 6"/>
                  <a:gd name="T8" fmla="*/ 0 w 7"/>
                  <a:gd name="T9" fmla="*/ 5 h 6"/>
                  <a:gd name="T10" fmla="*/ 0 w 7"/>
                  <a:gd name="T1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6">
                    <a:moveTo>
                      <a:pt x="0" y="5"/>
                    </a:moveTo>
                    <a:cubicBezTo>
                      <a:pt x="2" y="3"/>
                      <a:pt x="4" y="2"/>
                      <a:pt x="6" y="0"/>
                    </a:cubicBezTo>
                    <a:cubicBezTo>
                      <a:pt x="6" y="1"/>
                      <a:pt x="7" y="1"/>
                      <a:pt x="7" y="1"/>
                    </a:cubicBezTo>
                    <a:cubicBezTo>
                      <a:pt x="5" y="3"/>
                      <a:pt x="3" y="4"/>
                      <a:pt x="2" y="6"/>
                    </a:cubicBezTo>
                    <a:cubicBezTo>
                      <a:pt x="1" y="6"/>
                      <a:pt x="1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29" name="Freeform 40224"/>
              <p:cNvSpPr/>
              <p:nvPr/>
            </p:nvSpPr>
            <p:spPr bwMode="auto">
              <a:xfrm>
                <a:off x="6127751" y="3541713"/>
                <a:ext cx="11113" cy="31750"/>
              </a:xfrm>
              <a:custGeom>
                <a:avLst/>
                <a:gdLst>
                  <a:gd name="T0" fmla="*/ 2 w 3"/>
                  <a:gd name="T1" fmla="*/ 8 h 8"/>
                  <a:gd name="T2" fmla="*/ 2 w 3"/>
                  <a:gd name="T3" fmla="*/ 0 h 8"/>
                  <a:gd name="T4" fmla="*/ 3 w 3"/>
                  <a:gd name="T5" fmla="*/ 0 h 8"/>
                  <a:gd name="T6" fmla="*/ 2 w 3"/>
                  <a:gd name="T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8">
                    <a:moveTo>
                      <a:pt x="2" y="8"/>
                    </a:moveTo>
                    <a:cubicBezTo>
                      <a:pt x="0" y="7"/>
                      <a:pt x="0" y="7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3" y="2"/>
                      <a:pt x="2" y="5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30" name="Freeform 40225"/>
              <p:cNvSpPr/>
              <p:nvPr/>
            </p:nvSpPr>
            <p:spPr bwMode="auto">
              <a:xfrm>
                <a:off x="6048376" y="3487738"/>
                <a:ext cx="7938" cy="34925"/>
              </a:xfrm>
              <a:custGeom>
                <a:avLst/>
                <a:gdLst>
                  <a:gd name="T0" fmla="*/ 1 w 2"/>
                  <a:gd name="T1" fmla="*/ 9 h 9"/>
                  <a:gd name="T2" fmla="*/ 0 w 2"/>
                  <a:gd name="T3" fmla="*/ 0 h 9"/>
                  <a:gd name="T4" fmla="*/ 1 w 2"/>
                  <a:gd name="T5" fmla="*/ 0 h 9"/>
                  <a:gd name="T6" fmla="*/ 2 w 2"/>
                  <a:gd name="T7" fmla="*/ 8 h 9"/>
                  <a:gd name="T8" fmla="*/ 1 w 2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1" y="9"/>
                    </a:moveTo>
                    <a:cubicBezTo>
                      <a:pt x="1" y="6"/>
                      <a:pt x="1" y="3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3"/>
                      <a:pt x="2" y="6"/>
                      <a:pt x="2" y="8"/>
                    </a:cubicBezTo>
                    <a:cubicBezTo>
                      <a:pt x="2" y="8"/>
                      <a:pt x="1" y="9"/>
                      <a:pt x="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</p:grpSp>
        <p:sp>
          <p:nvSpPr>
            <p:cNvPr id="31" name="文本框 30"/>
            <p:cNvSpPr txBox="1"/>
            <p:nvPr/>
          </p:nvSpPr>
          <p:spPr>
            <a:xfrm>
              <a:off x="3136" y="870"/>
              <a:ext cx="5795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 dirty="0">
                  <a:solidFill>
                    <a:schemeClr val="accent5"/>
                  </a:solidFill>
                  <a:latin typeface="+mj-ea"/>
                  <a:ea typeface="+mj-ea"/>
                </a:rPr>
                <a:t>增添（主页）</a:t>
              </a:r>
              <a:endParaRPr lang="zh-CN" altLang="en-US" sz="3200" b="1" dirty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922920" y="236865"/>
            <a:ext cx="4796553" cy="752868"/>
            <a:chOff x="2027" y="779"/>
            <a:chExt cx="7554" cy="1186"/>
          </a:xfrm>
        </p:grpSpPr>
        <p:grpSp>
          <p:nvGrpSpPr>
            <p:cNvPr id="39" name="PA_chenying0907 14"/>
            <p:cNvGrpSpPr/>
            <p:nvPr>
              <p:custDataLst>
                <p:tags r:id="rId2"/>
              </p:custDataLst>
            </p:nvPr>
          </p:nvGrpSpPr>
          <p:grpSpPr>
            <a:xfrm>
              <a:off x="2027" y="779"/>
              <a:ext cx="1021" cy="1186"/>
              <a:chOff x="5957888" y="3260725"/>
              <a:chExt cx="276225" cy="320675"/>
            </a:xfrm>
            <a:solidFill>
              <a:schemeClr val="accent5"/>
            </a:solidFill>
          </p:grpSpPr>
          <p:sp>
            <p:nvSpPr>
              <p:cNvPr id="40" name="Freeform 40217"/>
              <p:cNvSpPr>
                <a:spLocks noEditPoints="1"/>
              </p:cNvSpPr>
              <p:nvPr/>
            </p:nvSpPr>
            <p:spPr bwMode="auto">
              <a:xfrm>
                <a:off x="5989638" y="3260725"/>
                <a:ext cx="244475" cy="258763"/>
              </a:xfrm>
              <a:custGeom>
                <a:avLst/>
                <a:gdLst>
                  <a:gd name="T0" fmla="*/ 33 w 62"/>
                  <a:gd name="T1" fmla="*/ 54 h 66"/>
                  <a:gd name="T2" fmla="*/ 41 w 62"/>
                  <a:gd name="T3" fmla="*/ 26 h 66"/>
                  <a:gd name="T4" fmla="*/ 19 w 62"/>
                  <a:gd name="T5" fmla="*/ 48 h 66"/>
                  <a:gd name="T6" fmla="*/ 17 w 62"/>
                  <a:gd name="T7" fmla="*/ 54 h 66"/>
                  <a:gd name="T8" fmla="*/ 0 w 62"/>
                  <a:gd name="T9" fmla="*/ 48 h 66"/>
                  <a:gd name="T10" fmla="*/ 10 w 62"/>
                  <a:gd name="T11" fmla="*/ 27 h 66"/>
                  <a:gd name="T12" fmla="*/ 57 w 62"/>
                  <a:gd name="T13" fmla="*/ 9 h 66"/>
                  <a:gd name="T14" fmla="*/ 58 w 62"/>
                  <a:gd name="T15" fmla="*/ 48 h 66"/>
                  <a:gd name="T16" fmla="*/ 51 w 62"/>
                  <a:gd name="T17" fmla="*/ 63 h 66"/>
                  <a:gd name="T18" fmla="*/ 42 w 62"/>
                  <a:gd name="T19" fmla="*/ 65 h 66"/>
                  <a:gd name="T20" fmla="*/ 30 w 62"/>
                  <a:gd name="T21" fmla="*/ 60 h 66"/>
                  <a:gd name="T22" fmla="*/ 53 w 62"/>
                  <a:gd name="T23" fmla="*/ 37 h 66"/>
                  <a:gd name="T24" fmla="*/ 50 w 62"/>
                  <a:gd name="T25" fmla="*/ 7 h 66"/>
                  <a:gd name="T26" fmla="*/ 12 w 62"/>
                  <a:gd name="T27" fmla="*/ 26 h 66"/>
                  <a:gd name="T28" fmla="*/ 13 w 62"/>
                  <a:gd name="T29" fmla="*/ 38 h 66"/>
                  <a:gd name="T30" fmla="*/ 31 w 62"/>
                  <a:gd name="T31" fmla="*/ 20 h 66"/>
                  <a:gd name="T32" fmla="*/ 42 w 62"/>
                  <a:gd name="T33" fmla="*/ 36 h 66"/>
                  <a:gd name="T34" fmla="*/ 49 w 62"/>
                  <a:gd name="T35" fmla="*/ 51 h 66"/>
                  <a:gd name="T36" fmla="*/ 57 w 62"/>
                  <a:gd name="T37" fmla="*/ 19 h 66"/>
                  <a:gd name="T38" fmla="*/ 51 w 62"/>
                  <a:gd name="T39" fmla="*/ 51 h 66"/>
                  <a:gd name="T40" fmla="*/ 61 w 62"/>
                  <a:gd name="T41" fmla="*/ 24 h 66"/>
                  <a:gd name="T42" fmla="*/ 43 w 62"/>
                  <a:gd name="T43" fmla="*/ 63 h 66"/>
                  <a:gd name="T44" fmla="*/ 45 w 62"/>
                  <a:gd name="T45" fmla="*/ 51 h 66"/>
                  <a:gd name="T46" fmla="*/ 38 w 62"/>
                  <a:gd name="T47" fmla="*/ 49 h 66"/>
                  <a:gd name="T48" fmla="*/ 43 w 62"/>
                  <a:gd name="T49" fmla="*/ 63 h 66"/>
                  <a:gd name="T50" fmla="*/ 11 w 62"/>
                  <a:gd name="T51" fmla="*/ 50 h 66"/>
                  <a:gd name="T52" fmla="*/ 13 w 62"/>
                  <a:gd name="T53" fmla="*/ 39 h 66"/>
                  <a:gd name="T54" fmla="*/ 5 w 62"/>
                  <a:gd name="T55" fmla="*/ 39 h 66"/>
                  <a:gd name="T56" fmla="*/ 35 w 62"/>
                  <a:gd name="T57" fmla="*/ 21 h 66"/>
                  <a:gd name="T58" fmla="*/ 23 w 62"/>
                  <a:gd name="T59" fmla="*/ 36 h 66"/>
                  <a:gd name="T60" fmla="*/ 45 w 62"/>
                  <a:gd name="T61" fmla="*/ 63 h 66"/>
                  <a:gd name="T62" fmla="*/ 55 w 62"/>
                  <a:gd name="T63" fmla="*/ 53 h 66"/>
                  <a:gd name="T64" fmla="*/ 45 w 62"/>
                  <a:gd name="T65" fmla="*/ 63 h 66"/>
                  <a:gd name="T66" fmla="*/ 21 w 62"/>
                  <a:gd name="T67" fmla="*/ 40 h 66"/>
                  <a:gd name="T68" fmla="*/ 12 w 62"/>
                  <a:gd name="T69" fmla="*/ 5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66">
                    <a:moveTo>
                      <a:pt x="30" y="60"/>
                    </a:moveTo>
                    <a:cubicBezTo>
                      <a:pt x="31" y="58"/>
                      <a:pt x="32" y="56"/>
                      <a:pt x="33" y="54"/>
                    </a:cubicBezTo>
                    <a:cubicBezTo>
                      <a:pt x="38" y="47"/>
                      <a:pt x="41" y="39"/>
                      <a:pt x="42" y="31"/>
                    </a:cubicBezTo>
                    <a:cubicBezTo>
                      <a:pt x="42" y="29"/>
                      <a:pt x="42" y="28"/>
                      <a:pt x="41" y="26"/>
                    </a:cubicBezTo>
                    <a:cubicBezTo>
                      <a:pt x="40" y="21"/>
                      <a:pt x="36" y="21"/>
                      <a:pt x="33" y="25"/>
                    </a:cubicBezTo>
                    <a:cubicBezTo>
                      <a:pt x="27" y="31"/>
                      <a:pt x="22" y="39"/>
                      <a:pt x="19" y="48"/>
                    </a:cubicBezTo>
                    <a:cubicBezTo>
                      <a:pt x="18" y="49"/>
                      <a:pt x="18" y="50"/>
                      <a:pt x="18" y="51"/>
                    </a:cubicBezTo>
                    <a:cubicBezTo>
                      <a:pt x="18" y="52"/>
                      <a:pt x="17" y="53"/>
                      <a:pt x="17" y="54"/>
                    </a:cubicBezTo>
                    <a:cubicBezTo>
                      <a:pt x="15" y="52"/>
                      <a:pt x="13" y="52"/>
                      <a:pt x="11" y="53"/>
                    </a:cubicBezTo>
                    <a:cubicBezTo>
                      <a:pt x="9" y="50"/>
                      <a:pt x="4" y="50"/>
                      <a:pt x="0" y="48"/>
                    </a:cubicBezTo>
                    <a:cubicBezTo>
                      <a:pt x="1" y="45"/>
                      <a:pt x="3" y="41"/>
                      <a:pt x="4" y="38"/>
                    </a:cubicBezTo>
                    <a:cubicBezTo>
                      <a:pt x="6" y="34"/>
                      <a:pt x="8" y="30"/>
                      <a:pt x="10" y="27"/>
                    </a:cubicBezTo>
                    <a:cubicBezTo>
                      <a:pt x="13" y="19"/>
                      <a:pt x="19" y="13"/>
                      <a:pt x="25" y="8"/>
                    </a:cubicBezTo>
                    <a:cubicBezTo>
                      <a:pt x="35" y="0"/>
                      <a:pt x="50" y="2"/>
                      <a:pt x="57" y="9"/>
                    </a:cubicBezTo>
                    <a:cubicBezTo>
                      <a:pt x="61" y="14"/>
                      <a:pt x="62" y="20"/>
                      <a:pt x="62" y="27"/>
                    </a:cubicBezTo>
                    <a:cubicBezTo>
                      <a:pt x="62" y="34"/>
                      <a:pt x="60" y="41"/>
                      <a:pt x="58" y="48"/>
                    </a:cubicBezTo>
                    <a:cubicBezTo>
                      <a:pt x="56" y="53"/>
                      <a:pt x="53" y="57"/>
                      <a:pt x="51" y="62"/>
                    </a:cubicBezTo>
                    <a:cubicBezTo>
                      <a:pt x="51" y="62"/>
                      <a:pt x="51" y="63"/>
                      <a:pt x="51" y="63"/>
                    </a:cubicBezTo>
                    <a:cubicBezTo>
                      <a:pt x="51" y="64"/>
                      <a:pt x="50" y="65"/>
                      <a:pt x="50" y="66"/>
                    </a:cubicBezTo>
                    <a:cubicBezTo>
                      <a:pt x="47" y="66"/>
                      <a:pt x="44" y="66"/>
                      <a:pt x="42" y="65"/>
                    </a:cubicBezTo>
                    <a:cubicBezTo>
                      <a:pt x="40" y="63"/>
                      <a:pt x="37" y="62"/>
                      <a:pt x="35" y="61"/>
                    </a:cubicBezTo>
                    <a:cubicBezTo>
                      <a:pt x="33" y="61"/>
                      <a:pt x="32" y="60"/>
                      <a:pt x="30" y="60"/>
                    </a:cubicBezTo>
                    <a:close/>
                    <a:moveTo>
                      <a:pt x="49" y="51"/>
                    </a:moveTo>
                    <a:cubicBezTo>
                      <a:pt x="50" y="46"/>
                      <a:pt x="52" y="41"/>
                      <a:pt x="53" y="37"/>
                    </a:cubicBezTo>
                    <a:cubicBezTo>
                      <a:pt x="55" y="30"/>
                      <a:pt x="56" y="24"/>
                      <a:pt x="55" y="17"/>
                    </a:cubicBezTo>
                    <a:cubicBezTo>
                      <a:pt x="55" y="13"/>
                      <a:pt x="53" y="9"/>
                      <a:pt x="50" y="7"/>
                    </a:cubicBezTo>
                    <a:cubicBezTo>
                      <a:pt x="43" y="4"/>
                      <a:pt x="33" y="3"/>
                      <a:pt x="26" y="9"/>
                    </a:cubicBezTo>
                    <a:cubicBezTo>
                      <a:pt x="20" y="14"/>
                      <a:pt x="16" y="19"/>
                      <a:pt x="12" y="26"/>
                    </a:cubicBezTo>
                    <a:cubicBezTo>
                      <a:pt x="10" y="29"/>
                      <a:pt x="9" y="32"/>
                      <a:pt x="7" y="36"/>
                    </a:cubicBezTo>
                    <a:cubicBezTo>
                      <a:pt x="9" y="36"/>
                      <a:pt x="11" y="37"/>
                      <a:pt x="13" y="38"/>
                    </a:cubicBezTo>
                    <a:cubicBezTo>
                      <a:pt x="15" y="39"/>
                      <a:pt x="15" y="37"/>
                      <a:pt x="16" y="36"/>
                    </a:cubicBezTo>
                    <a:cubicBezTo>
                      <a:pt x="19" y="29"/>
                      <a:pt x="24" y="24"/>
                      <a:pt x="31" y="20"/>
                    </a:cubicBezTo>
                    <a:cubicBezTo>
                      <a:pt x="36" y="18"/>
                      <a:pt x="41" y="19"/>
                      <a:pt x="42" y="25"/>
                    </a:cubicBezTo>
                    <a:cubicBezTo>
                      <a:pt x="43" y="29"/>
                      <a:pt x="43" y="33"/>
                      <a:pt x="42" y="36"/>
                    </a:cubicBezTo>
                    <a:cubicBezTo>
                      <a:pt x="42" y="40"/>
                      <a:pt x="41" y="43"/>
                      <a:pt x="40" y="47"/>
                    </a:cubicBezTo>
                    <a:cubicBezTo>
                      <a:pt x="43" y="48"/>
                      <a:pt x="46" y="50"/>
                      <a:pt x="49" y="51"/>
                    </a:cubicBezTo>
                    <a:close/>
                    <a:moveTo>
                      <a:pt x="55" y="10"/>
                    </a:moveTo>
                    <a:cubicBezTo>
                      <a:pt x="55" y="13"/>
                      <a:pt x="57" y="16"/>
                      <a:pt x="57" y="19"/>
                    </a:cubicBezTo>
                    <a:cubicBezTo>
                      <a:pt x="58" y="27"/>
                      <a:pt x="56" y="34"/>
                      <a:pt x="54" y="41"/>
                    </a:cubicBezTo>
                    <a:cubicBezTo>
                      <a:pt x="53" y="44"/>
                      <a:pt x="52" y="48"/>
                      <a:pt x="51" y="51"/>
                    </a:cubicBezTo>
                    <a:cubicBezTo>
                      <a:pt x="55" y="52"/>
                      <a:pt x="56" y="50"/>
                      <a:pt x="57" y="46"/>
                    </a:cubicBezTo>
                    <a:cubicBezTo>
                      <a:pt x="59" y="39"/>
                      <a:pt x="61" y="32"/>
                      <a:pt x="61" y="24"/>
                    </a:cubicBezTo>
                    <a:cubicBezTo>
                      <a:pt x="60" y="18"/>
                      <a:pt x="59" y="13"/>
                      <a:pt x="55" y="10"/>
                    </a:cubicBezTo>
                    <a:close/>
                    <a:moveTo>
                      <a:pt x="43" y="63"/>
                    </a:moveTo>
                    <a:cubicBezTo>
                      <a:pt x="45" y="60"/>
                      <a:pt x="46" y="57"/>
                      <a:pt x="47" y="55"/>
                    </a:cubicBezTo>
                    <a:cubicBezTo>
                      <a:pt x="47" y="54"/>
                      <a:pt x="47" y="51"/>
                      <a:pt x="45" y="51"/>
                    </a:cubicBezTo>
                    <a:cubicBezTo>
                      <a:pt x="44" y="50"/>
                      <a:pt x="42" y="49"/>
                      <a:pt x="41" y="49"/>
                    </a:cubicBezTo>
                    <a:cubicBezTo>
                      <a:pt x="40" y="49"/>
                      <a:pt x="39" y="48"/>
                      <a:pt x="38" y="49"/>
                    </a:cubicBezTo>
                    <a:cubicBezTo>
                      <a:pt x="36" y="53"/>
                      <a:pt x="35" y="56"/>
                      <a:pt x="33" y="59"/>
                    </a:cubicBezTo>
                    <a:cubicBezTo>
                      <a:pt x="36" y="60"/>
                      <a:pt x="40" y="61"/>
                      <a:pt x="43" y="63"/>
                    </a:cubicBezTo>
                    <a:close/>
                    <a:moveTo>
                      <a:pt x="2" y="48"/>
                    </a:moveTo>
                    <a:cubicBezTo>
                      <a:pt x="5" y="48"/>
                      <a:pt x="8" y="49"/>
                      <a:pt x="11" y="50"/>
                    </a:cubicBezTo>
                    <a:cubicBezTo>
                      <a:pt x="12" y="47"/>
                      <a:pt x="13" y="44"/>
                      <a:pt x="14" y="41"/>
                    </a:cubicBezTo>
                    <a:cubicBezTo>
                      <a:pt x="14" y="41"/>
                      <a:pt x="13" y="40"/>
                      <a:pt x="13" y="39"/>
                    </a:cubicBezTo>
                    <a:cubicBezTo>
                      <a:pt x="11" y="39"/>
                      <a:pt x="9" y="39"/>
                      <a:pt x="6" y="38"/>
                    </a:cubicBezTo>
                    <a:cubicBezTo>
                      <a:pt x="6" y="38"/>
                      <a:pt x="6" y="39"/>
                      <a:pt x="5" y="39"/>
                    </a:cubicBezTo>
                    <a:cubicBezTo>
                      <a:pt x="4" y="42"/>
                      <a:pt x="3" y="44"/>
                      <a:pt x="2" y="48"/>
                    </a:cubicBezTo>
                    <a:close/>
                    <a:moveTo>
                      <a:pt x="35" y="21"/>
                    </a:moveTo>
                    <a:cubicBezTo>
                      <a:pt x="30" y="21"/>
                      <a:pt x="18" y="31"/>
                      <a:pt x="17" y="39"/>
                    </a:cubicBezTo>
                    <a:cubicBezTo>
                      <a:pt x="20" y="39"/>
                      <a:pt x="21" y="39"/>
                      <a:pt x="23" y="36"/>
                    </a:cubicBezTo>
                    <a:cubicBezTo>
                      <a:pt x="26" y="30"/>
                      <a:pt x="30" y="25"/>
                      <a:pt x="35" y="21"/>
                    </a:cubicBezTo>
                    <a:close/>
                    <a:moveTo>
                      <a:pt x="45" y="63"/>
                    </a:moveTo>
                    <a:cubicBezTo>
                      <a:pt x="48" y="65"/>
                      <a:pt x="49" y="64"/>
                      <a:pt x="50" y="62"/>
                    </a:cubicBezTo>
                    <a:cubicBezTo>
                      <a:pt x="52" y="59"/>
                      <a:pt x="53" y="56"/>
                      <a:pt x="55" y="53"/>
                    </a:cubicBezTo>
                    <a:cubicBezTo>
                      <a:pt x="51" y="52"/>
                      <a:pt x="49" y="53"/>
                      <a:pt x="48" y="56"/>
                    </a:cubicBezTo>
                    <a:cubicBezTo>
                      <a:pt x="47" y="59"/>
                      <a:pt x="46" y="61"/>
                      <a:pt x="45" y="63"/>
                    </a:cubicBezTo>
                    <a:close/>
                    <a:moveTo>
                      <a:pt x="16" y="51"/>
                    </a:moveTo>
                    <a:cubicBezTo>
                      <a:pt x="18" y="47"/>
                      <a:pt x="19" y="44"/>
                      <a:pt x="21" y="40"/>
                    </a:cubicBezTo>
                    <a:cubicBezTo>
                      <a:pt x="19" y="40"/>
                      <a:pt x="17" y="40"/>
                      <a:pt x="15" y="40"/>
                    </a:cubicBezTo>
                    <a:cubicBezTo>
                      <a:pt x="14" y="44"/>
                      <a:pt x="13" y="47"/>
                      <a:pt x="12" y="50"/>
                    </a:cubicBezTo>
                    <a:cubicBezTo>
                      <a:pt x="14" y="50"/>
                      <a:pt x="15" y="50"/>
                      <a:pt x="16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41" name="Freeform 40218"/>
              <p:cNvSpPr/>
              <p:nvPr/>
            </p:nvSpPr>
            <p:spPr bwMode="auto">
              <a:xfrm>
                <a:off x="5957888" y="3479800"/>
                <a:ext cx="28575" cy="31750"/>
              </a:xfrm>
              <a:custGeom>
                <a:avLst/>
                <a:gdLst>
                  <a:gd name="T0" fmla="*/ 7 w 7"/>
                  <a:gd name="T1" fmla="*/ 0 h 8"/>
                  <a:gd name="T2" fmla="*/ 0 w 7"/>
                  <a:gd name="T3" fmla="*/ 8 h 8"/>
                  <a:gd name="T4" fmla="*/ 7 w 7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8">
                    <a:moveTo>
                      <a:pt x="7" y="0"/>
                    </a:moveTo>
                    <a:cubicBezTo>
                      <a:pt x="6" y="4"/>
                      <a:pt x="3" y="8"/>
                      <a:pt x="0" y="8"/>
                    </a:cubicBezTo>
                    <a:cubicBezTo>
                      <a:pt x="2" y="6"/>
                      <a:pt x="4" y="3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42" name="Freeform 40219"/>
              <p:cNvSpPr/>
              <p:nvPr/>
            </p:nvSpPr>
            <p:spPr bwMode="auto">
              <a:xfrm>
                <a:off x="6167438" y="3533775"/>
                <a:ext cx="11113" cy="47625"/>
              </a:xfrm>
              <a:custGeom>
                <a:avLst/>
                <a:gdLst>
                  <a:gd name="T0" fmla="*/ 1 w 3"/>
                  <a:gd name="T1" fmla="*/ 0 h 12"/>
                  <a:gd name="T2" fmla="*/ 3 w 3"/>
                  <a:gd name="T3" fmla="*/ 12 h 12"/>
                  <a:gd name="T4" fmla="*/ 0 w 3"/>
                  <a:gd name="T5" fmla="*/ 0 h 12"/>
                  <a:gd name="T6" fmla="*/ 1 w 3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2">
                    <a:moveTo>
                      <a:pt x="1" y="0"/>
                    </a:moveTo>
                    <a:cubicBezTo>
                      <a:pt x="2" y="4"/>
                      <a:pt x="2" y="8"/>
                      <a:pt x="3" y="12"/>
                    </a:cubicBezTo>
                    <a:cubicBezTo>
                      <a:pt x="1" y="11"/>
                      <a:pt x="1" y="1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43" name="Freeform 40220"/>
              <p:cNvSpPr/>
              <p:nvPr/>
            </p:nvSpPr>
            <p:spPr bwMode="auto">
              <a:xfrm>
                <a:off x="5986463" y="3498850"/>
                <a:ext cx="11113" cy="39688"/>
              </a:xfrm>
              <a:custGeom>
                <a:avLst/>
                <a:gdLst>
                  <a:gd name="T0" fmla="*/ 3 w 3"/>
                  <a:gd name="T1" fmla="*/ 0 h 10"/>
                  <a:gd name="T2" fmla="*/ 1 w 3"/>
                  <a:gd name="T3" fmla="*/ 10 h 10"/>
                  <a:gd name="T4" fmla="*/ 3 w 3"/>
                  <a:gd name="T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0">
                    <a:moveTo>
                      <a:pt x="3" y="0"/>
                    </a:moveTo>
                    <a:cubicBezTo>
                      <a:pt x="3" y="3"/>
                      <a:pt x="2" y="6"/>
                      <a:pt x="1" y="10"/>
                    </a:cubicBezTo>
                    <a:cubicBezTo>
                      <a:pt x="0" y="8"/>
                      <a:pt x="1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44" name="Freeform 40221"/>
              <p:cNvSpPr/>
              <p:nvPr/>
            </p:nvSpPr>
            <p:spPr bwMode="auto">
              <a:xfrm>
                <a:off x="6092826" y="3538538"/>
                <a:ext cx="19050" cy="34925"/>
              </a:xfrm>
              <a:custGeom>
                <a:avLst/>
                <a:gdLst>
                  <a:gd name="T0" fmla="*/ 0 w 5"/>
                  <a:gd name="T1" fmla="*/ 9 h 9"/>
                  <a:gd name="T2" fmla="*/ 0 w 5"/>
                  <a:gd name="T3" fmla="*/ 7 h 9"/>
                  <a:gd name="T4" fmla="*/ 2 w 5"/>
                  <a:gd name="T5" fmla="*/ 3 h 9"/>
                  <a:gd name="T6" fmla="*/ 5 w 5"/>
                  <a:gd name="T7" fmla="*/ 0 h 9"/>
                  <a:gd name="T8" fmla="*/ 5 w 5"/>
                  <a:gd name="T9" fmla="*/ 0 h 9"/>
                  <a:gd name="T10" fmla="*/ 0 w 5"/>
                  <a:gd name="T11" fmla="*/ 9 h 9"/>
                  <a:gd name="T12" fmla="*/ 0 w 5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9">
                    <a:moveTo>
                      <a:pt x="0" y="9"/>
                    </a:moveTo>
                    <a:cubicBezTo>
                      <a:pt x="0" y="8"/>
                      <a:pt x="0" y="7"/>
                      <a:pt x="0" y="7"/>
                    </a:cubicBezTo>
                    <a:cubicBezTo>
                      <a:pt x="1" y="6"/>
                      <a:pt x="1" y="4"/>
                      <a:pt x="2" y="3"/>
                    </a:cubicBezTo>
                    <a:cubicBezTo>
                      <a:pt x="3" y="2"/>
                      <a:pt x="4" y="1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3"/>
                      <a:pt x="2" y="6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45" name="Freeform 40222"/>
              <p:cNvSpPr/>
              <p:nvPr/>
            </p:nvSpPr>
            <p:spPr bwMode="auto">
              <a:xfrm>
                <a:off x="6021388" y="3498850"/>
                <a:ext cx="7938" cy="39688"/>
              </a:xfrm>
              <a:custGeom>
                <a:avLst/>
                <a:gdLst>
                  <a:gd name="T0" fmla="*/ 1 w 2"/>
                  <a:gd name="T1" fmla="*/ 0 h 10"/>
                  <a:gd name="T2" fmla="*/ 2 w 2"/>
                  <a:gd name="T3" fmla="*/ 10 h 10"/>
                  <a:gd name="T4" fmla="*/ 1 w 2"/>
                  <a:gd name="T5" fmla="*/ 10 h 10"/>
                  <a:gd name="T6" fmla="*/ 1 w 2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0">
                    <a:moveTo>
                      <a:pt x="1" y="0"/>
                    </a:moveTo>
                    <a:cubicBezTo>
                      <a:pt x="1" y="4"/>
                      <a:pt x="1" y="7"/>
                      <a:pt x="2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7"/>
                      <a:pt x="0" y="4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46" name="Freeform 40223"/>
              <p:cNvSpPr/>
              <p:nvPr/>
            </p:nvSpPr>
            <p:spPr bwMode="auto">
              <a:xfrm>
                <a:off x="6061076" y="3525838"/>
                <a:ext cx="26988" cy="23813"/>
              </a:xfrm>
              <a:custGeom>
                <a:avLst/>
                <a:gdLst>
                  <a:gd name="T0" fmla="*/ 0 w 7"/>
                  <a:gd name="T1" fmla="*/ 5 h 6"/>
                  <a:gd name="T2" fmla="*/ 6 w 7"/>
                  <a:gd name="T3" fmla="*/ 0 h 6"/>
                  <a:gd name="T4" fmla="*/ 7 w 7"/>
                  <a:gd name="T5" fmla="*/ 1 h 6"/>
                  <a:gd name="T6" fmla="*/ 2 w 7"/>
                  <a:gd name="T7" fmla="*/ 6 h 6"/>
                  <a:gd name="T8" fmla="*/ 0 w 7"/>
                  <a:gd name="T9" fmla="*/ 5 h 6"/>
                  <a:gd name="T10" fmla="*/ 0 w 7"/>
                  <a:gd name="T1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6">
                    <a:moveTo>
                      <a:pt x="0" y="5"/>
                    </a:moveTo>
                    <a:cubicBezTo>
                      <a:pt x="2" y="3"/>
                      <a:pt x="4" y="2"/>
                      <a:pt x="6" y="0"/>
                    </a:cubicBezTo>
                    <a:cubicBezTo>
                      <a:pt x="6" y="1"/>
                      <a:pt x="7" y="1"/>
                      <a:pt x="7" y="1"/>
                    </a:cubicBezTo>
                    <a:cubicBezTo>
                      <a:pt x="5" y="3"/>
                      <a:pt x="3" y="4"/>
                      <a:pt x="2" y="6"/>
                    </a:cubicBezTo>
                    <a:cubicBezTo>
                      <a:pt x="1" y="6"/>
                      <a:pt x="1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47" name="Freeform 40224"/>
              <p:cNvSpPr/>
              <p:nvPr/>
            </p:nvSpPr>
            <p:spPr bwMode="auto">
              <a:xfrm>
                <a:off x="6127751" y="3541713"/>
                <a:ext cx="11113" cy="31750"/>
              </a:xfrm>
              <a:custGeom>
                <a:avLst/>
                <a:gdLst>
                  <a:gd name="T0" fmla="*/ 2 w 3"/>
                  <a:gd name="T1" fmla="*/ 8 h 8"/>
                  <a:gd name="T2" fmla="*/ 2 w 3"/>
                  <a:gd name="T3" fmla="*/ 0 h 8"/>
                  <a:gd name="T4" fmla="*/ 3 w 3"/>
                  <a:gd name="T5" fmla="*/ 0 h 8"/>
                  <a:gd name="T6" fmla="*/ 2 w 3"/>
                  <a:gd name="T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8">
                    <a:moveTo>
                      <a:pt x="2" y="8"/>
                    </a:moveTo>
                    <a:cubicBezTo>
                      <a:pt x="0" y="7"/>
                      <a:pt x="0" y="7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3" y="2"/>
                      <a:pt x="2" y="5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48" name="Freeform 40225"/>
              <p:cNvSpPr/>
              <p:nvPr/>
            </p:nvSpPr>
            <p:spPr bwMode="auto">
              <a:xfrm>
                <a:off x="6048376" y="3487738"/>
                <a:ext cx="7938" cy="34925"/>
              </a:xfrm>
              <a:custGeom>
                <a:avLst/>
                <a:gdLst>
                  <a:gd name="T0" fmla="*/ 1 w 2"/>
                  <a:gd name="T1" fmla="*/ 9 h 9"/>
                  <a:gd name="T2" fmla="*/ 0 w 2"/>
                  <a:gd name="T3" fmla="*/ 0 h 9"/>
                  <a:gd name="T4" fmla="*/ 1 w 2"/>
                  <a:gd name="T5" fmla="*/ 0 h 9"/>
                  <a:gd name="T6" fmla="*/ 2 w 2"/>
                  <a:gd name="T7" fmla="*/ 8 h 9"/>
                  <a:gd name="T8" fmla="*/ 1 w 2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1" y="9"/>
                    </a:moveTo>
                    <a:cubicBezTo>
                      <a:pt x="1" y="6"/>
                      <a:pt x="1" y="3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3"/>
                      <a:pt x="2" y="6"/>
                      <a:pt x="2" y="8"/>
                    </a:cubicBezTo>
                    <a:cubicBezTo>
                      <a:pt x="2" y="8"/>
                      <a:pt x="1" y="9"/>
                      <a:pt x="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</p:grpSp>
        <p:sp>
          <p:nvSpPr>
            <p:cNvPr id="49" name="文本框 48"/>
            <p:cNvSpPr txBox="1"/>
            <p:nvPr/>
          </p:nvSpPr>
          <p:spPr>
            <a:xfrm>
              <a:off x="3136" y="870"/>
              <a:ext cx="6445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 dirty="0">
                  <a:solidFill>
                    <a:schemeClr val="accent5"/>
                  </a:solidFill>
                  <a:latin typeface="+mj-ea"/>
                  <a:ea typeface="+mj-ea"/>
                  <a:sym typeface="+mn-ea"/>
                </a:rPr>
                <a:t>查询（查询页）</a:t>
              </a:r>
              <a:endParaRPr lang="zh-CN" altLang="en-US" sz="3200" b="1" dirty="0">
                <a:solidFill>
                  <a:schemeClr val="accent5"/>
                </a:solidFill>
                <a:latin typeface="+mj-ea"/>
                <a:ea typeface="+mj-ea"/>
                <a:sym typeface="+mn-ea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990600"/>
            <a:ext cx="4679950" cy="5695950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2534920" y="2480945"/>
            <a:ext cx="507365" cy="92075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3118485" y="1942465"/>
            <a:ext cx="351790" cy="43878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3127375" y="2073910"/>
            <a:ext cx="342900" cy="38989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406775" y="1805305"/>
            <a:ext cx="868680" cy="368300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输入</a:t>
            </a:r>
            <a:r>
              <a:rPr lang="zh-CN" altLang="en-US"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①</a:t>
            </a:r>
            <a:endParaRPr lang="zh-CN" altLang="en-US">
              <a:solidFill>
                <a:srgbClr val="FF0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0035" y="970915"/>
            <a:ext cx="4772025" cy="567753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470275" y="2277745"/>
            <a:ext cx="868680" cy="368300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输出</a:t>
            </a:r>
            <a:r>
              <a:rPr lang="zh-CN" altLang="en-US"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②</a:t>
            </a:r>
            <a:endParaRPr lang="zh-CN" altLang="en-US">
              <a:solidFill>
                <a:srgbClr val="FF0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795385" y="2326005"/>
            <a:ext cx="476250" cy="240665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/>
        </p:nvCxnSpPr>
        <p:spPr>
          <a:xfrm flipV="1">
            <a:off x="7377430" y="2857500"/>
            <a:ext cx="2669540" cy="5715"/>
          </a:xfrm>
          <a:prstGeom prst="line">
            <a:avLst/>
          </a:prstGeom>
          <a:ln w="25400" cmpd="sng">
            <a:solidFill>
              <a:srgbClr val="FF0000"/>
            </a:solidFill>
            <a:prstDash val="sysDot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9729470" y="2241550"/>
            <a:ext cx="1303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自动写入</a:t>
            </a:r>
            <a:r>
              <a:rPr lang="en-US" altLang="zh-CN"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 Y</a:t>
            </a:r>
            <a:endParaRPr lang="en-US" altLang="zh-CN">
              <a:solidFill>
                <a:srgbClr val="FF0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3055620" y="2491105"/>
            <a:ext cx="495300" cy="1016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1" idx="6"/>
          </p:cNvCxnSpPr>
          <p:nvPr/>
        </p:nvCxnSpPr>
        <p:spPr>
          <a:xfrm flipV="1">
            <a:off x="9271635" y="2440305"/>
            <a:ext cx="553085" cy="635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17" idx="6"/>
          </p:cNvCxnSpPr>
          <p:nvPr/>
        </p:nvCxnSpPr>
        <p:spPr>
          <a:xfrm flipH="1">
            <a:off x="8892540" y="2550160"/>
            <a:ext cx="944245" cy="2540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8633460" y="2727325"/>
            <a:ext cx="259080" cy="15367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6" name="直接连接符 35"/>
          <p:cNvCxnSpPr/>
          <p:nvPr/>
        </p:nvCxnSpPr>
        <p:spPr>
          <a:xfrm>
            <a:off x="2689225" y="2658745"/>
            <a:ext cx="367665" cy="1905"/>
          </a:xfrm>
          <a:prstGeom prst="line">
            <a:avLst/>
          </a:prstGeom>
          <a:ln w="38100" cmpd="sng">
            <a:solidFill>
              <a:srgbClr val="FF0000"/>
            </a:solidFill>
            <a:prstDash val="sysDot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615465" y="236865"/>
            <a:ext cx="4383824" cy="752868"/>
            <a:chOff x="2027" y="779"/>
            <a:chExt cx="6904" cy="1186"/>
          </a:xfrm>
        </p:grpSpPr>
        <p:grpSp>
          <p:nvGrpSpPr>
            <p:cNvPr id="5" name="PA_chenying0907 14"/>
            <p:cNvGrpSpPr/>
            <p:nvPr>
              <p:custDataLst>
                <p:tags r:id="rId1"/>
              </p:custDataLst>
            </p:nvPr>
          </p:nvGrpSpPr>
          <p:grpSpPr>
            <a:xfrm>
              <a:off x="2027" y="779"/>
              <a:ext cx="1021" cy="1186"/>
              <a:chOff x="5957888" y="3260725"/>
              <a:chExt cx="276225" cy="320675"/>
            </a:xfrm>
            <a:solidFill>
              <a:schemeClr val="accent5"/>
            </a:solidFill>
          </p:grpSpPr>
          <p:sp>
            <p:nvSpPr>
              <p:cNvPr id="20" name="Freeform 40217"/>
              <p:cNvSpPr>
                <a:spLocks noEditPoints="1"/>
              </p:cNvSpPr>
              <p:nvPr/>
            </p:nvSpPr>
            <p:spPr bwMode="auto">
              <a:xfrm>
                <a:off x="5989638" y="3260725"/>
                <a:ext cx="244475" cy="258763"/>
              </a:xfrm>
              <a:custGeom>
                <a:avLst/>
                <a:gdLst>
                  <a:gd name="T0" fmla="*/ 33 w 62"/>
                  <a:gd name="T1" fmla="*/ 54 h 66"/>
                  <a:gd name="T2" fmla="*/ 41 w 62"/>
                  <a:gd name="T3" fmla="*/ 26 h 66"/>
                  <a:gd name="T4" fmla="*/ 19 w 62"/>
                  <a:gd name="T5" fmla="*/ 48 h 66"/>
                  <a:gd name="T6" fmla="*/ 17 w 62"/>
                  <a:gd name="T7" fmla="*/ 54 h 66"/>
                  <a:gd name="T8" fmla="*/ 0 w 62"/>
                  <a:gd name="T9" fmla="*/ 48 h 66"/>
                  <a:gd name="T10" fmla="*/ 10 w 62"/>
                  <a:gd name="T11" fmla="*/ 27 h 66"/>
                  <a:gd name="T12" fmla="*/ 57 w 62"/>
                  <a:gd name="T13" fmla="*/ 9 h 66"/>
                  <a:gd name="T14" fmla="*/ 58 w 62"/>
                  <a:gd name="T15" fmla="*/ 48 h 66"/>
                  <a:gd name="T16" fmla="*/ 51 w 62"/>
                  <a:gd name="T17" fmla="*/ 63 h 66"/>
                  <a:gd name="T18" fmla="*/ 42 w 62"/>
                  <a:gd name="T19" fmla="*/ 65 h 66"/>
                  <a:gd name="T20" fmla="*/ 30 w 62"/>
                  <a:gd name="T21" fmla="*/ 60 h 66"/>
                  <a:gd name="T22" fmla="*/ 53 w 62"/>
                  <a:gd name="T23" fmla="*/ 37 h 66"/>
                  <a:gd name="T24" fmla="*/ 50 w 62"/>
                  <a:gd name="T25" fmla="*/ 7 h 66"/>
                  <a:gd name="T26" fmla="*/ 12 w 62"/>
                  <a:gd name="T27" fmla="*/ 26 h 66"/>
                  <a:gd name="T28" fmla="*/ 13 w 62"/>
                  <a:gd name="T29" fmla="*/ 38 h 66"/>
                  <a:gd name="T30" fmla="*/ 31 w 62"/>
                  <a:gd name="T31" fmla="*/ 20 h 66"/>
                  <a:gd name="T32" fmla="*/ 42 w 62"/>
                  <a:gd name="T33" fmla="*/ 36 h 66"/>
                  <a:gd name="T34" fmla="*/ 49 w 62"/>
                  <a:gd name="T35" fmla="*/ 51 h 66"/>
                  <a:gd name="T36" fmla="*/ 57 w 62"/>
                  <a:gd name="T37" fmla="*/ 19 h 66"/>
                  <a:gd name="T38" fmla="*/ 51 w 62"/>
                  <a:gd name="T39" fmla="*/ 51 h 66"/>
                  <a:gd name="T40" fmla="*/ 61 w 62"/>
                  <a:gd name="T41" fmla="*/ 24 h 66"/>
                  <a:gd name="T42" fmla="*/ 43 w 62"/>
                  <a:gd name="T43" fmla="*/ 63 h 66"/>
                  <a:gd name="T44" fmla="*/ 45 w 62"/>
                  <a:gd name="T45" fmla="*/ 51 h 66"/>
                  <a:gd name="T46" fmla="*/ 38 w 62"/>
                  <a:gd name="T47" fmla="*/ 49 h 66"/>
                  <a:gd name="T48" fmla="*/ 43 w 62"/>
                  <a:gd name="T49" fmla="*/ 63 h 66"/>
                  <a:gd name="T50" fmla="*/ 11 w 62"/>
                  <a:gd name="T51" fmla="*/ 50 h 66"/>
                  <a:gd name="T52" fmla="*/ 13 w 62"/>
                  <a:gd name="T53" fmla="*/ 39 h 66"/>
                  <a:gd name="T54" fmla="*/ 5 w 62"/>
                  <a:gd name="T55" fmla="*/ 39 h 66"/>
                  <a:gd name="T56" fmla="*/ 35 w 62"/>
                  <a:gd name="T57" fmla="*/ 21 h 66"/>
                  <a:gd name="T58" fmla="*/ 23 w 62"/>
                  <a:gd name="T59" fmla="*/ 36 h 66"/>
                  <a:gd name="T60" fmla="*/ 45 w 62"/>
                  <a:gd name="T61" fmla="*/ 63 h 66"/>
                  <a:gd name="T62" fmla="*/ 55 w 62"/>
                  <a:gd name="T63" fmla="*/ 53 h 66"/>
                  <a:gd name="T64" fmla="*/ 45 w 62"/>
                  <a:gd name="T65" fmla="*/ 63 h 66"/>
                  <a:gd name="T66" fmla="*/ 21 w 62"/>
                  <a:gd name="T67" fmla="*/ 40 h 66"/>
                  <a:gd name="T68" fmla="*/ 12 w 62"/>
                  <a:gd name="T69" fmla="*/ 5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66">
                    <a:moveTo>
                      <a:pt x="30" y="60"/>
                    </a:moveTo>
                    <a:cubicBezTo>
                      <a:pt x="31" y="58"/>
                      <a:pt x="32" y="56"/>
                      <a:pt x="33" y="54"/>
                    </a:cubicBezTo>
                    <a:cubicBezTo>
                      <a:pt x="38" y="47"/>
                      <a:pt x="41" y="39"/>
                      <a:pt x="42" y="31"/>
                    </a:cubicBezTo>
                    <a:cubicBezTo>
                      <a:pt x="42" y="29"/>
                      <a:pt x="42" y="28"/>
                      <a:pt x="41" y="26"/>
                    </a:cubicBezTo>
                    <a:cubicBezTo>
                      <a:pt x="40" y="21"/>
                      <a:pt x="36" y="21"/>
                      <a:pt x="33" y="25"/>
                    </a:cubicBezTo>
                    <a:cubicBezTo>
                      <a:pt x="27" y="31"/>
                      <a:pt x="22" y="39"/>
                      <a:pt x="19" y="48"/>
                    </a:cubicBezTo>
                    <a:cubicBezTo>
                      <a:pt x="18" y="49"/>
                      <a:pt x="18" y="50"/>
                      <a:pt x="18" y="51"/>
                    </a:cubicBezTo>
                    <a:cubicBezTo>
                      <a:pt x="18" y="52"/>
                      <a:pt x="17" y="53"/>
                      <a:pt x="17" y="54"/>
                    </a:cubicBezTo>
                    <a:cubicBezTo>
                      <a:pt x="15" y="52"/>
                      <a:pt x="13" y="52"/>
                      <a:pt x="11" y="53"/>
                    </a:cubicBezTo>
                    <a:cubicBezTo>
                      <a:pt x="9" y="50"/>
                      <a:pt x="4" y="50"/>
                      <a:pt x="0" y="48"/>
                    </a:cubicBezTo>
                    <a:cubicBezTo>
                      <a:pt x="1" y="45"/>
                      <a:pt x="3" y="41"/>
                      <a:pt x="4" y="38"/>
                    </a:cubicBezTo>
                    <a:cubicBezTo>
                      <a:pt x="6" y="34"/>
                      <a:pt x="8" y="30"/>
                      <a:pt x="10" y="27"/>
                    </a:cubicBezTo>
                    <a:cubicBezTo>
                      <a:pt x="13" y="19"/>
                      <a:pt x="19" y="13"/>
                      <a:pt x="25" y="8"/>
                    </a:cubicBezTo>
                    <a:cubicBezTo>
                      <a:pt x="35" y="0"/>
                      <a:pt x="50" y="2"/>
                      <a:pt x="57" y="9"/>
                    </a:cubicBezTo>
                    <a:cubicBezTo>
                      <a:pt x="61" y="14"/>
                      <a:pt x="62" y="20"/>
                      <a:pt x="62" y="27"/>
                    </a:cubicBezTo>
                    <a:cubicBezTo>
                      <a:pt x="62" y="34"/>
                      <a:pt x="60" y="41"/>
                      <a:pt x="58" y="48"/>
                    </a:cubicBezTo>
                    <a:cubicBezTo>
                      <a:pt x="56" y="53"/>
                      <a:pt x="53" y="57"/>
                      <a:pt x="51" y="62"/>
                    </a:cubicBezTo>
                    <a:cubicBezTo>
                      <a:pt x="51" y="62"/>
                      <a:pt x="51" y="63"/>
                      <a:pt x="51" y="63"/>
                    </a:cubicBezTo>
                    <a:cubicBezTo>
                      <a:pt x="51" y="64"/>
                      <a:pt x="50" y="65"/>
                      <a:pt x="50" y="66"/>
                    </a:cubicBezTo>
                    <a:cubicBezTo>
                      <a:pt x="47" y="66"/>
                      <a:pt x="44" y="66"/>
                      <a:pt x="42" y="65"/>
                    </a:cubicBezTo>
                    <a:cubicBezTo>
                      <a:pt x="40" y="63"/>
                      <a:pt x="37" y="62"/>
                      <a:pt x="35" y="61"/>
                    </a:cubicBezTo>
                    <a:cubicBezTo>
                      <a:pt x="33" y="61"/>
                      <a:pt x="32" y="60"/>
                      <a:pt x="30" y="60"/>
                    </a:cubicBezTo>
                    <a:close/>
                    <a:moveTo>
                      <a:pt x="49" y="51"/>
                    </a:moveTo>
                    <a:cubicBezTo>
                      <a:pt x="50" y="46"/>
                      <a:pt x="52" y="41"/>
                      <a:pt x="53" y="37"/>
                    </a:cubicBezTo>
                    <a:cubicBezTo>
                      <a:pt x="55" y="30"/>
                      <a:pt x="56" y="24"/>
                      <a:pt x="55" y="17"/>
                    </a:cubicBezTo>
                    <a:cubicBezTo>
                      <a:pt x="55" y="13"/>
                      <a:pt x="53" y="9"/>
                      <a:pt x="50" y="7"/>
                    </a:cubicBezTo>
                    <a:cubicBezTo>
                      <a:pt x="43" y="4"/>
                      <a:pt x="33" y="3"/>
                      <a:pt x="26" y="9"/>
                    </a:cubicBezTo>
                    <a:cubicBezTo>
                      <a:pt x="20" y="14"/>
                      <a:pt x="16" y="19"/>
                      <a:pt x="12" y="26"/>
                    </a:cubicBezTo>
                    <a:cubicBezTo>
                      <a:pt x="10" y="29"/>
                      <a:pt x="9" y="32"/>
                      <a:pt x="7" y="36"/>
                    </a:cubicBezTo>
                    <a:cubicBezTo>
                      <a:pt x="9" y="36"/>
                      <a:pt x="11" y="37"/>
                      <a:pt x="13" y="38"/>
                    </a:cubicBezTo>
                    <a:cubicBezTo>
                      <a:pt x="15" y="39"/>
                      <a:pt x="15" y="37"/>
                      <a:pt x="16" y="36"/>
                    </a:cubicBezTo>
                    <a:cubicBezTo>
                      <a:pt x="19" y="29"/>
                      <a:pt x="24" y="24"/>
                      <a:pt x="31" y="20"/>
                    </a:cubicBezTo>
                    <a:cubicBezTo>
                      <a:pt x="36" y="18"/>
                      <a:pt x="41" y="19"/>
                      <a:pt x="42" y="25"/>
                    </a:cubicBezTo>
                    <a:cubicBezTo>
                      <a:pt x="43" y="29"/>
                      <a:pt x="43" y="33"/>
                      <a:pt x="42" y="36"/>
                    </a:cubicBezTo>
                    <a:cubicBezTo>
                      <a:pt x="42" y="40"/>
                      <a:pt x="41" y="43"/>
                      <a:pt x="40" y="47"/>
                    </a:cubicBezTo>
                    <a:cubicBezTo>
                      <a:pt x="43" y="48"/>
                      <a:pt x="46" y="50"/>
                      <a:pt x="49" y="51"/>
                    </a:cubicBezTo>
                    <a:close/>
                    <a:moveTo>
                      <a:pt x="55" y="10"/>
                    </a:moveTo>
                    <a:cubicBezTo>
                      <a:pt x="55" y="13"/>
                      <a:pt x="57" y="16"/>
                      <a:pt x="57" y="19"/>
                    </a:cubicBezTo>
                    <a:cubicBezTo>
                      <a:pt x="58" y="27"/>
                      <a:pt x="56" y="34"/>
                      <a:pt x="54" y="41"/>
                    </a:cubicBezTo>
                    <a:cubicBezTo>
                      <a:pt x="53" y="44"/>
                      <a:pt x="52" y="48"/>
                      <a:pt x="51" y="51"/>
                    </a:cubicBezTo>
                    <a:cubicBezTo>
                      <a:pt x="55" y="52"/>
                      <a:pt x="56" y="50"/>
                      <a:pt x="57" y="46"/>
                    </a:cubicBezTo>
                    <a:cubicBezTo>
                      <a:pt x="59" y="39"/>
                      <a:pt x="61" y="32"/>
                      <a:pt x="61" y="24"/>
                    </a:cubicBezTo>
                    <a:cubicBezTo>
                      <a:pt x="60" y="18"/>
                      <a:pt x="59" y="13"/>
                      <a:pt x="55" y="10"/>
                    </a:cubicBezTo>
                    <a:close/>
                    <a:moveTo>
                      <a:pt x="43" y="63"/>
                    </a:moveTo>
                    <a:cubicBezTo>
                      <a:pt x="45" y="60"/>
                      <a:pt x="46" y="57"/>
                      <a:pt x="47" y="55"/>
                    </a:cubicBezTo>
                    <a:cubicBezTo>
                      <a:pt x="47" y="54"/>
                      <a:pt x="47" y="51"/>
                      <a:pt x="45" y="51"/>
                    </a:cubicBezTo>
                    <a:cubicBezTo>
                      <a:pt x="44" y="50"/>
                      <a:pt x="42" y="49"/>
                      <a:pt x="41" y="49"/>
                    </a:cubicBezTo>
                    <a:cubicBezTo>
                      <a:pt x="40" y="49"/>
                      <a:pt x="39" y="48"/>
                      <a:pt x="38" y="49"/>
                    </a:cubicBezTo>
                    <a:cubicBezTo>
                      <a:pt x="36" y="53"/>
                      <a:pt x="35" y="56"/>
                      <a:pt x="33" y="59"/>
                    </a:cubicBezTo>
                    <a:cubicBezTo>
                      <a:pt x="36" y="60"/>
                      <a:pt x="40" y="61"/>
                      <a:pt x="43" y="63"/>
                    </a:cubicBezTo>
                    <a:close/>
                    <a:moveTo>
                      <a:pt x="2" y="48"/>
                    </a:moveTo>
                    <a:cubicBezTo>
                      <a:pt x="5" y="48"/>
                      <a:pt x="8" y="49"/>
                      <a:pt x="11" y="50"/>
                    </a:cubicBezTo>
                    <a:cubicBezTo>
                      <a:pt x="12" y="47"/>
                      <a:pt x="13" y="44"/>
                      <a:pt x="14" y="41"/>
                    </a:cubicBezTo>
                    <a:cubicBezTo>
                      <a:pt x="14" y="41"/>
                      <a:pt x="13" y="40"/>
                      <a:pt x="13" y="39"/>
                    </a:cubicBezTo>
                    <a:cubicBezTo>
                      <a:pt x="11" y="39"/>
                      <a:pt x="9" y="39"/>
                      <a:pt x="6" y="38"/>
                    </a:cubicBezTo>
                    <a:cubicBezTo>
                      <a:pt x="6" y="38"/>
                      <a:pt x="6" y="39"/>
                      <a:pt x="5" y="39"/>
                    </a:cubicBezTo>
                    <a:cubicBezTo>
                      <a:pt x="4" y="42"/>
                      <a:pt x="3" y="44"/>
                      <a:pt x="2" y="48"/>
                    </a:cubicBezTo>
                    <a:close/>
                    <a:moveTo>
                      <a:pt x="35" y="21"/>
                    </a:moveTo>
                    <a:cubicBezTo>
                      <a:pt x="30" y="21"/>
                      <a:pt x="18" y="31"/>
                      <a:pt x="17" y="39"/>
                    </a:cubicBezTo>
                    <a:cubicBezTo>
                      <a:pt x="20" y="39"/>
                      <a:pt x="21" y="39"/>
                      <a:pt x="23" y="36"/>
                    </a:cubicBezTo>
                    <a:cubicBezTo>
                      <a:pt x="26" y="30"/>
                      <a:pt x="30" y="25"/>
                      <a:pt x="35" y="21"/>
                    </a:cubicBezTo>
                    <a:close/>
                    <a:moveTo>
                      <a:pt x="45" y="63"/>
                    </a:moveTo>
                    <a:cubicBezTo>
                      <a:pt x="48" y="65"/>
                      <a:pt x="49" y="64"/>
                      <a:pt x="50" y="62"/>
                    </a:cubicBezTo>
                    <a:cubicBezTo>
                      <a:pt x="52" y="59"/>
                      <a:pt x="53" y="56"/>
                      <a:pt x="55" y="53"/>
                    </a:cubicBezTo>
                    <a:cubicBezTo>
                      <a:pt x="51" y="52"/>
                      <a:pt x="49" y="53"/>
                      <a:pt x="48" y="56"/>
                    </a:cubicBezTo>
                    <a:cubicBezTo>
                      <a:pt x="47" y="59"/>
                      <a:pt x="46" y="61"/>
                      <a:pt x="45" y="63"/>
                    </a:cubicBezTo>
                    <a:close/>
                    <a:moveTo>
                      <a:pt x="16" y="51"/>
                    </a:moveTo>
                    <a:cubicBezTo>
                      <a:pt x="18" y="47"/>
                      <a:pt x="19" y="44"/>
                      <a:pt x="21" y="40"/>
                    </a:cubicBezTo>
                    <a:cubicBezTo>
                      <a:pt x="19" y="40"/>
                      <a:pt x="17" y="40"/>
                      <a:pt x="15" y="40"/>
                    </a:cubicBezTo>
                    <a:cubicBezTo>
                      <a:pt x="14" y="44"/>
                      <a:pt x="13" y="47"/>
                      <a:pt x="12" y="50"/>
                    </a:cubicBezTo>
                    <a:cubicBezTo>
                      <a:pt x="14" y="50"/>
                      <a:pt x="15" y="50"/>
                      <a:pt x="16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21" name="Freeform 40218"/>
              <p:cNvSpPr/>
              <p:nvPr/>
            </p:nvSpPr>
            <p:spPr bwMode="auto">
              <a:xfrm>
                <a:off x="5957888" y="3479800"/>
                <a:ext cx="28575" cy="31750"/>
              </a:xfrm>
              <a:custGeom>
                <a:avLst/>
                <a:gdLst>
                  <a:gd name="T0" fmla="*/ 7 w 7"/>
                  <a:gd name="T1" fmla="*/ 0 h 8"/>
                  <a:gd name="T2" fmla="*/ 0 w 7"/>
                  <a:gd name="T3" fmla="*/ 8 h 8"/>
                  <a:gd name="T4" fmla="*/ 7 w 7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8">
                    <a:moveTo>
                      <a:pt x="7" y="0"/>
                    </a:moveTo>
                    <a:cubicBezTo>
                      <a:pt x="6" y="4"/>
                      <a:pt x="3" y="8"/>
                      <a:pt x="0" y="8"/>
                    </a:cubicBezTo>
                    <a:cubicBezTo>
                      <a:pt x="2" y="6"/>
                      <a:pt x="4" y="3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22" name="Freeform 40219"/>
              <p:cNvSpPr/>
              <p:nvPr/>
            </p:nvSpPr>
            <p:spPr bwMode="auto">
              <a:xfrm>
                <a:off x="6167438" y="3533775"/>
                <a:ext cx="11113" cy="47625"/>
              </a:xfrm>
              <a:custGeom>
                <a:avLst/>
                <a:gdLst>
                  <a:gd name="T0" fmla="*/ 1 w 3"/>
                  <a:gd name="T1" fmla="*/ 0 h 12"/>
                  <a:gd name="T2" fmla="*/ 3 w 3"/>
                  <a:gd name="T3" fmla="*/ 12 h 12"/>
                  <a:gd name="T4" fmla="*/ 0 w 3"/>
                  <a:gd name="T5" fmla="*/ 0 h 12"/>
                  <a:gd name="T6" fmla="*/ 1 w 3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2">
                    <a:moveTo>
                      <a:pt x="1" y="0"/>
                    </a:moveTo>
                    <a:cubicBezTo>
                      <a:pt x="2" y="4"/>
                      <a:pt x="2" y="8"/>
                      <a:pt x="3" y="12"/>
                    </a:cubicBezTo>
                    <a:cubicBezTo>
                      <a:pt x="1" y="11"/>
                      <a:pt x="1" y="1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23" name="Freeform 40220"/>
              <p:cNvSpPr/>
              <p:nvPr/>
            </p:nvSpPr>
            <p:spPr bwMode="auto">
              <a:xfrm>
                <a:off x="5986463" y="3498850"/>
                <a:ext cx="11113" cy="39688"/>
              </a:xfrm>
              <a:custGeom>
                <a:avLst/>
                <a:gdLst>
                  <a:gd name="T0" fmla="*/ 3 w 3"/>
                  <a:gd name="T1" fmla="*/ 0 h 10"/>
                  <a:gd name="T2" fmla="*/ 1 w 3"/>
                  <a:gd name="T3" fmla="*/ 10 h 10"/>
                  <a:gd name="T4" fmla="*/ 3 w 3"/>
                  <a:gd name="T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0">
                    <a:moveTo>
                      <a:pt x="3" y="0"/>
                    </a:moveTo>
                    <a:cubicBezTo>
                      <a:pt x="3" y="3"/>
                      <a:pt x="2" y="6"/>
                      <a:pt x="1" y="10"/>
                    </a:cubicBezTo>
                    <a:cubicBezTo>
                      <a:pt x="0" y="8"/>
                      <a:pt x="1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24" name="Freeform 40221"/>
              <p:cNvSpPr/>
              <p:nvPr/>
            </p:nvSpPr>
            <p:spPr bwMode="auto">
              <a:xfrm>
                <a:off x="6092826" y="3538538"/>
                <a:ext cx="19050" cy="34925"/>
              </a:xfrm>
              <a:custGeom>
                <a:avLst/>
                <a:gdLst>
                  <a:gd name="T0" fmla="*/ 0 w 5"/>
                  <a:gd name="T1" fmla="*/ 9 h 9"/>
                  <a:gd name="T2" fmla="*/ 0 w 5"/>
                  <a:gd name="T3" fmla="*/ 7 h 9"/>
                  <a:gd name="T4" fmla="*/ 2 w 5"/>
                  <a:gd name="T5" fmla="*/ 3 h 9"/>
                  <a:gd name="T6" fmla="*/ 5 w 5"/>
                  <a:gd name="T7" fmla="*/ 0 h 9"/>
                  <a:gd name="T8" fmla="*/ 5 w 5"/>
                  <a:gd name="T9" fmla="*/ 0 h 9"/>
                  <a:gd name="T10" fmla="*/ 0 w 5"/>
                  <a:gd name="T11" fmla="*/ 9 h 9"/>
                  <a:gd name="T12" fmla="*/ 0 w 5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9">
                    <a:moveTo>
                      <a:pt x="0" y="9"/>
                    </a:moveTo>
                    <a:cubicBezTo>
                      <a:pt x="0" y="8"/>
                      <a:pt x="0" y="7"/>
                      <a:pt x="0" y="7"/>
                    </a:cubicBezTo>
                    <a:cubicBezTo>
                      <a:pt x="1" y="6"/>
                      <a:pt x="1" y="4"/>
                      <a:pt x="2" y="3"/>
                    </a:cubicBezTo>
                    <a:cubicBezTo>
                      <a:pt x="3" y="2"/>
                      <a:pt x="4" y="1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3"/>
                      <a:pt x="2" y="6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27" name="Freeform 40222"/>
              <p:cNvSpPr/>
              <p:nvPr/>
            </p:nvSpPr>
            <p:spPr bwMode="auto">
              <a:xfrm>
                <a:off x="6021388" y="3498850"/>
                <a:ext cx="7938" cy="39688"/>
              </a:xfrm>
              <a:custGeom>
                <a:avLst/>
                <a:gdLst>
                  <a:gd name="T0" fmla="*/ 1 w 2"/>
                  <a:gd name="T1" fmla="*/ 0 h 10"/>
                  <a:gd name="T2" fmla="*/ 2 w 2"/>
                  <a:gd name="T3" fmla="*/ 10 h 10"/>
                  <a:gd name="T4" fmla="*/ 1 w 2"/>
                  <a:gd name="T5" fmla="*/ 10 h 10"/>
                  <a:gd name="T6" fmla="*/ 1 w 2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0">
                    <a:moveTo>
                      <a:pt x="1" y="0"/>
                    </a:moveTo>
                    <a:cubicBezTo>
                      <a:pt x="1" y="4"/>
                      <a:pt x="1" y="7"/>
                      <a:pt x="2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7"/>
                      <a:pt x="0" y="4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28" name="Freeform 40223"/>
              <p:cNvSpPr/>
              <p:nvPr/>
            </p:nvSpPr>
            <p:spPr bwMode="auto">
              <a:xfrm>
                <a:off x="6061076" y="3525838"/>
                <a:ext cx="26988" cy="23813"/>
              </a:xfrm>
              <a:custGeom>
                <a:avLst/>
                <a:gdLst>
                  <a:gd name="T0" fmla="*/ 0 w 7"/>
                  <a:gd name="T1" fmla="*/ 5 h 6"/>
                  <a:gd name="T2" fmla="*/ 6 w 7"/>
                  <a:gd name="T3" fmla="*/ 0 h 6"/>
                  <a:gd name="T4" fmla="*/ 7 w 7"/>
                  <a:gd name="T5" fmla="*/ 1 h 6"/>
                  <a:gd name="T6" fmla="*/ 2 w 7"/>
                  <a:gd name="T7" fmla="*/ 6 h 6"/>
                  <a:gd name="T8" fmla="*/ 0 w 7"/>
                  <a:gd name="T9" fmla="*/ 5 h 6"/>
                  <a:gd name="T10" fmla="*/ 0 w 7"/>
                  <a:gd name="T1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6">
                    <a:moveTo>
                      <a:pt x="0" y="5"/>
                    </a:moveTo>
                    <a:cubicBezTo>
                      <a:pt x="2" y="3"/>
                      <a:pt x="4" y="2"/>
                      <a:pt x="6" y="0"/>
                    </a:cubicBezTo>
                    <a:cubicBezTo>
                      <a:pt x="6" y="1"/>
                      <a:pt x="7" y="1"/>
                      <a:pt x="7" y="1"/>
                    </a:cubicBezTo>
                    <a:cubicBezTo>
                      <a:pt x="5" y="3"/>
                      <a:pt x="3" y="4"/>
                      <a:pt x="2" y="6"/>
                    </a:cubicBezTo>
                    <a:cubicBezTo>
                      <a:pt x="1" y="6"/>
                      <a:pt x="1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29" name="Freeform 40224"/>
              <p:cNvSpPr/>
              <p:nvPr/>
            </p:nvSpPr>
            <p:spPr bwMode="auto">
              <a:xfrm>
                <a:off x="6127751" y="3541713"/>
                <a:ext cx="11113" cy="31750"/>
              </a:xfrm>
              <a:custGeom>
                <a:avLst/>
                <a:gdLst>
                  <a:gd name="T0" fmla="*/ 2 w 3"/>
                  <a:gd name="T1" fmla="*/ 8 h 8"/>
                  <a:gd name="T2" fmla="*/ 2 w 3"/>
                  <a:gd name="T3" fmla="*/ 0 h 8"/>
                  <a:gd name="T4" fmla="*/ 3 w 3"/>
                  <a:gd name="T5" fmla="*/ 0 h 8"/>
                  <a:gd name="T6" fmla="*/ 2 w 3"/>
                  <a:gd name="T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8">
                    <a:moveTo>
                      <a:pt x="2" y="8"/>
                    </a:moveTo>
                    <a:cubicBezTo>
                      <a:pt x="0" y="7"/>
                      <a:pt x="0" y="7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3" y="2"/>
                      <a:pt x="2" y="5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30" name="Freeform 40225"/>
              <p:cNvSpPr/>
              <p:nvPr/>
            </p:nvSpPr>
            <p:spPr bwMode="auto">
              <a:xfrm>
                <a:off x="6048376" y="3487738"/>
                <a:ext cx="7938" cy="34925"/>
              </a:xfrm>
              <a:custGeom>
                <a:avLst/>
                <a:gdLst>
                  <a:gd name="T0" fmla="*/ 1 w 2"/>
                  <a:gd name="T1" fmla="*/ 9 h 9"/>
                  <a:gd name="T2" fmla="*/ 0 w 2"/>
                  <a:gd name="T3" fmla="*/ 0 h 9"/>
                  <a:gd name="T4" fmla="*/ 1 w 2"/>
                  <a:gd name="T5" fmla="*/ 0 h 9"/>
                  <a:gd name="T6" fmla="*/ 2 w 2"/>
                  <a:gd name="T7" fmla="*/ 8 h 9"/>
                  <a:gd name="T8" fmla="*/ 1 w 2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1" y="9"/>
                    </a:moveTo>
                    <a:cubicBezTo>
                      <a:pt x="1" y="6"/>
                      <a:pt x="1" y="3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3"/>
                      <a:pt x="2" y="6"/>
                      <a:pt x="2" y="8"/>
                    </a:cubicBezTo>
                    <a:cubicBezTo>
                      <a:pt x="2" y="8"/>
                      <a:pt x="1" y="9"/>
                      <a:pt x="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</p:grpSp>
        <p:sp>
          <p:nvSpPr>
            <p:cNvPr id="31" name="文本框 30"/>
            <p:cNvSpPr txBox="1"/>
            <p:nvPr/>
          </p:nvSpPr>
          <p:spPr>
            <a:xfrm>
              <a:off x="3136" y="870"/>
              <a:ext cx="5795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 dirty="0">
                  <a:solidFill>
                    <a:schemeClr val="accent5"/>
                  </a:solidFill>
                  <a:latin typeface="+mj-ea"/>
                  <a:ea typeface="+mj-ea"/>
                </a:rPr>
                <a:t>增添（主页）</a:t>
              </a:r>
              <a:endParaRPr lang="zh-CN" altLang="en-US" sz="3200" b="1" dirty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922920" y="294650"/>
            <a:ext cx="4796553" cy="752868"/>
            <a:chOff x="2027" y="779"/>
            <a:chExt cx="7554" cy="1186"/>
          </a:xfrm>
        </p:grpSpPr>
        <p:grpSp>
          <p:nvGrpSpPr>
            <p:cNvPr id="39" name="PA_chenying0907 14"/>
            <p:cNvGrpSpPr/>
            <p:nvPr>
              <p:custDataLst>
                <p:tags r:id="rId2"/>
              </p:custDataLst>
            </p:nvPr>
          </p:nvGrpSpPr>
          <p:grpSpPr>
            <a:xfrm>
              <a:off x="2027" y="779"/>
              <a:ext cx="1021" cy="1186"/>
              <a:chOff x="5957888" y="3260725"/>
              <a:chExt cx="276225" cy="320675"/>
            </a:xfrm>
            <a:solidFill>
              <a:schemeClr val="accent5"/>
            </a:solidFill>
          </p:grpSpPr>
          <p:sp>
            <p:nvSpPr>
              <p:cNvPr id="40" name="Freeform 40217"/>
              <p:cNvSpPr>
                <a:spLocks noEditPoints="1"/>
              </p:cNvSpPr>
              <p:nvPr/>
            </p:nvSpPr>
            <p:spPr bwMode="auto">
              <a:xfrm>
                <a:off x="5989638" y="3260725"/>
                <a:ext cx="244475" cy="258763"/>
              </a:xfrm>
              <a:custGeom>
                <a:avLst/>
                <a:gdLst>
                  <a:gd name="T0" fmla="*/ 33 w 62"/>
                  <a:gd name="T1" fmla="*/ 54 h 66"/>
                  <a:gd name="T2" fmla="*/ 41 w 62"/>
                  <a:gd name="T3" fmla="*/ 26 h 66"/>
                  <a:gd name="T4" fmla="*/ 19 w 62"/>
                  <a:gd name="T5" fmla="*/ 48 h 66"/>
                  <a:gd name="T6" fmla="*/ 17 w 62"/>
                  <a:gd name="T7" fmla="*/ 54 h 66"/>
                  <a:gd name="T8" fmla="*/ 0 w 62"/>
                  <a:gd name="T9" fmla="*/ 48 h 66"/>
                  <a:gd name="T10" fmla="*/ 10 w 62"/>
                  <a:gd name="T11" fmla="*/ 27 h 66"/>
                  <a:gd name="T12" fmla="*/ 57 w 62"/>
                  <a:gd name="T13" fmla="*/ 9 h 66"/>
                  <a:gd name="T14" fmla="*/ 58 w 62"/>
                  <a:gd name="T15" fmla="*/ 48 h 66"/>
                  <a:gd name="T16" fmla="*/ 51 w 62"/>
                  <a:gd name="T17" fmla="*/ 63 h 66"/>
                  <a:gd name="T18" fmla="*/ 42 w 62"/>
                  <a:gd name="T19" fmla="*/ 65 h 66"/>
                  <a:gd name="T20" fmla="*/ 30 w 62"/>
                  <a:gd name="T21" fmla="*/ 60 h 66"/>
                  <a:gd name="T22" fmla="*/ 53 w 62"/>
                  <a:gd name="T23" fmla="*/ 37 h 66"/>
                  <a:gd name="T24" fmla="*/ 50 w 62"/>
                  <a:gd name="T25" fmla="*/ 7 h 66"/>
                  <a:gd name="T26" fmla="*/ 12 w 62"/>
                  <a:gd name="T27" fmla="*/ 26 h 66"/>
                  <a:gd name="T28" fmla="*/ 13 w 62"/>
                  <a:gd name="T29" fmla="*/ 38 h 66"/>
                  <a:gd name="T30" fmla="*/ 31 w 62"/>
                  <a:gd name="T31" fmla="*/ 20 h 66"/>
                  <a:gd name="T32" fmla="*/ 42 w 62"/>
                  <a:gd name="T33" fmla="*/ 36 h 66"/>
                  <a:gd name="T34" fmla="*/ 49 w 62"/>
                  <a:gd name="T35" fmla="*/ 51 h 66"/>
                  <a:gd name="T36" fmla="*/ 57 w 62"/>
                  <a:gd name="T37" fmla="*/ 19 h 66"/>
                  <a:gd name="T38" fmla="*/ 51 w 62"/>
                  <a:gd name="T39" fmla="*/ 51 h 66"/>
                  <a:gd name="T40" fmla="*/ 61 w 62"/>
                  <a:gd name="T41" fmla="*/ 24 h 66"/>
                  <a:gd name="T42" fmla="*/ 43 w 62"/>
                  <a:gd name="T43" fmla="*/ 63 h 66"/>
                  <a:gd name="T44" fmla="*/ 45 w 62"/>
                  <a:gd name="T45" fmla="*/ 51 h 66"/>
                  <a:gd name="T46" fmla="*/ 38 w 62"/>
                  <a:gd name="T47" fmla="*/ 49 h 66"/>
                  <a:gd name="T48" fmla="*/ 43 w 62"/>
                  <a:gd name="T49" fmla="*/ 63 h 66"/>
                  <a:gd name="T50" fmla="*/ 11 w 62"/>
                  <a:gd name="T51" fmla="*/ 50 h 66"/>
                  <a:gd name="T52" fmla="*/ 13 w 62"/>
                  <a:gd name="T53" fmla="*/ 39 h 66"/>
                  <a:gd name="T54" fmla="*/ 5 w 62"/>
                  <a:gd name="T55" fmla="*/ 39 h 66"/>
                  <a:gd name="T56" fmla="*/ 35 w 62"/>
                  <a:gd name="T57" fmla="*/ 21 h 66"/>
                  <a:gd name="T58" fmla="*/ 23 w 62"/>
                  <a:gd name="T59" fmla="*/ 36 h 66"/>
                  <a:gd name="T60" fmla="*/ 45 w 62"/>
                  <a:gd name="T61" fmla="*/ 63 h 66"/>
                  <a:gd name="T62" fmla="*/ 55 w 62"/>
                  <a:gd name="T63" fmla="*/ 53 h 66"/>
                  <a:gd name="T64" fmla="*/ 45 w 62"/>
                  <a:gd name="T65" fmla="*/ 63 h 66"/>
                  <a:gd name="T66" fmla="*/ 21 w 62"/>
                  <a:gd name="T67" fmla="*/ 40 h 66"/>
                  <a:gd name="T68" fmla="*/ 12 w 62"/>
                  <a:gd name="T69" fmla="*/ 5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66">
                    <a:moveTo>
                      <a:pt x="30" y="60"/>
                    </a:moveTo>
                    <a:cubicBezTo>
                      <a:pt x="31" y="58"/>
                      <a:pt x="32" y="56"/>
                      <a:pt x="33" y="54"/>
                    </a:cubicBezTo>
                    <a:cubicBezTo>
                      <a:pt x="38" y="47"/>
                      <a:pt x="41" y="39"/>
                      <a:pt x="42" y="31"/>
                    </a:cubicBezTo>
                    <a:cubicBezTo>
                      <a:pt x="42" y="29"/>
                      <a:pt x="42" y="28"/>
                      <a:pt x="41" y="26"/>
                    </a:cubicBezTo>
                    <a:cubicBezTo>
                      <a:pt x="40" y="21"/>
                      <a:pt x="36" y="21"/>
                      <a:pt x="33" y="25"/>
                    </a:cubicBezTo>
                    <a:cubicBezTo>
                      <a:pt x="27" y="31"/>
                      <a:pt x="22" y="39"/>
                      <a:pt x="19" y="48"/>
                    </a:cubicBezTo>
                    <a:cubicBezTo>
                      <a:pt x="18" y="49"/>
                      <a:pt x="18" y="50"/>
                      <a:pt x="18" y="51"/>
                    </a:cubicBezTo>
                    <a:cubicBezTo>
                      <a:pt x="18" y="52"/>
                      <a:pt x="17" y="53"/>
                      <a:pt x="17" y="54"/>
                    </a:cubicBezTo>
                    <a:cubicBezTo>
                      <a:pt x="15" y="52"/>
                      <a:pt x="13" y="52"/>
                      <a:pt x="11" y="53"/>
                    </a:cubicBezTo>
                    <a:cubicBezTo>
                      <a:pt x="9" y="50"/>
                      <a:pt x="4" y="50"/>
                      <a:pt x="0" y="48"/>
                    </a:cubicBezTo>
                    <a:cubicBezTo>
                      <a:pt x="1" y="45"/>
                      <a:pt x="3" y="41"/>
                      <a:pt x="4" y="38"/>
                    </a:cubicBezTo>
                    <a:cubicBezTo>
                      <a:pt x="6" y="34"/>
                      <a:pt x="8" y="30"/>
                      <a:pt x="10" y="27"/>
                    </a:cubicBezTo>
                    <a:cubicBezTo>
                      <a:pt x="13" y="19"/>
                      <a:pt x="19" y="13"/>
                      <a:pt x="25" y="8"/>
                    </a:cubicBezTo>
                    <a:cubicBezTo>
                      <a:pt x="35" y="0"/>
                      <a:pt x="50" y="2"/>
                      <a:pt x="57" y="9"/>
                    </a:cubicBezTo>
                    <a:cubicBezTo>
                      <a:pt x="61" y="14"/>
                      <a:pt x="62" y="20"/>
                      <a:pt x="62" y="27"/>
                    </a:cubicBezTo>
                    <a:cubicBezTo>
                      <a:pt x="62" y="34"/>
                      <a:pt x="60" y="41"/>
                      <a:pt x="58" y="48"/>
                    </a:cubicBezTo>
                    <a:cubicBezTo>
                      <a:pt x="56" y="53"/>
                      <a:pt x="53" y="57"/>
                      <a:pt x="51" y="62"/>
                    </a:cubicBezTo>
                    <a:cubicBezTo>
                      <a:pt x="51" y="62"/>
                      <a:pt x="51" y="63"/>
                      <a:pt x="51" y="63"/>
                    </a:cubicBezTo>
                    <a:cubicBezTo>
                      <a:pt x="51" y="64"/>
                      <a:pt x="50" y="65"/>
                      <a:pt x="50" y="66"/>
                    </a:cubicBezTo>
                    <a:cubicBezTo>
                      <a:pt x="47" y="66"/>
                      <a:pt x="44" y="66"/>
                      <a:pt x="42" y="65"/>
                    </a:cubicBezTo>
                    <a:cubicBezTo>
                      <a:pt x="40" y="63"/>
                      <a:pt x="37" y="62"/>
                      <a:pt x="35" y="61"/>
                    </a:cubicBezTo>
                    <a:cubicBezTo>
                      <a:pt x="33" y="61"/>
                      <a:pt x="32" y="60"/>
                      <a:pt x="30" y="60"/>
                    </a:cubicBezTo>
                    <a:close/>
                    <a:moveTo>
                      <a:pt x="49" y="51"/>
                    </a:moveTo>
                    <a:cubicBezTo>
                      <a:pt x="50" y="46"/>
                      <a:pt x="52" y="41"/>
                      <a:pt x="53" y="37"/>
                    </a:cubicBezTo>
                    <a:cubicBezTo>
                      <a:pt x="55" y="30"/>
                      <a:pt x="56" y="24"/>
                      <a:pt x="55" y="17"/>
                    </a:cubicBezTo>
                    <a:cubicBezTo>
                      <a:pt x="55" y="13"/>
                      <a:pt x="53" y="9"/>
                      <a:pt x="50" y="7"/>
                    </a:cubicBezTo>
                    <a:cubicBezTo>
                      <a:pt x="43" y="4"/>
                      <a:pt x="33" y="3"/>
                      <a:pt x="26" y="9"/>
                    </a:cubicBezTo>
                    <a:cubicBezTo>
                      <a:pt x="20" y="14"/>
                      <a:pt x="16" y="19"/>
                      <a:pt x="12" y="26"/>
                    </a:cubicBezTo>
                    <a:cubicBezTo>
                      <a:pt x="10" y="29"/>
                      <a:pt x="9" y="32"/>
                      <a:pt x="7" y="36"/>
                    </a:cubicBezTo>
                    <a:cubicBezTo>
                      <a:pt x="9" y="36"/>
                      <a:pt x="11" y="37"/>
                      <a:pt x="13" y="38"/>
                    </a:cubicBezTo>
                    <a:cubicBezTo>
                      <a:pt x="15" y="39"/>
                      <a:pt x="15" y="37"/>
                      <a:pt x="16" y="36"/>
                    </a:cubicBezTo>
                    <a:cubicBezTo>
                      <a:pt x="19" y="29"/>
                      <a:pt x="24" y="24"/>
                      <a:pt x="31" y="20"/>
                    </a:cubicBezTo>
                    <a:cubicBezTo>
                      <a:pt x="36" y="18"/>
                      <a:pt x="41" y="19"/>
                      <a:pt x="42" y="25"/>
                    </a:cubicBezTo>
                    <a:cubicBezTo>
                      <a:pt x="43" y="29"/>
                      <a:pt x="43" y="33"/>
                      <a:pt x="42" y="36"/>
                    </a:cubicBezTo>
                    <a:cubicBezTo>
                      <a:pt x="42" y="40"/>
                      <a:pt x="41" y="43"/>
                      <a:pt x="40" y="47"/>
                    </a:cubicBezTo>
                    <a:cubicBezTo>
                      <a:pt x="43" y="48"/>
                      <a:pt x="46" y="50"/>
                      <a:pt x="49" y="51"/>
                    </a:cubicBezTo>
                    <a:close/>
                    <a:moveTo>
                      <a:pt x="55" y="10"/>
                    </a:moveTo>
                    <a:cubicBezTo>
                      <a:pt x="55" y="13"/>
                      <a:pt x="57" y="16"/>
                      <a:pt x="57" y="19"/>
                    </a:cubicBezTo>
                    <a:cubicBezTo>
                      <a:pt x="58" y="27"/>
                      <a:pt x="56" y="34"/>
                      <a:pt x="54" y="41"/>
                    </a:cubicBezTo>
                    <a:cubicBezTo>
                      <a:pt x="53" y="44"/>
                      <a:pt x="52" y="48"/>
                      <a:pt x="51" y="51"/>
                    </a:cubicBezTo>
                    <a:cubicBezTo>
                      <a:pt x="55" y="52"/>
                      <a:pt x="56" y="50"/>
                      <a:pt x="57" y="46"/>
                    </a:cubicBezTo>
                    <a:cubicBezTo>
                      <a:pt x="59" y="39"/>
                      <a:pt x="61" y="32"/>
                      <a:pt x="61" y="24"/>
                    </a:cubicBezTo>
                    <a:cubicBezTo>
                      <a:pt x="60" y="18"/>
                      <a:pt x="59" y="13"/>
                      <a:pt x="55" y="10"/>
                    </a:cubicBezTo>
                    <a:close/>
                    <a:moveTo>
                      <a:pt x="43" y="63"/>
                    </a:moveTo>
                    <a:cubicBezTo>
                      <a:pt x="45" y="60"/>
                      <a:pt x="46" y="57"/>
                      <a:pt x="47" y="55"/>
                    </a:cubicBezTo>
                    <a:cubicBezTo>
                      <a:pt x="47" y="54"/>
                      <a:pt x="47" y="51"/>
                      <a:pt x="45" y="51"/>
                    </a:cubicBezTo>
                    <a:cubicBezTo>
                      <a:pt x="44" y="50"/>
                      <a:pt x="42" y="49"/>
                      <a:pt x="41" y="49"/>
                    </a:cubicBezTo>
                    <a:cubicBezTo>
                      <a:pt x="40" y="49"/>
                      <a:pt x="39" y="48"/>
                      <a:pt x="38" y="49"/>
                    </a:cubicBezTo>
                    <a:cubicBezTo>
                      <a:pt x="36" y="53"/>
                      <a:pt x="35" y="56"/>
                      <a:pt x="33" y="59"/>
                    </a:cubicBezTo>
                    <a:cubicBezTo>
                      <a:pt x="36" y="60"/>
                      <a:pt x="40" y="61"/>
                      <a:pt x="43" y="63"/>
                    </a:cubicBezTo>
                    <a:close/>
                    <a:moveTo>
                      <a:pt x="2" y="48"/>
                    </a:moveTo>
                    <a:cubicBezTo>
                      <a:pt x="5" y="48"/>
                      <a:pt x="8" y="49"/>
                      <a:pt x="11" y="50"/>
                    </a:cubicBezTo>
                    <a:cubicBezTo>
                      <a:pt x="12" y="47"/>
                      <a:pt x="13" y="44"/>
                      <a:pt x="14" y="41"/>
                    </a:cubicBezTo>
                    <a:cubicBezTo>
                      <a:pt x="14" y="41"/>
                      <a:pt x="13" y="40"/>
                      <a:pt x="13" y="39"/>
                    </a:cubicBezTo>
                    <a:cubicBezTo>
                      <a:pt x="11" y="39"/>
                      <a:pt x="9" y="39"/>
                      <a:pt x="6" y="38"/>
                    </a:cubicBezTo>
                    <a:cubicBezTo>
                      <a:pt x="6" y="38"/>
                      <a:pt x="6" y="39"/>
                      <a:pt x="5" y="39"/>
                    </a:cubicBezTo>
                    <a:cubicBezTo>
                      <a:pt x="4" y="42"/>
                      <a:pt x="3" y="44"/>
                      <a:pt x="2" y="48"/>
                    </a:cubicBezTo>
                    <a:close/>
                    <a:moveTo>
                      <a:pt x="35" y="21"/>
                    </a:moveTo>
                    <a:cubicBezTo>
                      <a:pt x="30" y="21"/>
                      <a:pt x="18" y="31"/>
                      <a:pt x="17" y="39"/>
                    </a:cubicBezTo>
                    <a:cubicBezTo>
                      <a:pt x="20" y="39"/>
                      <a:pt x="21" y="39"/>
                      <a:pt x="23" y="36"/>
                    </a:cubicBezTo>
                    <a:cubicBezTo>
                      <a:pt x="26" y="30"/>
                      <a:pt x="30" y="25"/>
                      <a:pt x="35" y="21"/>
                    </a:cubicBezTo>
                    <a:close/>
                    <a:moveTo>
                      <a:pt x="45" y="63"/>
                    </a:moveTo>
                    <a:cubicBezTo>
                      <a:pt x="48" y="65"/>
                      <a:pt x="49" y="64"/>
                      <a:pt x="50" y="62"/>
                    </a:cubicBezTo>
                    <a:cubicBezTo>
                      <a:pt x="52" y="59"/>
                      <a:pt x="53" y="56"/>
                      <a:pt x="55" y="53"/>
                    </a:cubicBezTo>
                    <a:cubicBezTo>
                      <a:pt x="51" y="52"/>
                      <a:pt x="49" y="53"/>
                      <a:pt x="48" y="56"/>
                    </a:cubicBezTo>
                    <a:cubicBezTo>
                      <a:pt x="47" y="59"/>
                      <a:pt x="46" y="61"/>
                      <a:pt x="45" y="63"/>
                    </a:cubicBezTo>
                    <a:close/>
                    <a:moveTo>
                      <a:pt x="16" y="51"/>
                    </a:moveTo>
                    <a:cubicBezTo>
                      <a:pt x="18" y="47"/>
                      <a:pt x="19" y="44"/>
                      <a:pt x="21" y="40"/>
                    </a:cubicBezTo>
                    <a:cubicBezTo>
                      <a:pt x="19" y="40"/>
                      <a:pt x="17" y="40"/>
                      <a:pt x="15" y="40"/>
                    </a:cubicBezTo>
                    <a:cubicBezTo>
                      <a:pt x="14" y="44"/>
                      <a:pt x="13" y="47"/>
                      <a:pt x="12" y="50"/>
                    </a:cubicBezTo>
                    <a:cubicBezTo>
                      <a:pt x="14" y="50"/>
                      <a:pt x="15" y="50"/>
                      <a:pt x="16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41" name="Freeform 40218"/>
              <p:cNvSpPr/>
              <p:nvPr/>
            </p:nvSpPr>
            <p:spPr bwMode="auto">
              <a:xfrm>
                <a:off x="5957888" y="3479800"/>
                <a:ext cx="28575" cy="31750"/>
              </a:xfrm>
              <a:custGeom>
                <a:avLst/>
                <a:gdLst>
                  <a:gd name="T0" fmla="*/ 7 w 7"/>
                  <a:gd name="T1" fmla="*/ 0 h 8"/>
                  <a:gd name="T2" fmla="*/ 0 w 7"/>
                  <a:gd name="T3" fmla="*/ 8 h 8"/>
                  <a:gd name="T4" fmla="*/ 7 w 7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8">
                    <a:moveTo>
                      <a:pt x="7" y="0"/>
                    </a:moveTo>
                    <a:cubicBezTo>
                      <a:pt x="6" y="4"/>
                      <a:pt x="3" y="8"/>
                      <a:pt x="0" y="8"/>
                    </a:cubicBezTo>
                    <a:cubicBezTo>
                      <a:pt x="2" y="6"/>
                      <a:pt x="4" y="3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42" name="Freeform 40219"/>
              <p:cNvSpPr/>
              <p:nvPr/>
            </p:nvSpPr>
            <p:spPr bwMode="auto">
              <a:xfrm>
                <a:off x="6167438" y="3533775"/>
                <a:ext cx="11113" cy="47625"/>
              </a:xfrm>
              <a:custGeom>
                <a:avLst/>
                <a:gdLst>
                  <a:gd name="T0" fmla="*/ 1 w 3"/>
                  <a:gd name="T1" fmla="*/ 0 h 12"/>
                  <a:gd name="T2" fmla="*/ 3 w 3"/>
                  <a:gd name="T3" fmla="*/ 12 h 12"/>
                  <a:gd name="T4" fmla="*/ 0 w 3"/>
                  <a:gd name="T5" fmla="*/ 0 h 12"/>
                  <a:gd name="T6" fmla="*/ 1 w 3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2">
                    <a:moveTo>
                      <a:pt x="1" y="0"/>
                    </a:moveTo>
                    <a:cubicBezTo>
                      <a:pt x="2" y="4"/>
                      <a:pt x="2" y="8"/>
                      <a:pt x="3" y="12"/>
                    </a:cubicBezTo>
                    <a:cubicBezTo>
                      <a:pt x="1" y="11"/>
                      <a:pt x="1" y="1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43" name="Freeform 40220"/>
              <p:cNvSpPr/>
              <p:nvPr/>
            </p:nvSpPr>
            <p:spPr bwMode="auto">
              <a:xfrm>
                <a:off x="5986463" y="3498850"/>
                <a:ext cx="11113" cy="39688"/>
              </a:xfrm>
              <a:custGeom>
                <a:avLst/>
                <a:gdLst>
                  <a:gd name="T0" fmla="*/ 3 w 3"/>
                  <a:gd name="T1" fmla="*/ 0 h 10"/>
                  <a:gd name="T2" fmla="*/ 1 w 3"/>
                  <a:gd name="T3" fmla="*/ 10 h 10"/>
                  <a:gd name="T4" fmla="*/ 3 w 3"/>
                  <a:gd name="T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0">
                    <a:moveTo>
                      <a:pt x="3" y="0"/>
                    </a:moveTo>
                    <a:cubicBezTo>
                      <a:pt x="3" y="3"/>
                      <a:pt x="2" y="6"/>
                      <a:pt x="1" y="10"/>
                    </a:cubicBezTo>
                    <a:cubicBezTo>
                      <a:pt x="0" y="8"/>
                      <a:pt x="1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44" name="Freeform 40221"/>
              <p:cNvSpPr/>
              <p:nvPr/>
            </p:nvSpPr>
            <p:spPr bwMode="auto">
              <a:xfrm>
                <a:off x="6092826" y="3538538"/>
                <a:ext cx="19050" cy="34925"/>
              </a:xfrm>
              <a:custGeom>
                <a:avLst/>
                <a:gdLst>
                  <a:gd name="T0" fmla="*/ 0 w 5"/>
                  <a:gd name="T1" fmla="*/ 9 h 9"/>
                  <a:gd name="T2" fmla="*/ 0 w 5"/>
                  <a:gd name="T3" fmla="*/ 7 h 9"/>
                  <a:gd name="T4" fmla="*/ 2 w 5"/>
                  <a:gd name="T5" fmla="*/ 3 h 9"/>
                  <a:gd name="T6" fmla="*/ 5 w 5"/>
                  <a:gd name="T7" fmla="*/ 0 h 9"/>
                  <a:gd name="T8" fmla="*/ 5 w 5"/>
                  <a:gd name="T9" fmla="*/ 0 h 9"/>
                  <a:gd name="T10" fmla="*/ 0 w 5"/>
                  <a:gd name="T11" fmla="*/ 9 h 9"/>
                  <a:gd name="T12" fmla="*/ 0 w 5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9">
                    <a:moveTo>
                      <a:pt x="0" y="9"/>
                    </a:moveTo>
                    <a:cubicBezTo>
                      <a:pt x="0" y="8"/>
                      <a:pt x="0" y="7"/>
                      <a:pt x="0" y="7"/>
                    </a:cubicBezTo>
                    <a:cubicBezTo>
                      <a:pt x="1" y="6"/>
                      <a:pt x="1" y="4"/>
                      <a:pt x="2" y="3"/>
                    </a:cubicBezTo>
                    <a:cubicBezTo>
                      <a:pt x="3" y="2"/>
                      <a:pt x="4" y="1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3"/>
                      <a:pt x="2" y="6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45" name="Freeform 40222"/>
              <p:cNvSpPr/>
              <p:nvPr/>
            </p:nvSpPr>
            <p:spPr bwMode="auto">
              <a:xfrm>
                <a:off x="6021388" y="3498850"/>
                <a:ext cx="7938" cy="39688"/>
              </a:xfrm>
              <a:custGeom>
                <a:avLst/>
                <a:gdLst>
                  <a:gd name="T0" fmla="*/ 1 w 2"/>
                  <a:gd name="T1" fmla="*/ 0 h 10"/>
                  <a:gd name="T2" fmla="*/ 2 w 2"/>
                  <a:gd name="T3" fmla="*/ 10 h 10"/>
                  <a:gd name="T4" fmla="*/ 1 w 2"/>
                  <a:gd name="T5" fmla="*/ 10 h 10"/>
                  <a:gd name="T6" fmla="*/ 1 w 2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0">
                    <a:moveTo>
                      <a:pt x="1" y="0"/>
                    </a:moveTo>
                    <a:cubicBezTo>
                      <a:pt x="1" y="4"/>
                      <a:pt x="1" y="7"/>
                      <a:pt x="2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7"/>
                      <a:pt x="0" y="4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46" name="Freeform 40223"/>
              <p:cNvSpPr/>
              <p:nvPr/>
            </p:nvSpPr>
            <p:spPr bwMode="auto">
              <a:xfrm>
                <a:off x="6061076" y="3525838"/>
                <a:ext cx="26988" cy="23813"/>
              </a:xfrm>
              <a:custGeom>
                <a:avLst/>
                <a:gdLst>
                  <a:gd name="T0" fmla="*/ 0 w 7"/>
                  <a:gd name="T1" fmla="*/ 5 h 6"/>
                  <a:gd name="T2" fmla="*/ 6 w 7"/>
                  <a:gd name="T3" fmla="*/ 0 h 6"/>
                  <a:gd name="T4" fmla="*/ 7 w 7"/>
                  <a:gd name="T5" fmla="*/ 1 h 6"/>
                  <a:gd name="T6" fmla="*/ 2 w 7"/>
                  <a:gd name="T7" fmla="*/ 6 h 6"/>
                  <a:gd name="T8" fmla="*/ 0 w 7"/>
                  <a:gd name="T9" fmla="*/ 5 h 6"/>
                  <a:gd name="T10" fmla="*/ 0 w 7"/>
                  <a:gd name="T1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6">
                    <a:moveTo>
                      <a:pt x="0" y="5"/>
                    </a:moveTo>
                    <a:cubicBezTo>
                      <a:pt x="2" y="3"/>
                      <a:pt x="4" y="2"/>
                      <a:pt x="6" y="0"/>
                    </a:cubicBezTo>
                    <a:cubicBezTo>
                      <a:pt x="6" y="1"/>
                      <a:pt x="7" y="1"/>
                      <a:pt x="7" y="1"/>
                    </a:cubicBezTo>
                    <a:cubicBezTo>
                      <a:pt x="5" y="3"/>
                      <a:pt x="3" y="4"/>
                      <a:pt x="2" y="6"/>
                    </a:cubicBezTo>
                    <a:cubicBezTo>
                      <a:pt x="1" y="6"/>
                      <a:pt x="1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47" name="Freeform 40224"/>
              <p:cNvSpPr/>
              <p:nvPr/>
            </p:nvSpPr>
            <p:spPr bwMode="auto">
              <a:xfrm>
                <a:off x="6127751" y="3541713"/>
                <a:ext cx="11113" cy="31750"/>
              </a:xfrm>
              <a:custGeom>
                <a:avLst/>
                <a:gdLst>
                  <a:gd name="T0" fmla="*/ 2 w 3"/>
                  <a:gd name="T1" fmla="*/ 8 h 8"/>
                  <a:gd name="T2" fmla="*/ 2 w 3"/>
                  <a:gd name="T3" fmla="*/ 0 h 8"/>
                  <a:gd name="T4" fmla="*/ 3 w 3"/>
                  <a:gd name="T5" fmla="*/ 0 h 8"/>
                  <a:gd name="T6" fmla="*/ 2 w 3"/>
                  <a:gd name="T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8">
                    <a:moveTo>
                      <a:pt x="2" y="8"/>
                    </a:moveTo>
                    <a:cubicBezTo>
                      <a:pt x="0" y="7"/>
                      <a:pt x="0" y="7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3" y="2"/>
                      <a:pt x="2" y="5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48" name="Freeform 40225"/>
              <p:cNvSpPr/>
              <p:nvPr/>
            </p:nvSpPr>
            <p:spPr bwMode="auto">
              <a:xfrm>
                <a:off x="6048376" y="3487738"/>
                <a:ext cx="7938" cy="34925"/>
              </a:xfrm>
              <a:custGeom>
                <a:avLst/>
                <a:gdLst>
                  <a:gd name="T0" fmla="*/ 1 w 2"/>
                  <a:gd name="T1" fmla="*/ 9 h 9"/>
                  <a:gd name="T2" fmla="*/ 0 w 2"/>
                  <a:gd name="T3" fmla="*/ 0 h 9"/>
                  <a:gd name="T4" fmla="*/ 1 w 2"/>
                  <a:gd name="T5" fmla="*/ 0 h 9"/>
                  <a:gd name="T6" fmla="*/ 2 w 2"/>
                  <a:gd name="T7" fmla="*/ 8 h 9"/>
                  <a:gd name="T8" fmla="*/ 1 w 2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1" y="9"/>
                    </a:moveTo>
                    <a:cubicBezTo>
                      <a:pt x="1" y="6"/>
                      <a:pt x="1" y="3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3"/>
                      <a:pt x="2" y="6"/>
                      <a:pt x="2" y="8"/>
                    </a:cubicBezTo>
                    <a:cubicBezTo>
                      <a:pt x="2" y="8"/>
                      <a:pt x="1" y="9"/>
                      <a:pt x="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</p:grpSp>
        <p:sp>
          <p:nvSpPr>
            <p:cNvPr id="49" name="文本框 48"/>
            <p:cNvSpPr txBox="1"/>
            <p:nvPr/>
          </p:nvSpPr>
          <p:spPr>
            <a:xfrm>
              <a:off x="3136" y="870"/>
              <a:ext cx="6445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 dirty="0">
                  <a:solidFill>
                    <a:schemeClr val="accent5"/>
                  </a:solidFill>
                  <a:latin typeface="+mj-ea"/>
                  <a:ea typeface="+mj-ea"/>
                  <a:sym typeface="+mn-ea"/>
                </a:rPr>
                <a:t>查询（查询页）</a:t>
              </a:r>
              <a:endParaRPr lang="zh-CN" altLang="en-US" sz="3200" b="1" dirty="0">
                <a:solidFill>
                  <a:schemeClr val="accent5"/>
                </a:solidFill>
                <a:latin typeface="+mj-ea"/>
                <a:ea typeface="+mj-ea"/>
                <a:sym typeface="+mn-ea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" y="1068070"/>
            <a:ext cx="4460875" cy="5429250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2534920" y="2480945"/>
            <a:ext cx="507365" cy="92075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3118485" y="2296160"/>
            <a:ext cx="352425" cy="8509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3127375" y="2402205"/>
            <a:ext cx="343535" cy="6159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402965" y="2127885"/>
            <a:ext cx="868680" cy="368300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输入①</a:t>
            </a:r>
            <a:endParaRPr lang="zh-CN" altLang="en-US">
              <a:solidFill>
                <a:srgbClr val="FF0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1460" y="1056640"/>
            <a:ext cx="6670675" cy="55276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83055" y="2489200"/>
            <a:ext cx="716280" cy="306705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p>
            <a:r>
              <a:rPr lang="zh-CN" altLang="en-US" sz="1400"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②输出</a:t>
            </a:r>
            <a:endParaRPr lang="zh-CN" altLang="en-US" sz="1400">
              <a:solidFill>
                <a:srgbClr val="FF0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837295" y="3093085"/>
            <a:ext cx="400685" cy="19558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/>
        </p:nvCxnSpPr>
        <p:spPr>
          <a:xfrm>
            <a:off x="6199505" y="3834765"/>
            <a:ext cx="4228465" cy="3175"/>
          </a:xfrm>
          <a:prstGeom prst="line">
            <a:avLst/>
          </a:prstGeom>
          <a:ln w="25400" cmpd="sng">
            <a:solidFill>
              <a:srgbClr val="FF0000"/>
            </a:solidFill>
            <a:prstDash val="sysDot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264785" y="365188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自动写入</a:t>
            </a:r>
            <a:endParaRPr lang="zh-CN" altLang="en-US">
              <a:solidFill>
                <a:srgbClr val="FF0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2199640" y="2635250"/>
            <a:ext cx="495935" cy="8445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25" idx="6"/>
          </p:cNvCxnSpPr>
          <p:nvPr/>
        </p:nvCxnSpPr>
        <p:spPr>
          <a:xfrm flipH="1">
            <a:off x="8533765" y="3208020"/>
            <a:ext cx="1790065" cy="55118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17" idx="6"/>
          </p:cNvCxnSpPr>
          <p:nvPr/>
        </p:nvCxnSpPr>
        <p:spPr>
          <a:xfrm flipH="1">
            <a:off x="8534400" y="3209925"/>
            <a:ext cx="1802765" cy="105854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8291830" y="4170045"/>
            <a:ext cx="242570" cy="196215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" name="直接箭头连接符 1"/>
          <p:cNvCxnSpPr>
            <a:stCxn id="32" idx="7"/>
            <a:endCxn id="43" idx="1"/>
          </p:cNvCxnSpPr>
          <p:nvPr/>
        </p:nvCxnSpPr>
        <p:spPr>
          <a:xfrm flipV="1">
            <a:off x="4370070" y="946785"/>
            <a:ext cx="2628900" cy="167703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8282305" y="3655060"/>
            <a:ext cx="251460" cy="207645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9973945" y="287591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模糊查询</a:t>
            </a:r>
            <a:endParaRPr lang="zh-CN" altLang="en-US">
              <a:solidFill>
                <a:srgbClr val="FF0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990975" y="2604770"/>
            <a:ext cx="444500" cy="130175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3" name="直接箭头连接符 32"/>
          <p:cNvCxnSpPr>
            <a:stCxn id="11" idx="6"/>
          </p:cNvCxnSpPr>
          <p:nvPr/>
        </p:nvCxnSpPr>
        <p:spPr>
          <a:xfrm flipV="1">
            <a:off x="9237980" y="3077210"/>
            <a:ext cx="832485" cy="11366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 rot="19620000">
            <a:off x="4274820" y="1494790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主页、查询页都可显示</a:t>
            </a:r>
            <a:endParaRPr lang="zh-CN" altLang="en-US">
              <a:solidFill>
                <a:srgbClr val="FF0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642895" y="73670"/>
            <a:ext cx="5578835" cy="752868"/>
            <a:chOff x="2027" y="779"/>
            <a:chExt cx="8786" cy="1186"/>
          </a:xfrm>
        </p:grpSpPr>
        <p:grpSp>
          <p:nvGrpSpPr>
            <p:cNvPr id="5" name="PA_chenying0907 14"/>
            <p:cNvGrpSpPr/>
            <p:nvPr>
              <p:custDataLst>
                <p:tags r:id="rId1"/>
              </p:custDataLst>
            </p:nvPr>
          </p:nvGrpSpPr>
          <p:grpSpPr>
            <a:xfrm>
              <a:off x="2027" y="779"/>
              <a:ext cx="1021" cy="1186"/>
              <a:chOff x="5957888" y="3260725"/>
              <a:chExt cx="276225" cy="320675"/>
            </a:xfrm>
            <a:solidFill>
              <a:schemeClr val="accent5"/>
            </a:solidFill>
          </p:grpSpPr>
          <p:sp>
            <p:nvSpPr>
              <p:cNvPr id="20" name="Freeform 40217"/>
              <p:cNvSpPr>
                <a:spLocks noEditPoints="1"/>
              </p:cNvSpPr>
              <p:nvPr/>
            </p:nvSpPr>
            <p:spPr bwMode="auto">
              <a:xfrm>
                <a:off x="5989638" y="3260725"/>
                <a:ext cx="244475" cy="258763"/>
              </a:xfrm>
              <a:custGeom>
                <a:avLst/>
                <a:gdLst>
                  <a:gd name="T0" fmla="*/ 33 w 62"/>
                  <a:gd name="T1" fmla="*/ 54 h 66"/>
                  <a:gd name="T2" fmla="*/ 41 w 62"/>
                  <a:gd name="T3" fmla="*/ 26 h 66"/>
                  <a:gd name="T4" fmla="*/ 19 w 62"/>
                  <a:gd name="T5" fmla="*/ 48 h 66"/>
                  <a:gd name="T6" fmla="*/ 17 w 62"/>
                  <a:gd name="T7" fmla="*/ 54 h 66"/>
                  <a:gd name="T8" fmla="*/ 0 w 62"/>
                  <a:gd name="T9" fmla="*/ 48 h 66"/>
                  <a:gd name="T10" fmla="*/ 10 w 62"/>
                  <a:gd name="T11" fmla="*/ 27 h 66"/>
                  <a:gd name="T12" fmla="*/ 57 w 62"/>
                  <a:gd name="T13" fmla="*/ 9 h 66"/>
                  <a:gd name="T14" fmla="*/ 58 w 62"/>
                  <a:gd name="T15" fmla="*/ 48 h 66"/>
                  <a:gd name="T16" fmla="*/ 51 w 62"/>
                  <a:gd name="T17" fmla="*/ 63 h 66"/>
                  <a:gd name="T18" fmla="*/ 42 w 62"/>
                  <a:gd name="T19" fmla="*/ 65 h 66"/>
                  <a:gd name="T20" fmla="*/ 30 w 62"/>
                  <a:gd name="T21" fmla="*/ 60 h 66"/>
                  <a:gd name="T22" fmla="*/ 53 w 62"/>
                  <a:gd name="T23" fmla="*/ 37 h 66"/>
                  <a:gd name="T24" fmla="*/ 50 w 62"/>
                  <a:gd name="T25" fmla="*/ 7 h 66"/>
                  <a:gd name="T26" fmla="*/ 12 w 62"/>
                  <a:gd name="T27" fmla="*/ 26 h 66"/>
                  <a:gd name="T28" fmla="*/ 13 w 62"/>
                  <a:gd name="T29" fmla="*/ 38 h 66"/>
                  <a:gd name="T30" fmla="*/ 31 w 62"/>
                  <a:gd name="T31" fmla="*/ 20 h 66"/>
                  <a:gd name="T32" fmla="*/ 42 w 62"/>
                  <a:gd name="T33" fmla="*/ 36 h 66"/>
                  <a:gd name="T34" fmla="*/ 49 w 62"/>
                  <a:gd name="T35" fmla="*/ 51 h 66"/>
                  <a:gd name="T36" fmla="*/ 57 w 62"/>
                  <a:gd name="T37" fmla="*/ 19 h 66"/>
                  <a:gd name="T38" fmla="*/ 51 w 62"/>
                  <a:gd name="T39" fmla="*/ 51 h 66"/>
                  <a:gd name="T40" fmla="*/ 61 w 62"/>
                  <a:gd name="T41" fmla="*/ 24 h 66"/>
                  <a:gd name="T42" fmla="*/ 43 w 62"/>
                  <a:gd name="T43" fmla="*/ 63 h 66"/>
                  <a:gd name="T44" fmla="*/ 45 w 62"/>
                  <a:gd name="T45" fmla="*/ 51 h 66"/>
                  <a:gd name="T46" fmla="*/ 38 w 62"/>
                  <a:gd name="T47" fmla="*/ 49 h 66"/>
                  <a:gd name="T48" fmla="*/ 43 w 62"/>
                  <a:gd name="T49" fmla="*/ 63 h 66"/>
                  <a:gd name="T50" fmla="*/ 11 w 62"/>
                  <a:gd name="T51" fmla="*/ 50 h 66"/>
                  <a:gd name="T52" fmla="*/ 13 w 62"/>
                  <a:gd name="T53" fmla="*/ 39 h 66"/>
                  <a:gd name="T54" fmla="*/ 5 w 62"/>
                  <a:gd name="T55" fmla="*/ 39 h 66"/>
                  <a:gd name="T56" fmla="*/ 35 w 62"/>
                  <a:gd name="T57" fmla="*/ 21 h 66"/>
                  <a:gd name="T58" fmla="*/ 23 w 62"/>
                  <a:gd name="T59" fmla="*/ 36 h 66"/>
                  <a:gd name="T60" fmla="*/ 45 w 62"/>
                  <a:gd name="T61" fmla="*/ 63 h 66"/>
                  <a:gd name="T62" fmla="*/ 55 w 62"/>
                  <a:gd name="T63" fmla="*/ 53 h 66"/>
                  <a:gd name="T64" fmla="*/ 45 w 62"/>
                  <a:gd name="T65" fmla="*/ 63 h 66"/>
                  <a:gd name="T66" fmla="*/ 21 w 62"/>
                  <a:gd name="T67" fmla="*/ 40 h 66"/>
                  <a:gd name="T68" fmla="*/ 12 w 62"/>
                  <a:gd name="T69" fmla="*/ 5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66">
                    <a:moveTo>
                      <a:pt x="30" y="60"/>
                    </a:moveTo>
                    <a:cubicBezTo>
                      <a:pt x="31" y="58"/>
                      <a:pt x="32" y="56"/>
                      <a:pt x="33" y="54"/>
                    </a:cubicBezTo>
                    <a:cubicBezTo>
                      <a:pt x="38" y="47"/>
                      <a:pt x="41" y="39"/>
                      <a:pt x="42" y="31"/>
                    </a:cubicBezTo>
                    <a:cubicBezTo>
                      <a:pt x="42" y="29"/>
                      <a:pt x="42" y="28"/>
                      <a:pt x="41" y="26"/>
                    </a:cubicBezTo>
                    <a:cubicBezTo>
                      <a:pt x="40" y="21"/>
                      <a:pt x="36" y="21"/>
                      <a:pt x="33" y="25"/>
                    </a:cubicBezTo>
                    <a:cubicBezTo>
                      <a:pt x="27" y="31"/>
                      <a:pt x="22" y="39"/>
                      <a:pt x="19" y="48"/>
                    </a:cubicBezTo>
                    <a:cubicBezTo>
                      <a:pt x="18" y="49"/>
                      <a:pt x="18" y="50"/>
                      <a:pt x="18" y="51"/>
                    </a:cubicBezTo>
                    <a:cubicBezTo>
                      <a:pt x="18" y="52"/>
                      <a:pt x="17" y="53"/>
                      <a:pt x="17" y="54"/>
                    </a:cubicBezTo>
                    <a:cubicBezTo>
                      <a:pt x="15" y="52"/>
                      <a:pt x="13" y="52"/>
                      <a:pt x="11" y="53"/>
                    </a:cubicBezTo>
                    <a:cubicBezTo>
                      <a:pt x="9" y="50"/>
                      <a:pt x="4" y="50"/>
                      <a:pt x="0" y="48"/>
                    </a:cubicBezTo>
                    <a:cubicBezTo>
                      <a:pt x="1" y="45"/>
                      <a:pt x="3" y="41"/>
                      <a:pt x="4" y="38"/>
                    </a:cubicBezTo>
                    <a:cubicBezTo>
                      <a:pt x="6" y="34"/>
                      <a:pt x="8" y="30"/>
                      <a:pt x="10" y="27"/>
                    </a:cubicBezTo>
                    <a:cubicBezTo>
                      <a:pt x="13" y="19"/>
                      <a:pt x="19" y="13"/>
                      <a:pt x="25" y="8"/>
                    </a:cubicBezTo>
                    <a:cubicBezTo>
                      <a:pt x="35" y="0"/>
                      <a:pt x="50" y="2"/>
                      <a:pt x="57" y="9"/>
                    </a:cubicBezTo>
                    <a:cubicBezTo>
                      <a:pt x="61" y="14"/>
                      <a:pt x="62" y="20"/>
                      <a:pt x="62" y="27"/>
                    </a:cubicBezTo>
                    <a:cubicBezTo>
                      <a:pt x="62" y="34"/>
                      <a:pt x="60" y="41"/>
                      <a:pt x="58" y="48"/>
                    </a:cubicBezTo>
                    <a:cubicBezTo>
                      <a:pt x="56" y="53"/>
                      <a:pt x="53" y="57"/>
                      <a:pt x="51" y="62"/>
                    </a:cubicBezTo>
                    <a:cubicBezTo>
                      <a:pt x="51" y="62"/>
                      <a:pt x="51" y="63"/>
                      <a:pt x="51" y="63"/>
                    </a:cubicBezTo>
                    <a:cubicBezTo>
                      <a:pt x="51" y="64"/>
                      <a:pt x="50" y="65"/>
                      <a:pt x="50" y="66"/>
                    </a:cubicBezTo>
                    <a:cubicBezTo>
                      <a:pt x="47" y="66"/>
                      <a:pt x="44" y="66"/>
                      <a:pt x="42" y="65"/>
                    </a:cubicBezTo>
                    <a:cubicBezTo>
                      <a:pt x="40" y="63"/>
                      <a:pt x="37" y="62"/>
                      <a:pt x="35" y="61"/>
                    </a:cubicBezTo>
                    <a:cubicBezTo>
                      <a:pt x="33" y="61"/>
                      <a:pt x="32" y="60"/>
                      <a:pt x="30" y="60"/>
                    </a:cubicBezTo>
                    <a:close/>
                    <a:moveTo>
                      <a:pt x="49" y="51"/>
                    </a:moveTo>
                    <a:cubicBezTo>
                      <a:pt x="50" y="46"/>
                      <a:pt x="52" y="41"/>
                      <a:pt x="53" y="37"/>
                    </a:cubicBezTo>
                    <a:cubicBezTo>
                      <a:pt x="55" y="30"/>
                      <a:pt x="56" y="24"/>
                      <a:pt x="55" y="17"/>
                    </a:cubicBezTo>
                    <a:cubicBezTo>
                      <a:pt x="55" y="13"/>
                      <a:pt x="53" y="9"/>
                      <a:pt x="50" y="7"/>
                    </a:cubicBezTo>
                    <a:cubicBezTo>
                      <a:pt x="43" y="4"/>
                      <a:pt x="33" y="3"/>
                      <a:pt x="26" y="9"/>
                    </a:cubicBezTo>
                    <a:cubicBezTo>
                      <a:pt x="20" y="14"/>
                      <a:pt x="16" y="19"/>
                      <a:pt x="12" y="26"/>
                    </a:cubicBezTo>
                    <a:cubicBezTo>
                      <a:pt x="10" y="29"/>
                      <a:pt x="9" y="32"/>
                      <a:pt x="7" y="36"/>
                    </a:cubicBezTo>
                    <a:cubicBezTo>
                      <a:pt x="9" y="36"/>
                      <a:pt x="11" y="37"/>
                      <a:pt x="13" y="38"/>
                    </a:cubicBezTo>
                    <a:cubicBezTo>
                      <a:pt x="15" y="39"/>
                      <a:pt x="15" y="37"/>
                      <a:pt x="16" y="36"/>
                    </a:cubicBezTo>
                    <a:cubicBezTo>
                      <a:pt x="19" y="29"/>
                      <a:pt x="24" y="24"/>
                      <a:pt x="31" y="20"/>
                    </a:cubicBezTo>
                    <a:cubicBezTo>
                      <a:pt x="36" y="18"/>
                      <a:pt x="41" y="19"/>
                      <a:pt x="42" y="25"/>
                    </a:cubicBezTo>
                    <a:cubicBezTo>
                      <a:pt x="43" y="29"/>
                      <a:pt x="43" y="33"/>
                      <a:pt x="42" y="36"/>
                    </a:cubicBezTo>
                    <a:cubicBezTo>
                      <a:pt x="42" y="40"/>
                      <a:pt x="41" y="43"/>
                      <a:pt x="40" y="47"/>
                    </a:cubicBezTo>
                    <a:cubicBezTo>
                      <a:pt x="43" y="48"/>
                      <a:pt x="46" y="50"/>
                      <a:pt x="49" y="51"/>
                    </a:cubicBezTo>
                    <a:close/>
                    <a:moveTo>
                      <a:pt x="55" y="10"/>
                    </a:moveTo>
                    <a:cubicBezTo>
                      <a:pt x="55" y="13"/>
                      <a:pt x="57" y="16"/>
                      <a:pt x="57" y="19"/>
                    </a:cubicBezTo>
                    <a:cubicBezTo>
                      <a:pt x="58" y="27"/>
                      <a:pt x="56" y="34"/>
                      <a:pt x="54" y="41"/>
                    </a:cubicBezTo>
                    <a:cubicBezTo>
                      <a:pt x="53" y="44"/>
                      <a:pt x="52" y="48"/>
                      <a:pt x="51" y="51"/>
                    </a:cubicBezTo>
                    <a:cubicBezTo>
                      <a:pt x="55" y="52"/>
                      <a:pt x="56" y="50"/>
                      <a:pt x="57" y="46"/>
                    </a:cubicBezTo>
                    <a:cubicBezTo>
                      <a:pt x="59" y="39"/>
                      <a:pt x="61" y="32"/>
                      <a:pt x="61" y="24"/>
                    </a:cubicBezTo>
                    <a:cubicBezTo>
                      <a:pt x="60" y="18"/>
                      <a:pt x="59" y="13"/>
                      <a:pt x="55" y="10"/>
                    </a:cubicBezTo>
                    <a:close/>
                    <a:moveTo>
                      <a:pt x="43" y="63"/>
                    </a:moveTo>
                    <a:cubicBezTo>
                      <a:pt x="45" y="60"/>
                      <a:pt x="46" y="57"/>
                      <a:pt x="47" y="55"/>
                    </a:cubicBezTo>
                    <a:cubicBezTo>
                      <a:pt x="47" y="54"/>
                      <a:pt x="47" y="51"/>
                      <a:pt x="45" y="51"/>
                    </a:cubicBezTo>
                    <a:cubicBezTo>
                      <a:pt x="44" y="50"/>
                      <a:pt x="42" y="49"/>
                      <a:pt x="41" y="49"/>
                    </a:cubicBezTo>
                    <a:cubicBezTo>
                      <a:pt x="40" y="49"/>
                      <a:pt x="39" y="48"/>
                      <a:pt x="38" y="49"/>
                    </a:cubicBezTo>
                    <a:cubicBezTo>
                      <a:pt x="36" y="53"/>
                      <a:pt x="35" y="56"/>
                      <a:pt x="33" y="59"/>
                    </a:cubicBezTo>
                    <a:cubicBezTo>
                      <a:pt x="36" y="60"/>
                      <a:pt x="40" y="61"/>
                      <a:pt x="43" y="63"/>
                    </a:cubicBezTo>
                    <a:close/>
                    <a:moveTo>
                      <a:pt x="2" y="48"/>
                    </a:moveTo>
                    <a:cubicBezTo>
                      <a:pt x="5" y="48"/>
                      <a:pt x="8" y="49"/>
                      <a:pt x="11" y="50"/>
                    </a:cubicBezTo>
                    <a:cubicBezTo>
                      <a:pt x="12" y="47"/>
                      <a:pt x="13" y="44"/>
                      <a:pt x="14" y="41"/>
                    </a:cubicBezTo>
                    <a:cubicBezTo>
                      <a:pt x="14" y="41"/>
                      <a:pt x="13" y="40"/>
                      <a:pt x="13" y="39"/>
                    </a:cubicBezTo>
                    <a:cubicBezTo>
                      <a:pt x="11" y="39"/>
                      <a:pt x="9" y="39"/>
                      <a:pt x="6" y="38"/>
                    </a:cubicBezTo>
                    <a:cubicBezTo>
                      <a:pt x="6" y="38"/>
                      <a:pt x="6" y="39"/>
                      <a:pt x="5" y="39"/>
                    </a:cubicBezTo>
                    <a:cubicBezTo>
                      <a:pt x="4" y="42"/>
                      <a:pt x="3" y="44"/>
                      <a:pt x="2" y="48"/>
                    </a:cubicBezTo>
                    <a:close/>
                    <a:moveTo>
                      <a:pt x="35" y="21"/>
                    </a:moveTo>
                    <a:cubicBezTo>
                      <a:pt x="30" y="21"/>
                      <a:pt x="18" y="31"/>
                      <a:pt x="17" y="39"/>
                    </a:cubicBezTo>
                    <a:cubicBezTo>
                      <a:pt x="20" y="39"/>
                      <a:pt x="21" y="39"/>
                      <a:pt x="23" y="36"/>
                    </a:cubicBezTo>
                    <a:cubicBezTo>
                      <a:pt x="26" y="30"/>
                      <a:pt x="30" y="25"/>
                      <a:pt x="35" y="21"/>
                    </a:cubicBezTo>
                    <a:close/>
                    <a:moveTo>
                      <a:pt x="45" y="63"/>
                    </a:moveTo>
                    <a:cubicBezTo>
                      <a:pt x="48" y="65"/>
                      <a:pt x="49" y="64"/>
                      <a:pt x="50" y="62"/>
                    </a:cubicBezTo>
                    <a:cubicBezTo>
                      <a:pt x="52" y="59"/>
                      <a:pt x="53" y="56"/>
                      <a:pt x="55" y="53"/>
                    </a:cubicBezTo>
                    <a:cubicBezTo>
                      <a:pt x="51" y="52"/>
                      <a:pt x="49" y="53"/>
                      <a:pt x="48" y="56"/>
                    </a:cubicBezTo>
                    <a:cubicBezTo>
                      <a:pt x="47" y="59"/>
                      <a:pt x="46" y="61"/>
                      <a:pt x="45" y="63"/>
                    </a:cubicBezTo>
                    <a:close/>
                    <a:moveTo>
                      <a:pt x="16" y="51"/>
                    </a:moveTo>
                    <a:cubicBezTo>
                      <a:pt x="18" y="47"/>
                      <a:pt x="19" y="44"/>
                      <a:pt x="21" y="40"/>
                    </a:cubicBezTo>
                    <a:cubicBezTo>
                      <a:pt x="19" y="40"/>
                      <a:pt x="17" y="40"/>
                      <a:pt x="15" y="40"/>
                    </a:cubicBezTo>
                    <a:cubicBezTo>
                      <a:pt x="14" y="44"/>
                      <a:pt x="13" y="47"/>
                      <a:pt x="12" y="50"/>
                    </a:cubicBezTo>
                    <a:cubicBezTo>
                      <a:pt x="14" y="50"/>
                      <a:pt x="15" y="50"/>
                      <a:pt x="16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21" name="Freeform 40218"/>
              <p:cNvSpPr/>
              <p:nvPr/>
            </p:nvSpPr>
            <p:spPr bwMode="auto">
              <a:xfrm>
                <a:off x="5957888" y="3479800"/>
                <a:ext cx="28575" cy="31750"/>
              </a:xfrm>
              <a:custGeom>
                <a:avLst/>
                <a:gdLst>
                  <a:gd name="T0" fmla="*/ 7 w 7"/>
                  <a:gd name="T1" fmla="*/ 0 h 8"/>
                  <a:gd name="T2" fmla="*/ 0 w 7"/>
                  <a:gd name="T3" fmla="*/ 8 h 8"/>
                  <a:gd name="T4" fmla="*/ 7 w 7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8">
                    <a:moveTo>
                      <a:pt x="7" y="0"/>
                    </a:moveTo>
                    <a:cubicBezTo>
                      <a:pt x="6" y="4"/>
                      <a:pt x="3" y="8"/>
                      <a:pt x="0" y="8"/>
                    </a:cubicBezTo>
                    <a:cubicBezTo>
                      <a:pt x="2" y="6"/>
                      <a:pt x="4" y="3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22" name="Freeform 40219"/>
              <p:cNvSpPr/>
              <p:nvPr/>
            </p:nvSpPr>
            <p:spPr bwMode="auto">
              <a:xfrm>
                <a:off x="6167438" y="3533775"/>
                <a:ext cx="11113" cy="47625"/>
              </a:xfrm>
              <a:custGeom>
                <a:avLst/>
                <a:gdLst>
                  <a:gd name="T0" fmla="*/ 1 w 3"/>
                  <a:gd name="T1" fmla="*/ 0 h 12"/>
                  <a:gd name="T2" fmla="*/ 3 w 3"/>
                  <a:gd name="T3" fmla="*/ 12 h 12"/>
                  <a:gd name="T4" fmla="*/ 0 w 3"/>
                  <a:gd name="T5" fmla="*/ 0 h 12"/>
                  <a:gd name="T6" fmla="*/ 1 w 3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2">
                    <a:moveTo>
                      <a:pt x="1" y="0"/>
                    </a:moveTo>
                    <a:cubicBezTo>
                      <a:pt x="2" y="4"/>
                      <a:pt x="2" y="8"/>
                      <a:pt x="3" y="12"/>
                    </a:cubicBezTo>
                    <a:cubicBezTo>
                      <a:pt x="1" y="11"/>
                      <a:pt x="1" y="1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23" name="Freeform 40220"/>
              <p:cNvSpPr/>
              <p:nvPr/>
            </p:nvSpPr>
            <p:spPr bwMode="auto">
              <a:xfrm>
                <a:off x="5986463" y="3498850"/>
                <a:ext cx="11113" cy="39688"/>
              </a:xfrm>
              <a:custGeom>
                <a:avLst/>
                <a:gdLst>
                  <a:gd name="T0" fmla="*/ 3 w 3"/>
                  <a:gd name="T1" fmla="*/ 0 h 10"/>
                  <a:gd name="T2" fmla="*/ 1 w 3"/>
                  <a:gd name="T3" fmla="*/ 10 h 10"/>
                  <a:gd name="T4" fmla="*/ 3 w 3"/>
                  <a:gd name="T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0">
                    <a:moveTo>
                      <a:pt x="3" y="0"/>
                    </a:moveTo>
                    <a:cubicBezTo>
                      <a:pt x="3" y="3"/>
                      <a:pt x="2" y="6"/>
                      <a:pt x="1" y="10"/>
                    </a:cubicBezTo>
                    <a:cubicBezTo>
                      <a:pt x="0" y="8"/>
                      <a:pt x="1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24" name="Freeform 40221"/>
              <p:cNvSpPr/>
              <p:nvPr/>
            </p:nvSpPr>
            <p:spPr bwMode="auto">
              <a:xfrm>
                <a:off x="6092826" y="3538538"/>
                <a:ext cx="19050" cy="34925"/>
              </a:xfrm>
              <a:custGeom>
                <a:avLst/>
                <a:gdLst>
                  <a:gd name="T0" fmla="*/ 0 w 5"/>
                  <a:gd name="T1" fmla="*/ 9 h 9"/>
                  <a:gd name="T2" fmla="*/ 0 w 5"/>
                  <a:gd name="T3" fmla="*/ 7 h 9"/>
                  <a:gd name="T4" fmla="*/ 2 w 5"/>
                  <a:gd name="T5" fmla="*/ 3 h 9"/>
                  <a:gd name="T6" fmla="*/ 5 w 5"/>
                  <a:gd name="T7" fmla="*/ 0 h 9"/>
                  <a:gd name="T8" fmla="*/ 5 w 5"/>
                  <a:gd name="T9" fmla="*/ 0 h 9"/>
                  <a:gd name="T10" fmla="*/ 0 w 5"/>
                  <a:gd name="T11" fmla="*/ 9 h 9"/>
                  <a:gd name="T12" fmla="*/ 0 w 5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9">
                    <a:moveTo>
                      <a:pt x="0" y="9"/>
                    </a:moveTo>
                    <a:cubicBezTo>
                      <a:pt x="0" y="8"/>
                      <a:pt x="0" y="7"/>
                      <a:pt x="0" y="7"/>
                    </a:cubicBezTo>
                    <a:cubicBezTo>
                      <a:pt x="1" y="6"/>
                      <a:pt x="1" y="4"/>
                      <a:pt x="2" y="3"/>
                    </a:cubicBezTo>
                    <a:cubicBezTo>
                      <a:pt x="3" y="2"/>
                      <a:pt x="4" y="1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3"/>
                      <a:pt x="2" y="6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27" name="Freeform 40222"/>
              <p:cNvSpPr/>
              <p:nvPr/>
            </p:nvSpPr>
            <p:spPr bwMode="auto">
              <a:xfrm>
                <a:off x="6021388" y="3498850"/>
                <a:ext cx="7938" cy="39688"/>
              </a:xfrm>
              <a:custGeom>
                <a:avLst/>
                <a:gdLst>
                  <a:gd name="T0" fmla="*/ 1 w 2"/>
                  <a:gd name="T1" fmla="*/ 0 h 10"/>
                  <a:gd name="T2" fmla="*/ 2 w 2"/>
                  <a:gd name="T3" fmla="*/ 10 h 10"/>
                  <a:gd name="T4" fmla="*/ 1 w 2"/>
                  <a:gd name="T5" fmla="*/ 10 h 10"/>
                  <a:gd name="T6" fmla="*/ 1 w 2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0">
                    <a:moveTo>
                      <a:pt x="1" y="0"/>
                    </a:moveTo>
                    <a:cubicBezTo>
                      <a:pt x="1" y="4"/>
                      <a:pt x="1" y="7"/>
                      <a:pt x="2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7"/>
                      <a:pt x="0" y="4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28" name="Freeform 40223"/>
              <p:cNvSpPr/>
              <p:nvPr/>
            </p:nvSpPr>
            <p:spPr bwMode="auto">
              <a:xfrm>
                <a:off x="6061076" y="3525838"/>
                <a:ext cx="26988" cy="23813"/>
              </a:xfrm>
              <a:custGeom>
                <a:avLst/>
                <a:gdLst>
                  <a:gd name="T0" fmla="*/ 0 w 7"/>
                  <a:gd name="T1" fmla="*/ 5 h 6"/>
                  <a:gd name="T2" fmla="*/ 6 w 7"/>
                  <a:gd name="T3" fmla="*/ 0 h 6"/>
                  <a:gd name="T4" fmla="*/ 7 w 7"/>
                  <a:gd name="T5" fmla="*/ 1 h 6"/>
                  <a:gd name="T6" fmla="*/ 2 w 7"/>
                  <a:gd name="T7" fmla="*/ 6 h 6"/>
                  <a:gd name="T8" fmla="*/ 0 w 7"/>
                  <a:gd name="T9" fmla="*/ 5 h 6"/>
                  <a:gd name="T10" fmla="*/ 0 w 7"/>
                  <a:gd name="T1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6">
                    <a:moveTo>
                      <a:pt x="0" y="5"/>
                    </a:moveTo>
                    <a:cubicBezTo>
                      <a:pt x="2" y="3"/>
                      <a:pt x="4" y="2"/>
                      <a:pt x="6" y="0"/>
                    </a:cubicBezTo>
                    <a:cubicBezTo>
                      <a:pt x="6" y="1"/>
                      <a:pt x="7" y="1"/>
                      <a:pt x="7" y="1"/>
                    </a:cubicBezTo>
                    <a:cubicBezTo>
                      <a:pt x="5" y="3"/>
                      <a:pt x="3" y="4"/>
                      <a:pt x="2" y="6"/>
                    </a:cubicBezTo>
                    <a:cubicBezTo>
                      <a:pt x="1" y="6"/>
                      <a:pt x="1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29" name="Freeform 40224"/>
              <p:cNvSpPr/>
              <p:nvPr/>
            </p:nvSpPr>
            <p:spPr bwMode="auto">
              <a:xfrm>
                <a:off x="6127751" y="3541713"/>
                <a:ext cx="11113" cy="31750"/>
              </a:xfrm>
              <a:custGeom>
                <a:avLst/>
                <a:gdLst>
                  <a:gd name="T0" fmla="*/ 2 w 3"/>
                  <a:gd name="T1" fmla="*/ 8 h 8"/>
                  <a:gd name="T2" fmla="*/ 2 w 3"/>
                  <a:gd name="T3" fmla="*/ 0 h 8"/>
                  <a:gd name="T4" fmla="*/ 3 w 3"/>
                  <a:gd name="T5" fmla="*/ 0 h 8"/>
                  <a:gd name="T6" fmla="*/ 2 w 3"/>
                  <a:gd name="T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8">
                    <a:moveTo>
                      <a:pt x="2" y="8"/>
                    </a:moveTo>
                    <a:cubicBezTo>
                      <a:pt x="0" y="7"/>
                      <a:pt x="0" y="7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3" y="2"/>
                      <a:pt x="2" y="5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30" name="Freeform 40225"/>
              <p:cNvSpPr/>
              <p:nvPr/>
            </p:nvSpPr>
            <p:spPr bwMode="auto">
              <a:xfrm>
                <a:off x="6048376" y="3487738"/>
                <a:ext cx="7938" cy="34925"/>
              </a:xfrm>
              <a:custGeom>
                <a:avLst/>
                <a:gdLst>
                  <a:gd name="T0" fmla="*/ 1 w 2"/>
                  <a:gd name="T1" fmla="*/ 9 h 9"/>
                  <a:gd name="T2" fmla="*/ 0 w 2"/>
                  <a:gd name="T3" fmla="*/ 0 h 9"/>
                  <a:gd name="T4" fmla="*/ 1 w 2"/>
                  <a:gd name="T5" fmla="*/ 0 h 9"/>
                  <a:gd name="T6" fmla="*/ 2 w 2"/>
                  <a:gd name="T7" fmla="*/ 8 h 9"/>
                  <a:gd name="T8" fmla="*/ 1 w 2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1" y="9"/>
                    </a:moveTo>
                    <a:cubicBezTo>
                      <a:pt x="1" y="6"/>
                      <a:pt x="1" y="3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3"/>
                      <a:pt x="2" y="6"/>
                      <a:pt x="2" y="8"/>
                    </a:cubicBezTo>
                    <a:cubicBezTo>
                      <a:pt x="2" y="8"/>
                      <a:pt x="1" y="9"/>
                      <a:pt x="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</p:grpSp>
        <p:sp>
          <p:nvSpPr>
            <p:cNvPr id="31" name="文本框 30"/>
            <p:cNvSpPr txBox="1"/>
            <p:nvPr/>
          </p:nvSpPr>
          <p:spPr>
            <a:xfrm>
              <a:off x="3136" y="870"/>
              <a:ext cx="7677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 dirty="0">
                  <a:solidFill>
                    <a:schemeClr val="accent5"/>
                  </a:solidFill>
                  <a:latin typeface="+mj-ea"/>
                  <a:ea typeface="+mj-ea"/>
                </a:rPr>
                <a:t>修改记录（只能改自己的）</a:t>
              </a:r>
              <a:endParaRPr lang="zh-CN" altLang="en-US" sz="3200" b="1" dirty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38" name="图片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70" y="751840"/>
            <a:ext cx="4924425" cy="366268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1642895" y="3210570"/>
            <a:ext cx="3038325" cy="752868"/>
            <a:chOff x="2027" y="779"/>
            <a:chExt cx="4785" cy="1186"/>
          </a:xfrm>
        </p:grpSpPr>
        <p:grpSp>
          <p:nvGrpSpPr>
            <p:cNvPr id="6" name="PA_chenying0907 14"/>
            <p:cNvGrpSpPr/>
            <p:nvPr>
              <p:custDataLst>
                <p:tags r:id="rId3"/>
              </p:custDataLst>
            </p:nvPr>
          </p:nvGrpSpPr>
          <p:grpSpPr>
            <a:xfrm>
              <a:off x="2027" y="779"/>
              <a:ext cx="1021" cy="1186"/>
              <a:chOff x="5957888" y="3260725"/>
              <a:chExt cx="276225" cy="320675"/>
            </a:xfrm>
            <a:solidFill>
              <a:schemeClr val="accent5"/>
            </a:solidFill>
          </p:grpSpPr>
          <p:sp>
            <p:nvSpPr>
              <p:cNvPr id="7" name="Freeform 40217"/>
              <p:cNvSpPr>
                <a:spLocks noEditPoints="1"/>
              </p:cNvSpPr>
              <p:nvPr/>
            </p:nvSpPr>
            <p:spPr bwMode="auto">
              <a:xfrm>
                <a:off x="5989638" y="3260725"/>
                <a:ext cx="244475" cy="258763"/>
              </a:xfrm>
              <a:custGeom>
                <a:avLst/>
                <a:gdLst>
                  <a:gd name="T0" fmla="*/ 33 w 62"/>
                  <a:gd name="T1" fmla="*/ 54 h 66"/>
                  <a:gd name="T2" fmla="*/ 41 w 62"/>
                  <a:gd name="T3" fmla="*/ 26 h 66"/>
                  <a:gd name="T4" fmla="*/ 19 w 62"/>
                  <a:gd name="T5" fmla="*/ 48 h 66"/>
                  <a:gd name="T6" fmla="*/ 17 w 62"/>
                  <a:gd name="T7" fmla="*/ 54 h 66"/>
                  <a:gd name="T8" fmla="*/ 0 w 62"/>
                  <a:gd name="T9" fmla="*/ 48 h 66"/>
                  <a:gd name="T10" fmla="*/ 10 w 62"/>
                  <a:gd name="T11" fmla="*/ 27 h 66"/>
                  <a:gd name="T12" fmla="*/ 57 w 62"/>
                  <a:gd name="T13" fmla="*/ 9 h 66"/>
                  <a:gd name="T14" fmla="*/ 58 w 62"/>
                  <a:gd name="T15" fmla="*/ 48 h 66"/>
                  <a:gd name="T16" fmla="*/ 51 w 62"/>
                  <a:gd name="T17" fmla="*/ 63 h 66"/>
                  <a:gd name="T18" fmla="*/ 42 w 62"/>
                  <a:gd name="T19" fmla="*/ 65 h 66"/>
                  <a:gd name="T20" fmla="*/ 30 w 62"/>
                  <a:gd name="T21" fmla="*/ 60 h 66"/>
                  <a:gd name="T22" fmla="*/ 53 w 62"/>
                  <a:gd name="T23" fmla="*/ 37 h 66"/>
                  <a:gd name="T24" fmla="*/ 50 w 62"/>
                  <a:gd name="T25" fmla="*/ 7 h 66"/>
                  <a:gd name="T26" fmla="*/ 12 w 62"/>
                  <a:gd name="T27" fmla="*/ 26 h 66"/>
                  <a:gd name="T28" fmla="*/ 13 w 62"/>
                  <a:gd name="T29" fmla="*/ 38 h 66"/>
                  <a:gd name="T30" fmla="*/ 31 w 62"/>
                  <a:gd name="T31" fmla="*/ 20 h 66"/>
                  <a:gd name="T32" fmla="*/ 42 w 62"/>
                  <a:gd name="T33" fmla="*/ 36 h 66"/>
                  <a:gd name="T34" fmla="*/ 49 w 62"/>
                  <a:gd name="T35" fmla="*/ 51 h 66"/>
                  <a:gd name="T36" fmla="*/ 57 w 62"/>
                  <a:gd name="T37" fmla="*/ 19 h 66"/>
                  <a:gd name="T38" fmla="*/ 51 w 62"/>
                  <a:gd name="T39" fmla="*/ 51 h 66"/>
                  <a:gd name="T40" fmla="*/ 61 w 62"/>
                  <a:gd name="T41" fmla="*/ 24 h 66"/>
                  <a:gd name="T42" fmla="*/ 43 w 62"/>
                  <a:gd name="T43" fmla="*/ 63 h 66"/>
                  <a:gd name="T44" fmla="*/ 45 w 62"/>
                  <a:gd name="T45" fmla="*/ 51 h 66"/>
                  <a:gd name="T46" fmla="*/ 38 w 62"/>
                  <a:gd name="T47" fmla="*/ 49 h 66"/>
                  <a:gd name="T48" fmla="*/ 43 w 62"/>
                  <a:gd name="T49" fmla="*/ 63 h 66"/>
                  <a:gd name="T50" fmla="*/ 11 w 62"/>
                  <a:gd name="T51" fmla="*/ 50 h 66"/>
                  <a:gd name="T52" fmla="*/ 13 w 62"/>
                  <a:gd name="T53" fmla="*/ 39 h 66"/>
                  <a:gd name="T54" fmla="*/ 5 w 62"/>
                  <a:gd name="T55" fmla="*/ 39 h 66"/>
                  <a:gd name="T56" fmla="*/ 35 w 62"/>
                  <a:gd name="T57" fmla="*/ 21 h 66"/>
                  <a:gd name="T58" fmla="*/ 23 w 62"/>
                  <a:gd name="T59" fmla="*/ 36 h 66"/>
                  <a:gd name="T60" fmla="*/ 45 w 62"/>
                  <a:gd name="T61" fmla="*/ 63 h 66"/>
                  <a:gd name="T62" fmla="*/ 55 w 62"/>
                  <a:gd name="T63" fmla="*/ 53 h 66"/>
                  <a:gd name="T64" fmla="*/ 45 w 62"/>
                  <a:gd name="T65" fmla="*/ 63 h 66"/>
                  <a:gd name="T66" fmla="*/ 21 w 62"/>
                  <a:gd name="T67" fmla="*/ 40 h 66"/>
                  <a:gd name="T68" fmla="*/ 12 w 62"/>
                  <a:gd name="T69" fmla="*/ 5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66">
                    <a:moveTo>
                      <a:pt x="30" y="60"/>
                    </a:moveTo>
                    <a:cubicBezTo>
                      <a:pt x="31" y="58"/>
                      <a:pt x="32" y="56"/>
                      <a:pt x="33" y="54"/>
                    </a:cubicBezTo>
                    <a:cubicBezTo>
                      <a:pt x="38" y="47"/>
                      <a:pt x="41" y="39"/>
                      <a:pt x="42" y="31"/>
                    </a:cubicBezTo>
                    <a:cubicBezTo>
                      <a:pt x="42" y="29"/>
                      <a:pt x="42" y="28"/>
                      <a:pt x="41" y="26"/>
                    </a:cubicBezTo>
                    <a:cubicBezTo>
                      <a:pt x="40" y="21"/>
                      <a:pt x="36" y="21"/>
                      <a:pt x="33" y="25"/>
                    </a:cubicBezTo>
                    <a:cubicBezTo>
                      <a:pt x="27" y="31"/>
                      <a:pt x="22" y="39"/>
                      <a:pt x="19" y="48"/>
                    </a:cubicBezTo>
                    <a:cubicBezTo>
                      <a:pt x="18" y="49"/>
                      <a:pt x="18" y="50"/>
                      <a:pt x="18" y="51"/>
                    </a:cubicBezTo>
                    <a:cubicBezTo>
                      <a:pt x="18" y="52"/>
                      <a:pt x="17" y="53"/>
                      <a:pt x="17" y="54"/>
                    </a:cubicBezTo>
                    <a:cubicBezTo>
                      <a:pt x="15" y="52"/>
                      <a:pt x="13" y="52"/>
                      <a:pt x="11" y="53"/>
                    </a:cubicBezTo>
                    <a:cubicBezTo>
                      <a:pt x="9" y="50"/>
                      <a:pt x="4" y="50"/>
                      <a:pt x="0" y="48"/>
                    </a:cubicBezTo>
                    <a:cubicBezTo>
                      <a:pt x="1" y="45"/>
                      <a:pt x="3" y="41"/>
                      <a:pt x="4" y="38"/>
                    </a:cubicBezTo>
                    <a:cubicBezTo>
                      <a:pt x="6" y="34"/>
                      <a:pt x="8" y="30"/>
                      <a:pt x="10" y="27"/>
                    </a:cubicBezTo>
                    <a:cubicBezTo>
                      <a:pt x="13" y="19"/>
                      <a:pt x="19" y="13"/>
                      <a:pt x="25" y="8"/>
                    </a:cubicBezTo>
                    <a:cubicBezTo>
                      <a:pt x="35" y="0"/>
                      <a:pt x="50" y="2"/>
                      <a:pt x="57" y="9"/>
                    </a:cubicBezTo>
                    <a:cubicBezTo>
                      <a:pt x="61" y="14"/>
                      <a:pt x="62" y="20"/>
                      <a:pt x="62" y="27"/>
                    </a:cubicBezTo>
                    <a:cubicBezTo>
                      <a:pt x="62" y="34"/>
                      <a:pt x="60" y="41"/>
                      <a:pt x="58" y="48"/>
                    </a:cubicBezTo>
                    <a:cubicBezTo>
                      <a:pt x="56" y="53"/>
                      <a:pt x="53" y="57"/>
                      <a:pt x="51" y="62"/>
                    </a:cubicBezTo>
                    <a:cubicBezTo>
                      <a:pt x="51" y="62"/>
                      <a:pt x="51" y="63"/>
                      <a:pt x="51" y="63"/>
                    </a:cubicBezTo>
                    <a:cubicBezTo>
                      <a:pt x="51" y="64"/>
                      <a:pt x="50" y="65"/>
                      <a:pt x="50" y="66"/>
                    </a:cubicBezTo>
                    <a:cubicBezTo>
                      <a:pt x="47" y="66"/>
                      <a:pt x="44" y="66"/>
                      <a:pt x="42" y="65"/>
                    </a:cubicBezTo>
                    <a:cubicBezTo>
                      <a:pt x="40" y="63"/>
                      <a:pt x="37" y="62"/>
                      <a:pt x="35" y="61"/>
                    </a:cubicBezTo>
                    <a:cubicBezTo>
                      <a:pt x="33" y="61"/>
                      <a:pt x="32" y="60"/>
                      <a:pt x="30" y="60"/>
                    </a:cubicBezTo>
                    <a:close/>
                    <a:moveTo>
                      <a:pt x="49" y="51"/>
                    </a:moveTo>
                    <a:cubicBezTo>
                      <a:pt x="50" y="46"/>
                      <a:pt x="52" y="41"/>
                      <a:pt x="53" y="37"/>
                    </a:cubicBezTo>
                    <a:cubicBezTo>
                      <a:pt x="55" y="30"/>
                      <a:pt x="56" y="24"/>
                      <a:pt x="55" y="17"/>
                    </a:cubicBezTo>
                    <a:cubicBezTo>
                      <a:pt x="55" y="13"/>
                      <a:pt x="53" y="9"/>
                      <a:pt x="50" y="7"/>
                    </a:cubicBezTo>
                    <a:cubicBezTo>
                      <a:pt x="43" y="4"/>
                      <a:pt x="33" y="3"/>
                      <a:pt x="26" y="9"/>
                    </a:cubicBezTo>
                    <a:cubicBezTo>
                      <a:pt x="20" y="14"/>
                      <a:pt x="16" y="19"/>
                      <a:pt x="12" y="26"/>
                    </a:cubicBezTo>
                    <a:cubicBezTo>
                      <a:pt x="10" y="29"/>
                      <a:pt x="9" y="32"/>
                      <a:pt x="7" y="36"/>
                    </a:cubicBezTo>
                    <a:cubicBezTo>
                      <a:pt x="9" y="36"/>
                      <a:pt x="11" y="37"/>
                      <a:pt x="13" y="38"/>
                    </a:cubicBezTo>
                    <a:cubicBezTo>
                      <a:pt x="15" y="39"/>
                      <a:pt x="15" y="37"/>
                      <a:pt x="16" y="36"/>
                    </a:cubicBezTo>
                    <a:cubicBezTo>
                      <a:pt x="19" y="29"/>
                      <a:pt x="24" y="24"/>
                      <a:pt x="31" y="20"/>
                    </a:cubicBezTo>
                    <a:cubicBezTo>
                      <a:pt x="36" y="18"/>
                      <a:pt x="41" y="19"/>
                      <a:pt x="42" y="25"/>
                    </a:cubicBezTo>
                    <a:cubicBezTo>
                      <a:pt x="43" y="29"/>
                      <a:pt x="43" y="33"/>
                      <a:pt x="42" y="36"/>
                    </a:cubicBezTo>
                    <a:cubicBezTo>
                      <a:pt x="42" y="40"/>
                      <a:pt x="41" y="43"/>
                      <a:pt x="40" y="47"/>
                    </a:cubicBezTo>
                    <a:cubicBezTo>
                      <a:pt x="43" y="48"/>
                      <a:pt x="46" y="50"/>
                      <a:pt x="49" y="51"/>
                    </a:cubicBezTo>
                    <a:close/>
                    <a:moveTo>
                      <a:pt x="55" y="10"/>
                    </a:moveTo>
                    <a:cubicBezTo>
                      <a:pt x="55" y="13"/>
                      <a:pt x="57" y="16"/>
                      <a:pt x="57" y="19"/>
                    </a:cubicBezTo>
                    <a:cubicBezTo>
                      <a:pt x="58" y="27"/>
                      <a:pt x="56" y="34"/>
                      <a:pt x="54" y="41"/>
                    </a:cubicBezTo>
                    <a:cubicBezTo>
                      <a:pt x="53" y="44"/>
                      <a:pt x="52" y="48"/>
                      <a:pt x="51" y="51"/>
                    </a:cubicBezTo>
                    <a:cubicBezTo>
                      <a:pt x="55" y="52"/>
                      <a:pt x="56" y="50"/>
                      <a:pt x="57" y="46"/>
                    </a:cubicBezTo>
                    <a:cubicBezTo>
                      <a:pt x="59" y="39"/>
                      <a:pt x="61" y="32"/>
                      <a:pt x="61" y="24"/>
                    </a:cubicBezTo>
                    <a:cubicBezTo>
                      <a:pt x="60" y="18"/>
                      <a:pt x="59" y="13"/>
                      <a:pt x="55" y="10"/>
                    </a:cubicBezTo>
                    <a:close/>
                    <a:moveTo>
                      <a:pt x="43" y="63"/>
                    </a:moveTo>
                    <a:cubicBezTo>
                      <a:pt x="45" y="60"/>
                      <a:pt x="46" y="57"/>
                      <a:pt x="47" y="55"/>
                    </a:cubicBezTo>
                    <a:cubicBezTo>
                      <a:pt x="47" y="54"/>
                      <a:pt x="47" y="51"/>
                      <a:pt x="45" y="51"/>
                    </a:cubicBezTo>
                    <a:cubicBezTo>
                      <a:pt x="44" y="50"/>
                      <a:pt x="42" y="49"/>
                      <a:pt x="41" y="49"/>
                    </a:cubicBezTo>
                    <a:cubicBezTo>
                      <a:pt x="40" y="49"/>
                      <a:pt x="39" y="48"/>
                      <a:pt x="38" y="49"/>
                    </a:cubicBezTo>
                    <a:cubicBezTo>
                      <a:pt x="36" y="53"/>
                      <a:pt x="35" y="56"/>
                      <a:pt x="33" y="59"/>
                    </a:cubicBezTo>
                    <a:cubicBezTo>
                      <a:pt x="36" y="60"/>
                      <a:pt x="40" y="61"/>
                      <a:pt x="43" y="63"/>
                    </a:cubicBezTo>
                    <a:close/>
                    <a:moveTo>
                      <a:pt x="2" y="48"/>
                    </a:moveTo>
                    <a:cubicBezTo>
                      <a:pt x="5" y="48"/>
                      <a:pt x="8" y="49"/>
                      <a:pt x="11" y="50"/>
                    </a:cubicBezTo>
                    <a:cubicBezTo>
                      <a:pt x="12" y="47"/>
                      <a:pt x="13" y="44"/>
                      <a:pt x="14" y="41"/>
                    </a:cubicBezTo>
                    <a:cubicBezTo>
                      <a:pt x="14" y="41"/>
                      <a:pt x="13" y="40"/>
                      <a:pt x="13" y="39"/>
                    </a:cubicBezTo>
                    <a:cubicBezTo>
                      <a:pt x="11" y="39"/>
                      <a:pt x="9" y="39"/>
                      <a:pt x="6" y="38"/>
                    </a:cubicBezTo>
                    <a:cubicBezTo>
                      <a:pt x="6" y="38"/>
                      <a:pt x="6" y="39"/>
                      <a:pt x="5" y="39"/>
                    </a:cubicBezTo>
                    <a:cubicBezTo>
                      <a:pt x="4" y="42"/>
                      <a:pt x="3" y="44"/>
                      <a:pt x="2" y="48"/>
                    </a:cubicBezTo>
                    <a:close/>
                    <a:moveTo>
                      <a:pt x="35" y="21"/>
                    </a:moveTo>
                    <a:cubicBezTo>
                      <a:pt x="30" y="21"/>
                      <a:pt x="18" y="31"/>
                      <a:pt x="17" y="39"/>
                    </a:cubicBezTo>
                    <a:cubicBezTo>
                      <a:pt x="20" y="39"/>
                      <a:pt x="21" y="39"/>
                      <a:pt x="23" y="36"/>
                    </a:cubicBezTo>
                    <a:cubicBezTo>
                      <a:pt x="26" y="30"/>
                      <a:pt x="30" y="25"/>
                      <a:pt x="35" y="21"/>
                    </a:cubicBezTo>
                    <a:close/>
                    <a:moveTo>
                      <a:pt x="45" y="63"/>
                    </a:moveTo>
                    <a:cubicBezTo>
                      <a:pt x="48" y="65"/>
                      <a:pt x="49" y="64"/>
                      <a:pt x="50" y="62"/>
                    </a:cubicBezTo>
                    <a:cubicBezTo>
                      <a:pt x="52" y="59"/>
                      <a:pt x="53" y="56"/>
                      <a:pt x="55" y="53"/>
                    </a:cubicBezTo>
                    <a:cubicBezTo>
                      <a:pt x="51" y="52"/>
                      <a:pt x="49" y="53"/>
                      <a:pt x="48" y="56"/>
                    </a:cubicBezTo>
                    <a:cubicBezTo>
                      <a:pt x="47" y="59"/>
                      <a:pt x="46" y="61"/>
                      <a:pt x="45" y="63"/>
                    </a:cubicBezTo>
                    <a:close/>
                    <a:moveTo>
                      <a:pt x="16" y="51"/>
                    </a:moveTo>
                    <a:cubicBezTo>
                      <a:pt x="18" y="47"/>
                      <a:pt x="19" y="44"/>
                      <a:pt x="21" y="40"/>
                    </a:cubicBezTo>
                    <a:cubicBezTo>
                      <a:pt x="19" y="40"/>
                      <a:pt x="17" y="40"/>
                      <a:pt x="15" y="40"/>
                    </a:cubicBezTo>
                    <a:cubicBezTo>
                      <a:pt x="14" y="44"/>
                      <a:pt x="13" y="47"/>
                      <a:pt x="12" y="50"/>
                    </a:cubicBezTo>
                    <a:cubicBezTo>
                      <a:pt x="14" y="50"/>
                      <a:pt x="15" y="50"/>
                      <a:pt x="16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8" name="Freeform 40218"/>
              <p:cNvSpPr/>
              <p:nvPr/>
            </p:nvSpPr>
            <p:spPr bwMode="auto">
              <a:xfrm>
                <a:off x="5957888" y="3479800"/>
                <a:ext cx="28575" cy="31750"/>
              </a:xfrm>
              <a:custGeom>
                <a:avLst/>
                <a:gdLst>
                  <a:gd name="T0" fmla="*/ 7 w 7"/>
                  <a:gd name="T1" fmla="*/ 0 h 8"/>
                  <a:gd name="T2" fmla="*/ 0 w 7"/>
                  <a:gd name="T3" fmla="*/ 8 h 8"/>
                  <a:gd name="T4" fmla="*/ 7 w 7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8">
                    <a:moveTo>
                      <a:pt x="7" y="0"/>
                    </a:moveTo>
                    <a:cubicBezTo>
                      <a:pt x="6" y="4"/>
                      <a:pt x="3" y="8"/>
                      <a:pt x="0" y="8"/>
                    </a:cubicBezTo>
                    <a:cubicBezTo>
                      <a:pt x="2" y="6"/>
                      <a:pt x="4" y="3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9" name="Freeform 40219"/>
              <p:cNvSpPr/>
              <p:nvPr/>
            </p:nvSpPr>
            <p:spPr bwMode="auto">
              <a:xfrm>
                <a:off x="6167438" y="3533775"/>
                <a:ext cx="11113" cy="47625"/>
              </a:xfrm>
              <a:custGeom>
                <a:avLst/>
                <a:gdLst>
                  <a:gd name="T0" fmla="*/ 1 w 3"/>
                  <a:gd name="T1" fmla="*/ 0 h 12"/>
                  <a:gd name="T2" fmla="*/ 3 w 3"/>
                  <a:gd name="T3" fmla="*/ 12 h 12"/>
                  <a:gd name="T4" fmla="*/ 0 w 3"/>
                  <a:gd name="T5" fmla="*/ 0 h 12"/>
                  <a:gd name="T6" fmla="*/ 1 w 3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2">
                    <a:moveTo>
                      <a:pt x="1" y="0"/>
                    </a:moveTo>
                    <a:cubicBezTo>
                      <a:pt x="2" y="4"/>
                      <a:pt x="2" y="8"/>
                      <a:pt x="3" y="12"/>
                    </a:cubicBezTo>
                    <a:cubicBezTo>
                      <a:pt x="1" y="11"/>
                      <a:pt x="1" y="1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10" name="Freeform 40220"/>
              <p:cNvSpPr/>
              <p:nvPr/>
            </p:nvSpPr>
            <p:spPr bwMode="auto">
              <a:xfrm>
                <a:off x="5986463" y="3498850"/>
                <a:ext cx="11113" cy="39688"/>
              </a:xfrm>
              <a:custGeom>
                <a:avLst/>
                <a:gdLst>
                  <a:gd name="T0" fmla="*/ 3 w 3"/>
                  <a:gd name="T1" fmla="*/ 0 h 10"/>
                  <a:gd name="T2" fmla="*/ 1 w 3"/>
                  <a:gd name="T3" fmla="*/ 10 h 10"/>
                  <a:gd name="T4" fmla="*/ 3 w 3"/>
                  <a:gd name="T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0">
                    <a:moveTo>
                      <a:pt x="3" y="0"/>
                    </a:moveTo>
                    <a:cubicBezTo>
                      <a:pt x="3" y="3"/>
                      <a:pt x="2" y="6"/>
                      <a:pt x="1" y="10"/>
                    </a:cubicBezTo>
                    <a:cubicBezTo>
                      <a:pt x="0" y="8"/>
                      <a:pt x="1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11" name="Freeform 40221"/>
              <p:cNvSpPr/>
              <p:nvPr/>
            </p:nvSpPr>
            <p:spPr bwMode="auto">
              <a:xfrm>
                <a:off x="6092826" y="3538538"/>
                <a:ext cx="19050" cy="34925"/>
              </a:xfrm>
              <a:custGeom>
                <a:avLst/>
                <a:gdLst>
                  <a:gd name="T0" fmla="*/ 0 w 5"/>
                  <a:gd name="T1" fmla="*/ 9 h 9"/>
                  <a:gd name="T2" fmla="*/ 0 w 5"/>
                  <a:gd name="T3" fmla="*/ 7 h 9"/>
                  <a:gd name="T4" fmla="*/ 2 w 5"/>
                  <a:gd name="T5" fmla="*/ 3 h 9"/>
                  <a:gd name="T6" fmla="*/ 5 w 5"/>
                  <a:gd name="T7" fmla="*/ 0 h 9"/>
                  <a:gd name="T8" fmla="*/ 5 w 5"/>
                  <a:gd name="T9" fmla="*/ 0 h 9"/>
                  <a:gd name="T10" fmla="*/ 0 w 5"/>
                  <a:gd name="T11" fmla="*/ 9 h 9"/>
                  <a:gd name="T12" fmla="*/ 0 w 5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9">
                    <a:moveTo>
                      <a:pt x="0" y="9"/>
                    </a:moveTo>
                    <a:cubicBezTo>
                      <a:pt x="0" y="8"/>
                      <a:pt x="0" y="7"/>
                      <a:pt x="0" y="7"/>
                    </a:cubicBezTo>
                    <a:cubicBezTo>
                      <a:pt x="1" y="6"/>
                      <a:pt x="1" y="4"/>
                      <a:pt x="2" y="3"/>
                    </a:cubicBezTo>
                    <a:cubicBezTo>
                      <a:pt x="3" y="2"/>
                      <a:pt x="4" y="1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3"/>
                      <a:pt x="2" y="6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12" name="Freeform 40222"/>
              <p:cNvSpPr/>
              <p:nvPr/>
            </p:nvSpPr>
            <p:spPr bwMode="auto">
              <a:xfrm>
                <a:off x="6021388" y="3498850"/>
                <a:ext cx="7938" cy="39688"/>
              </a:xfrm>
              <a:custGeom>
                <a:avLst/>
                <a:gdLst>
                  <a:gd name="T0" fmla="*/ 1 w 2"/>
                  <a:gd name="T1" fmla="*/ 0 h 10"/>
                  <a:gd name="T2" fmla="*/ 2 w 2"/>
                  <a:gd name="T3" fmla="*/ 10 h 10"/>
                  <a:gd name="T4" fmla="*/ 1 w 2"/>
                  <a:gd name="T5" fmla="*/ 10 h 10"/>
                  <a:gd name="T6" fmla="*/ 1 w 2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0">
                    <a:moveTo>
                      <a:pt x="1" y="0"/>
                    </a:moveTo>
                    <a:cubicBezTo>
                      <a:pt x="1" y="4"/>
                      <a:pt x="1" y="7"/>
                      <a:pt x="2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7"/>
                      <a:pt x="0" y="4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13" name="Freeform 40223"/>
              <p:cNvSpPr/>
              <p:nvPr/>
            </p:nvSpPr>
            <p:spPr bwMode="auto">
              <a:xfrm>
                <a:off x="6061076" y="3525838"/>
                <a:ext cx="26988" cy="23813"/>
              </a:xfrm>
              <a:custGeom>
                <a:avLst/>
                <a:gdLst>
                  <a:gd name="T0" fmla="*/ 0 w 7"/>
                  <a:gd name="T1" fmla="*/ 5 h 6"/>
                  <a:gd name="T2" fmla="*/ 6 w 7"/>
                  <a:gd name="T3" fmla="*/ 0 h 6"/>
                  <a:gd name="T4" fmla="*/ 7 w 7"/>
                  <a:gd name="T5" fmla="*/ 1 h 6"/>
                  <a:gd name="T6" fmla="*/ 2 w 7"/>
                  <a:gd name="T7" fmla="*/ 6 h 6"/>
                  <a:gd name="T8" fmla="*/ 0 w 7"/>
                  <a:gd name="T9" fmla="*/ 5 h 6"/>
                  <a:gd name="T10" fmla="*/ 0 w 7"/>
                  <a:gd name="T1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6">
                    <a:moveTo>
                      <a:pt x="0" y="5"/>
                    </a:moveTo>
                    <a:cubicBezTo>
                      <a:pt x="2" y="3"/>
                      <a:pt x="4" y="2"/>
                      <a:pt x="6" y="0"/>
                    </a:cubicBezTo>
                    <a:cubicBezTo>
                      <a:pt x="6" y="1"/>
                      <a:pt x="7" y="1"/>
                      <a:pt x="7" y="1"/>
                    </a:cubicBezTo>
                    <a:cubicBezTo>
                      <a:pt x="5" y="3"/>
                      <a:pt x="3" y="4"/>
                      <a:pt x="2" y="6"/>
                    </a:cubicBezTo>
                    <a:cubicBezTo>
                      <a:pt x="1" y="6"/>
                      <a:pt x="1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14" name="Freeform 40224"/>
              <p:cNvSpPr/>
              <p:nvPr/>
            </p:nvSpPr>
            <p:spPr bwMode="auto">
              <a:xfrm>
                <a:off x="6127751" y="3541713"/>
                <a:ext cx="11113" cy="31750"/>
              </a:xfrm>
              <a:custGeom>
                <a:avLst/>
                <a:gdLst>
                  <a:gd name="T0" fmla="*/ 2 w 3"/>
                  <a:gd name="T1" fmla="*/ 8 h 8"/>
                  <a:gd name="T2" fmla="*/ 2 w 3"/>
                  <a:gd name="T3" fmla="*/ 0 h 8"/>
                  <a:gd name="T4" fmla="*/ 3 w 3"/>
                  <a:gd name="T5" fmla="*/ 0 h 8"/>
                  <a:gd name="T6" fmla="*/ 2 w 3"/>
                  <a:gd name="T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8">
                    <a:moveTo>
                      <a:pt x="2" y="8"/>
                    </a:moveTo>
                    <a:cubicBezTo>
                      <a:pt x="0" y="7"/>
                      <a:pt x="0" y="7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3" y="2"/>
                      <a:pt x="2" y="5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15" name="Freeform 40225"/>
              <p:cNvSpPr/>
              <p:nvPr/>
            </p:nvSpPr>
            <p:spPr bwMode="auto">
              <a:xfrm>
                <a:off x="6048376" y="3487738"/>
                <a:ext cx="7938" cy="34925"/>
              </a:xfrm>
              <a:custGeom>
                <a:avLst/>
                <a:gdLst>
                  <a:gd name="T0" fmla="*/ 1 w 2"/>
                  <a:gd name="T1" fmla="*/ 9 h 9"/>
                  <a:gd name="T2" fmla="*/ 0 w 2"/>
                  <a:gd name="T3" fmla="*/ 0 h 9"/>
                  <a:gd name="T4" fmla="*/ 1 w 2"/>
                  <a:gd name="T5" fmla="*/ 0 h 9"/>
                  <a:gd name="T6" fmla="*/ 2 w 2"/>
                  <a:gd name="T7" fmla="*/ 8 h 9"/>
                  <a:gd name="T8" fmla="*/ 1 w 2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1" y="9"/>
                    </a:moveTo>
                    <a:cubicBezTo>
                      <a:pt x="1" y="6"/>
                      <a:pt x="1" y="3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3"/>
                      <a:pt x="2" y="6"/>
                      <a:pt x="2" y="8"/>
                    </a:cubicBezTo>
                    <a:cubicBezTo>
                      <a:pt x="2" y="8"/>
                      <a:pt x="1" y="9"/>
                      <a:pt x="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3136" y="870"/>
              <a:ext cx="367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 dirty="0">
                  <a:solidFill>
                    <a:schemeClr val="accent5"/>
                  </a:solidFill>
                  <a:latin typeface="+mj-ea"/>
                  <a:ea typeface="+mj-ea"/>
                </a:rPr>
                <a:t>修改页</a:t>
              </a:r>
              <a:endParaRPr lang="zh-CN" altLang="en-US" sz="3200" b="1" dirty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014485" y="860435"/>
            <a:ext cx="3038325" cy="752868"/>
            <a:chOff x="2027" y="779"/>
            <a:chExt cx="4785" cy="1186"/>
          </a:xfrm>
        </p:grpSpPr>
        <p:grpSp>
          <p:nvGrpSpPr>
            <p:cNvPr id="18" name="PA_chenying0907 14"/>
            <p:cNvGrpSpPr/>
            <p:nvPr>
              <p:custDataLst>
                <p:tags r:id="rId4"/>
              </p:custDataLst>
            </p:nvPr>
          </p:nvGrpSpPr>
          <p:grpSpPr>
            <a:xfrm>
              <a:off x="2027" y="779"/>
              <a:ext cx="1021" cy="1186"/>
              <a:chOff x="5957888" y="3260725"/>
              <a:chExt cx="276225" cy="320675"/>
            </a:xfrm>
            <a:solidFill>
              <a:schemeClr val="accent5"/>
            </a:solidFill>
          </p:grpSpPr>
          <p:sp>
            <p:nvSpPr>
              <p:cNvPr id="19" name="Freeform 40217"/>
              <p:cNvSpPr>
                <a:spLocks noEditPoints="1"/>
              </p:cNvSpPr>
              <p:nvPr/>
            </p:nvSpPr>
            <p:spPr bwMode="auto">
              <a:xfrm>
                <a:off x="5989638" y="3260725"/>
                <a:ext cx="244475" cy="258763"/>
              </a:xfrm>
              <a:custGeom>
                <a:avLst/>
                <a:gdLst>
                  <a:gd name="T0" fmla="*/ 33 w 62"/>
                  <a:gd name="T1" fmla="*/ 54 h 66"/>
                  <a:gd name="T2" fmla="*/ 41 w 62"/>
                  <a:gd name="T3" fmla="*/ 26 h 66"/>
                  <a:gd name="T4" fmla="*/ 19 w 62"/>
                  <a:gd name="T5" fmla="*/ 48 h 66"/>
                  <a:gd name="T6" fmla="*/ 17 w 62"/>
                  <a:gd name="T7" fmla="*/ 54 h 66"/>
                  <a:gd name="T8" fmla="*/ 0 w 62"/>
                  <a:gd name="T9" fmla="*/ 48 h 66"/>
                  <a:gd name="T10" fmla="*/ 10 w 62"/>
                  <a:gd name="T11" fmla="*/ 27 h 66"/>
                  <a:gd name="T12" fmla="*/ 57 w 62"/>
                  <a:gd name="T13" fmla="*/ 9 h 66"/>
                  <a:gd name="T14" fmla="*/ 58 w 62"/>
                  <a:gd name="T15" fmla="*/ 48 h 66"/>
                  <a:gd name="T16" fmla="*/ 51 w 62"/>
                  <a:gd name="T17" fmla="*/ 63 h 66"/>
                  <a:gd name="T18" fmla="*/ 42 w 62"/>
                  <a:gd name="T19" fmla="*/ 65 h 66"/>
                  <a:gd name="T20" fmla="*/ 30 w 62"/>
                  <a:gd name="T21" fmla="*/ 60 h 66"/>
                  <a:gd name="T22" fmla="*/ 53 w 62"/>
                  <a:gd name="T23" fmla="*/ 37 h 66"/>
                  <a:gd name="T24" fmla="*/ 50 w 62"/>
                  <a:gd name="T25" fmla="*/ 7 h 66"/>
                  <a:gd name="T26" fmla="*/ 12 w 62"/>
                  <a:gd name="T27" fmla="*/ 26 h 66"/>
                  <a:gd name="T28" fmla="*/ 13 w 62"/>
                  <a:gd name="T29" fmla="*/ 38 h 66"/>
                  <a:gd name="T30" fmla="*/ 31 w 62"/>
                  <a:gd name="T31" fmla="*/ 20 h 66"/>
                  <a:gd name="T32" fmla="*/ 42 w 62"/>
                  <a:gd name="T33" fmla="*/ 36 h 66"/>
                  <a:gd name="T34" fmla="*/ 49 w 62"/>
                  <a:gd name="T35" fmla="*/ 51 h 66"/>
                  <a:gd name="T36" fmla="*/ 57 w 62"/>
                  <a:gd name="T37" fmla="*/ 19 h 66"/>
                  <a:gd name="T38" fmla="*/ 51 w 62"/>
                  <a:gd name="T39" fmla="*/ 51 h 66"/>
                  <a:gd name="T40" fmla="*/ 61 w 62"/>
                  <a:gd name="T41" fmla="*/ 24 h 66"/>
                  <a:gd name="T42" fmla="*/ 43 w 62"/>
                  <a:gd name="T43" fmla="*/ 63 h 66"/>
                  <a:gd name="T44" fmla="*/ 45 w 62"/>
                  <a:gd name="T45" fmla="*/ 51 h 66"/>
                  <a:gd name="T46" fmla="*/ 38 w 62"/>
                  <a:gd name="T47" fmla="*/ 49 h 66"/>
                  <a:gd name="T48" fmla="*/ 43 w 62"/>
                  <a:gd name="T49" fmla="*/ 63 h 66"/>
                  <a:gd name="T50" fmla="*/ 11 w 62"/>
                  <a:gd name="T51" fmla="*/ 50 h 66"/>
                  <a:gd name="T52" fmla="*/ 13 w 62"/>
                  <a:gd name="T53" fmla="*/ 39 h 66"/>
                  <a:gd name="T54" fmla="*/ 5 w 62"/>
                  <a:gd name="T55" fmla="*/ 39 h 66"/>
                  <a:gd name="T56" fmla="*/ 35 w 62"/>
                  <a:gd name="T57" fmla="*/ 21 h 66"/>
                  <a:gd name="T58" fmla="*/ 23 w 62"/>
                  <a:gd name="T59" fmla="*/ 36 h 66"/>
                  <a:gd name="T60" fmla="*/ 45 w 62"/>
                  <a:gd name="T61" fmla="*/ 63 h 66"/>
                  <a:gd name="T62" fmla="*/ 55 w 62"/>
                  <a:gd name="T63" fmla="*/ 53 h 66"/>
                  <a:gd name="T64" fmla="*/ 45 w 62"/>
                  <a:gd name="T65" fmla="*/ 63 h 66"/>
                  <a:gd name="T66" fmla="*/ 21 w 62"/>
                  <a:gd name="T67" fmla="*/ 40 h 66"/>
                  <a:gd name="T68" fmla="*/ 12 w 62"/>
                  <a:gd name="T69" fmla="*/ 5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66">
                    <a:moveTo>
                      <a:pt x="30" y="60"/>
                    </a:moveTo>
                    <a:cubicBezTo>
                      <a:pt x="31" y="58"/>
                      <a:pt x="32" y="56"/>
                      <a:pt x="33" y="54"/>
                    </a:cubicBezTo>
                    <a:cubicBezTo>
                      <a:pt x="38" y="47"/>
                      <a:pt x="41" y="39"/>
                      <a:pt x="42" y="31"/>
                    </a:cubicBezTo>
                    <a:cubicBezTo>
                      <a:pt x="42" y="29"/>
                      <a:pt x="42" y="28"/>
                      <a:pt x="41" y="26"/>
                    </a:cubicBezTo>
                    <a:cubicBezTo>
                      <a:pt x="40" y="21"/>
                      <a:pt x="36" y="21"/>
                      <a:pt x="33" y="25"/>
                    </a:cubicBezTo>
                    <a:cubicBezTo>
                      <a:pt x="27" y="31"/>
                      <a:pt x="22" y="39"/>
                      <a:pt x="19" y="48"/>
                    </a:cubicBezTo>
                    <a:cubicBezTo>
                      <a:pt x="18" y="49"/>
                      <a:pt x="18" y="50"/>
                      <a:pt x="18" y="51"/>
                    </a:cubicBezTo>
                    <a:cubicBezTo>
                      <a:pt x="18" y="52"/>
                      <a:pt x="17" y="53"/>
                      <a:pt x="17" y="54"/>
                    </a:cubicBezTo>
                    <a:cubicBezTo>
                      <a:pt x="15" y="52"/>
                      <a:pt x="13" y="52"/>
                      <a:pt x="11" y="53"/>
                    </a:cubicBezTo>
                    <a:cubicBezTo>
                      <a:pt x="9" y="50"/>
                      <a:pt x="4" y="50"/>
                      <a:pt x="0" y="48"/>
                    </a:cubicBezTo>
                    <a:cubicBezTo>
                      <a:pt x="1" y="45"/>
                      <a:pt x="3" y="41"/>
                      <a:pt x="4" y="38"/>
                    </a:cubicBezTo>
                    <a:cubicBezTo>
                      <a:pt x="6" y="34"/>
                      <a:pt x="8" y="30"/>
                      <a:pt x="10" y="27"/>
                    </a:cubicBezTo>
                    <a:cubicBezTo>
                      <a:pt x="13" y="19"/>
                      <a:pt x="19" y="13"/>
                      <a:pt x="25" y="8"/>
                    </a:cubicBezTo>
                    <a:cubicBezTo>
                      <a:pt x="35" y="0"/>
                      <a:pt x="50" y="2"/>
                      <a:pt x="57" y="9"/>
                    </a:cubicBezTo>
                    <a:cubicBezTo>
                      <a:pt x="61" y="14"/>
                      <a:pt x="62" y="20"/>
                      <a:pt x="62" y="27"/>
                    </a:cubicBezTo>
                    <a:cubicBezTo>
                      <a:pt x="62" y="34"/>
                      <a:pt x="60" y="41"/>
                      <a:pt x="58" y="48"/>
                    </a:cubicBezTo>
                    <a:cubicBezTo>
                      <a:pt x="56" y="53"/>
                      <a:pt x="53" y="57"/>
                      <a:pt x="51" y="62"/>
                    </a:cubicBezTo>
                    <a:cubicBezTo>
                      <a:pt x="51" y="62"/>
                      <a:pt x="51" y="63"/>
                      <a:pt x="51" y="63"/>
                    </a:cubicBezTo>
                    <a:cubicBezTo>
                      <a:pt x="51" y="64"/>
                      <a:pt x="50" y="65"/>
                      <a:pt x="50" y="66"/>
                    </a:cubicBezTo>
                    <a:cubicBezTo>
                      <a:pt x="47" y="66"/>
                      <a:pt x="44" y="66"/>
                      <a:pt x="42" y="65"/>
                    </a:cubicBezTo>
                    <a:cubicBezTo>
                      <a:pt x="40" y="63"/>
                      <a:pt x="37" y="62"/>
                      <a:pt x="35" y="61"/>
                    </a:cubicBezTo>
                    <a:cubicBezTo>
                      <a:pt x="33" y="61"/>
                      <a:pt x="32" y="60"/>
                      <a:pt x="30" y="60"/>
                    </a:cubicBezTo>
                    <a:close/>
                    <a:moveTo>
                      <a:pt x="49" y="51"/>
                    </a:moveTo>
                    <a:cubicBezTo>
                      <a:pt x="50" y="46"/>
                      <a:pt x="52" y="41"/>
                      <a:pt x="53" y="37"/>
                    </a:cubicBezTo>
                    <a:cubicBezTo>
                      <a:pt x="55" y="30"/>
                      <a:pt x="56" y="24"/>
                      <a:pt x="55" y="17"/>
                    </a:cubicBezTo>
                    <a:cubicBezTo>
                      <a:pt x="55" y="13"/>
                      <a:pt x="53" y="9"/>
                      <a:pt x="50" y="7"/>
                    </a:cubicBezTo>
                    <a:cubicBezTo>
                      <a:pt x="43" y="4"/>
                      <a:pt x="33" y="3"/>
                      <a:pt x="26" y="9"/>
                    </a:cubicBezTo>
                    <a:cubicBezTo>
                      <a:pt x="20" y="14"/>
                      <a:pt x="16" y="19"/>
                      <a:pt x="12" y="26"/>
                    </a:cubicBezTo>
                    <a:cubicBezTo>
                      <a:pt x="10" y="29"/>
                      <a:pt x="9" y="32"/>
                      <a:pt x="7" y="36"/>
                    </a:cubicBezTo>
                    <a:cubicBezTo>
                      <a:pt x="9" y="36"/>
                      <a:pt x="11" y="37"/>
                      <a:pt x="13" y="38"/>
                    </a:cubicBezTo>
                    <a:cubicBezTo>
                      <a:pt x="15" y="39"/>
                      <a:pt x="15" y="37"/>
                      <a:pt x="16" y="36"/>
                    </a:cubicBezTo>
                    <a:cubicBezTo>
                      <a:pt x="19" y="29"/>
                      <a:pt x="24" y="24"/>
                      <a:pt x="31" y="20"/>
                    </a:cubicBezTo>
                    <a:cubicBezTo>
                      <a:pt x="36" y="18"/>
                      <a:pt x="41" y="19"/>
                      <a:pt x="42" y="25"/>
                    </a:cubicBezTo>
                    <a:cubicBezTo>
                      <a:pt x="43" y="29"/>
                      <a:pt x="43" y="33"/>
                      <a:pt x="42" y="36"/>
                    </a:cubicBezTo>
                    <a:cubicBezTo>
                      <a:pt x="42" y="40"/>
                      <a:pt x="41" y="43"/>
                      <a:pt x="40" y="47"/>
                    </a:cubicBezTo>
                    <a:cubicBezTo>
                      <a:pt x="43" y="48"/>
                      <a:pt x="46" y="50"/>
                      <a:pt x="49" y="51"/>
                    </a:cubicBezTo>
                    <a:close/>
                    <a:moveTo>
                      <a:pt x="55" y="10"/>
                    </a:moveTo>
                    <a:cubicBezTo>
                      <a:pt x="55" y="13"/>
                      <a:pt x="57" y="16"/>
                      <a:pt x="57" y="19"/>
                    </a:cubicBezTo>
                    <a:cubicBezTo>
                      <a:pt x="58" y="27"/>
                      <a:pt x="56" y="34"/>
                      <a:pt x="54" y="41"/>
                    </a:cubicBezTo>
                    <a:cubicBezTo>
                      <a:pt x="53" y="44"/>
                      <a:pt x="52" y="48"/>
                      <a:pt x="51" y="51"/>
                    </a:cubicBezTo>
                    <a:cubicBezTo>
                      <a:pt x="55" y="52"/>
                      <a:pt x="56" y="50"/>
                      <a:pt x="57" y="46"/>
                    </a:cubicBezTo>
                    <a:cubicBezTo>
                      <a:pt x="59" y="39"/>
                      <a:pt x="61" y="32"/>
                      <a:pt x="61" y="24"/>
                    </a:cubicBezTo>
                    <a:cubicBezTo>
                      <a:pt x="60" y="18"/>
                      <a:pt x="59" y="13"/>
                      <a:pt x="55" y="10"/>
                    </a:cubicBezTo>
                    <a:close/>
                    <a:moveTo>
                      <a:pt x="43" y="63"/>
                    </a:moveTo>
                    <a:cubicBezTo>
                      <a:pt x="45" y="60"/>
                      <a:pt x="46" y="57"/>
                      <a:pt x="47" y="55"/>
                    </a:cubicBezTo>
                    <a:cubicBezTo>
                      <a:pt x="47" y="54"/>
                      <a:pt x="47" y="51"/>
                      <a:pt x="45" y="51"/>
                    </a:cubicBezTo>
                    <a:cubicBezTo>
                      <a:pt x="44" y="50"/>
                      <a:pt x="42" y="49"/>
                      <a:pt x="41" y="49"/>
                    </a:cubicBezTo>
                    <a:cubicBezTo>
                      <a:pt x="40" y="49"/>
                      <a:pt x="39" y="48"/>
                      <a:pt x="38" y="49"/>
                    </a:cubicBezTo>
                    <a:cubicBezTo>
                      <a:pt x="36" y="53"/>
                      <a:pt x="35" y="56"/>
                      <a:pt x="33" y="59"/>
                    </a:cubicBezTo>
                    <a:cubicBezTo>
                      <a:pt x="36" y="60"/>
                      <a:pt x="40" y="61"/>
                      <a:pt x="43" y="63"/>
                    </a:cubicBezTo>
                    <a:close/>
                    <a:moveTo>
                      <a:pt x="2" y="48"/>
                    </a:moveTo>
                    <a:cubicBezTo>
                      <a:pt x="5" y="48"/>
                      <a:pt x="8" y="49"/>
                      <a:pt x="11" y="50"/>
                    </a:cubicBezTo>
                    <a:cubicBezTo>
                      <a:pt x="12" y="47"/>
                      <a:pt x="13" y="44"/>
                      <a:pt x="14" y="41"/>
                    </a:cubicBezTo>
                    <a:cubicBezTo>
                      <a:pt x="14" y="41"/>
                      <a:pt x="13" y="40"/>
                      <a:pt x="13" y="39"/>
                    </a:cubicBezTo>
                    <a:cubicBezTo>
                      <a:pt x="11" y="39"/>
                      <a:pt x="9" y="39"/>
                      <a:pt x="6" y="38"/>
                    </a:cubicBezTo>
                    <a:cubicBezTo>
                      <a:pt x="6" y="38"/>
                      <a:pt x="6" y="39"/>
                      <a:pt x="5" y="39"/>
                    </a:cubicBezTo>
                    <a:cubicBezTo>
                      <a:pt x="4" y="42"/>
                      <a:pt x="3" y="44"/>
                      <a:pt x="2" y="48"/>
                    </a:cubicBezTo>
                    <a:close/>
                    <a:moveTo>
                      <a:pt x="35" y="21"/>
                    </a:moveTo>
                    <a:cubicBezTo>
                      <a:pt x="30" y="21"/>
                      <a:pt x="18" y="31"/>
                      <a:pt x="17" y="39"/>
                    </a:cubicBezTo>
                    <a:cubicBezTo>
                      <a:pt x="20" y="39"/>
                      <a:pt x="21" y="39"/>
                      <a:pt x="23" y="36"/>
                    </a:cubicBezTo>
                    <a:cubicBezTo>
                      <a:pt x="26" y="30"/>
                      <a:pt x="30" y="25"/>
                      <a:pt x="35" y="21"/>
                    </a:cubicBezTo>
                    <a:close/>
                    <a:moveTo>
                      <a:pt x="45" y="63"/>
                    </a:moveTo>
                    <a:cubicBezTo>
                      <a:pt x="48" y="65"/>
                      <a:pt x="49" y="64"/>
                      <a:pt x="50" y="62"/>
                    </a:cubicBezTo>
                    <a:cubicBezTo>
                      <a:pt x="52" y="59"/>
                      <a:pt x="53" y="56"/>
                      <a:pt x="55" y="53"/>
                    </a:cubicBezTo>
                    <a:cubicBezTo>
                      <a:pt x="51" y="52"/>
                      <a:pt x="49" y="53"/>
                      <a:pt x="48" y="56"/>
                    </a:cubicBezTo>
                    <a:cubicBezTo>
                      <a:pt x="47" y="59"/>
                      <a:pt x="46" y="61"/>
                      <a:pt x="45" y="63"/>
                    </a:cubicBezTo>
                    <a:close/>
                    <a:moveTo>
                      <a:pt x="16" y="51"/>
                    </a:moveTo>
                    <a:cubicBezTo>
                      <a:pt x="18" y="47"/>
                      <a:pt x="19" y="44"/>
                      <a:pt x="21" y="40"/>
                    </a:cubicBezTo>
                    <a:cubicBezTo>
                      <a:pt x="19" y="40"/>
                      <a:pt x="17" y="40"/>
                      <a:pt x="15" y="40"/>
                    </a:cubicBezTo>
                    <a:cubicBezTo>
                      <a:pt x="14" y="44"/>
                      <a:pt x="13" y="47"/>
                      <a:pt x="12" y="50"/>
                    </a:cubicBezTo>
                    <a:cubicBezTo>
                      <a:pt x="14" y="50"/>
                      <a:pt x="15" y="50"/>
                      <a:pt x="16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25" name="Freeform 40218"/>
              <p:cNvSpPr/>
              <p:nvPr/>
            </p:nvSpPr>
            <p:spPr bwMode="auto">
              <a:xfrm>
                <a:off x="5957888" y="3479800"/>
                <a:ext cx="28575" cy="31750"/>
              </a:xfrm>
              <a:custGeom>
                <a:avLst/>
                <a:gdLst>
                  <a:gd name="T0" fmla="*/ 7 w 7"/>
                  <a:gd name="T1" fmla="*/ 0 h 8"/>
                  <a:gd name="T2" fmla="*/ 0 w 7"/>
                  <a:gd name="T3" fmla="*/ 8 h 8"/>
                  <a:gd name="T4" fmla="*/ 7 w 7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8">
                    <a:moveTo>
                      <a:pt x="7" y="0"/>
                    </a:moveTo>
                    <a:cubicBezTo>
                      <a:pt x="6" y="4"/>
                      <a:pt x="3" y="8"/>
                      <a:pt x="0" y="8"/>
                    </a:cubicBezTo>
                    <a:cubicBezTo>
                      <a:pt x="2" y="6"/>
                      <a:pt x="4" y="3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32" name="Freeform 40219"/>
              <p:cNvSpPr/>
              <p:nvPr/>
            </p:nvSpPr>
            <p:spPr bwMode="auto">
              <a:xfrm>
                <a:off x="6167438" y="3533775"/>
                <a:ext cx="11113" cy="47625"/>
              </a:xfrm>
              <a:custGeom>
                <a:avLst/>
                <a:gdLst>
                  <a:gd name="T0" fmla="*/ 1 w 3"/>
                  <a:gd name="T1" fmla="*/ 0 h 12"/>
                  <a:gd name="T2" fmla="*/ 3 w 3"/>
                  <a:gd name="T3" fmla="*/ 12 h 12"/>
                  <a:gd name="T4" fmla="*/ 0 w 3"/>
                  <a:gd name="T5" fmla="*/ 0 h 12"/>
                  <a:gd name="T6" fmla="*/ 1 w 3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2">
                    <a:moveTo>
                      <a:pt x="1" y="0"/>
                    </a:moveTo>
                    <a:cubicBezTo>
                      <a:pt x="2" y="4"/>
                      <a:pt x="2" y="8"/>
                      <a:pt x="3" y="12"/>
                    </a:cubicBezTo>
                    <a:cubicBezTo>
                      <a:pt x="1" y="11"/>
                      <a:pt x="1" y="1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33" name="Freeform 40220"/>
              <p:cNvSpPr/>
              <p:nvPr/>
            </p:nvSpPr>
            <p:spPr bwMode="auto">
              <a:xfrm>
                <a:off x="5986463" y="3498850"/>
                <a:ext cx="11113" cy="39688"/>
              </a:xfrm>
              <a:custGeom>
                <a:avLst/>
                <a:gdLst>
                  <a:gd name="T0" fmla="*/ 3 w 3"/>
                  <a:gd name="T1" fmla="*/ 0 h 10"/>
                  <a:gd name="T2" fmla="*/ 1 w 3"/>
                  <a:gd name="T3" fmla="*/ 10 h 10"/>
                  <a:gd name="T4" fmla="*/ 3 w 3"/>
                  <a:gd name="T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0">
                    <a:moveTo>
                      <a:pt x="3" y="0"/>
                    </a:moveTo>
                    <a:cubicBezTo>
                      <a:pt x="3" y="3"/>
                      <a:pt x="2" y="6"/>
                      <a:pt x="1" y="10"/>
                    </a:cubicBezTo>
                    <a:cubicBezTo>
                      <a:pt x="0" y="8"/>
                      <a:pt x="1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34" name="Freeform 40221"/>
              <p:cNvSpPr/>
              <p:nvPr/>
            </p:nvSpPr>
            <p:spPr bwMode="auto">
              <a:xfrm>
                <a:off x="6092826" y="3538538"/>
                <a:ext cx="19050" cy="34925"/>
              </a:xfrm>
              <a:custGeom>
                <a:avLst/>
                <a:gdLst>
                  <a:gd name="T0" fmla="*/ 0 w 5"/>
                  <a:gd name="T1" fmla="*/ 9 h 9"/>
                  <a:gd name="T2" fmla="*/ 0 w 5"/>
                  <a:gd name="T3" fmla="*/ 7 h 9"/>
                  <a:gd name="T4" fmla="*/ 2 w 5"/>
                  <a:gd name="T5" fmla="*/ 3 h 9"/>
                  <a:gd name="T6" fmla="*/ 5 w 5"/>
                  <a:gd name="T7" fmla="*/ 0 h 9"/>
                  <a:gd name="T8" fmla="*/ 5 w 5"/>
                  <a:gd name="T9" fmla="*/ 0 h 9"/>
                  <a:gd name="T10" fmla="*/ 0 w 5"/>
                  <a:gd name="T11" fmla="*/ 9 h 9"/>
                  <a:gd name="T12" fmla="*/ 0 w 5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9">
                    <a:moveTo>
                      <a:pt x="0" y="9"/>
                    </a:moveTo>
                    <a:cubicBezTo>
                      <a:pt x="0" y="8"/>
                      <a:pt x="0" y="7"/>
                      <a:pt x="0" y="7"/>
                    </a:cubicBezTo>
                    <a:cubicBezTo>
                      <a:pt x="1" y="6"/>
                      <a:pt x="1" y="4"/>
                      <a:pt x="2" y="3"/>
                    </a:cubicBezTo>
                    <a:cubicBezTo>
                      <a:pt x="3" y="2"/>
                      <a:pt x="4" y="1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3"/>
                      <a:pt x="2" y="6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35" name="Freeform 40222"/>
              <p:cNvSpPr/>
              <p:nvPr/>
            </p:nvSpPr>
            <p:spPr bwMode="auto">
              <a:xfrm>
                <a:off x="6021388" y="3498850"/>
                <a:ext cx="7938" cy="39688"/>
              </a:xfrm>
              <a:custGeom>
                <a:avLst/>
                <a:gdLst>
                  <a:gd name="T0" fmla="*/ 1 w 2"/>
                  <a:gd name="T1" fmla="*/ 0 h 10"/>
                  <a:gd name="T2" fmla="*/ 2 w 2"/>
                  <a:gd name="T3" fmla="*/ 10 h 10"/>
                  <a:gd name="T4" fmla="*/ 1 w 2"/>
                  <a:gd name="T5" fmla="*/ 10 h 10"/>
                  <a:gd name="T6" fmla="*/ 1 w 2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0">
                    <a:moveTo>
                      <a:pt x="1" y="0"/>
                    </a:moveTo>
                    <a:cubicBezTo>
                      <a:pt x="1" y="4"/>
                      <a:pt x="1" y="7"/>
                      <a:pt x="2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7"/>
                      <a:pt x="0" y="4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36" name="Freeform 40223"/>
              <p:cNvSpPr/>
              <p:nvPr/>
            </p:nvSpPr>
            <p:spPr bwMode="auto">
              <a:xfrm>
                <a:off x="6061076" y="3525838"/>
                <a:ext cx="26988" cy="23813"/>
              </a:xfrm>
              <a:custGeom>
                <a:avLst/>
                <a:gdLst>
                  <a:gd name="T0" fmla="*/ 0 w 7"/>
                  <a:gd name="T1" fmla="*/ 5 h 6"/>
                  <a:gd name="T2" fmla="*/ 6 w 7"/>
                  <a:gd name="T3" fmla="*/ 0 h 6"/>
                  <a:gd name="T4" fmla="*/ 7 w 7"/>
                  <a:gd name="T5" fmla="*/ 1 h 6"/>
                  <a:gd name="T6" fmla="*/ 2 w 7"/>
                  <a:gd name="T7" fmla="*/ 6 h 6"/>
                  <a:gd name="T8" fmla="*/ 0 w 7"/>
                  <a:gd name="T9" fmla="*/ 5 h 6"/>
                  <a:gd name="T10" fmla="*/ 0 w 7"/>
                  <a:gd name="T1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6">
                    <a:moveTo>
                      <a:pt x="0" y="5"/>
                    </a:moveTo>
                    <a:cubicBezTo>
                      <a:pt x="2" y="3"/>
                      <a:pt x="4" y="2"/>
                      <a:pt x="6" y="0"/>
                    </a:cubicBezTo>
                    <a:cubicBezTo>
                      <a:pt x="6" y="1"/>
                      <a:pt x="7" y="1"/>
                      <a:pt x="7" y="1"/>
                    </a:cubicBezTo>
                    <a:cubicBezTo>
                      <a:pt x="5" y="3"/>
                      <a:pt x="3" y="4"/>
                      <a:pt x="2" y="6"/>
                    </a:cubicBezTo>
                    <a:cubicBezTo>
                      <a:pt x="1" y="6"/>
                      <a:pt x="1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37" name="Freeform 40224"/>
              <p:cNvSpPr/>
              <p:nvPr/>
            </p:nvSpPr>
            <p:spPr bwMode="auto">
              <a:xfrm>
                <a:off x="6127751" y="3541713"/>
                <a:ext cx="11113" cy="31750"/>
              </a:xfrm>
              <a:custGeom>
                <a:avLst/>
                <a:gdLst>
                  <a:gd name="T0" fmla="*/ 2 w 3"/>
                  <a:gd name="T1" fmla="*/ 8 h 8"/>
                  <a:gd name="T2" fmla="*/ 2 w 3"/>
                  <a:gd name="T3" fmla="*/ 0 h 8"/>
                  <a:gd name="T4" fmla="*/ 3 w 3"/>
                  <a:gd name="T5" fmla="*/ 0 h 8"/>
                  <a:gd name="T6" fmla="*/ 2 w 3"/>
                  <a:gd name="T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8">
                    <a:moveTo>
                      <a:pt x="2" y="8"/>
                    </a:moveTo>
                    <a:cubicBezTo>
                      <a:pt x="0" y="7"/>
                      <a:pt x="0" y="7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3" y="2"/>
                      <a:pt x="2" y="5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  <p:sp>
            <p:nvSpPr>
              <p:cNvPr id="50" name="Freeform 40225"/>
              <p:cNvSpPr/>
              <p:nvPr/>
            </p:nvSpPr>
            <p:spPr bwMode="auto">
              <a:xfrm>
                <a:off x="6048376" y="3487738"/>
                <a:ext cx="7938" cy="34925"/>
              </a:xfrm>
              <a:custGeom>
                <a:avLst/>
                <a:gdLst>
                  <a:gd name="T0" fmla="*/ 1 w 2"/>
                  <a:gd name="T1" fmla="*/ 9 h 9"/>
                  <a:gd name="T2" fmla="*/ 0 w 2"/>
                  <a:gd name="T3" fmla="*/ 0 h 9"/>
                  <a:gd name="T4" fmla="*/ 1 w 2"/>
                  <a:gd name="T5" fmla="*/ 0 h 9"/>
                  <a:gd name="T6" fmla="*/ 2 w 2"/>
                  <a:gd name="T7" fmla="*/ 8 h 9"/>
                  <a:gd name="T8" fmla="*/ 1 w 2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1" y="9"/>
                    </a:moveTo>
                    <a:cubicBezTo>
                      <a:pt x="1" y="6"/>
                      <a:pt x="1" y="3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3"/>
                      <a:pt x="2" y="6"/>
                      <a:pt x="2" y="8"/>
                    </a:cubicBezTo>
                    <a:cubicBezTo>
                      <a:pt x="2" y="8"/>
                      <a:pt x="1" y="9"/>
                      <a:pt x="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b="1"/>
              </a:p>
            </p:txBody>
          </p:sp>
        </p:grpSp>
        <p:sp>
          <p:nvSpPr>
            <p:cNvPr id="51" name="文本框 50"/>
            <p:cNvSpPr txBox="1"/>
            <p:nvPr/>
          </p:nvSpPr>
          <p:spPr>
            <a:xfrm>
              <a:off x="3136" y="870"/>
              <a:ext cx="367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 dirty="0">
                  <a:solidFill>
                    <a:schemeClr val="accent5"/>
                  </a:solidFill>
                  <a:latin typeface="+mj-ea"/>
                  <a:ea typeface="+mj-ea"/>
                </a:rPr>
                <a:t>修改成功</a:t>
              </a:r>
              <a:endParaRPr lang="zh-CN" altLang="en-US" sz="3200" b="1" dirty="0">
                <a:solidFill>
                  <a:schemeClr val="accent5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7" name="椭圆 56"/>
          <p:cNvSpPr/>
          <p:nvPr/>
        </p:nvSpPr>
        <p:spPr>
          <a:xfrm>
            <a:off x="4514215" y="2068830"/>
            <a:ext cx="710565" cy="2921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1919605" y="2130425"/>
            <a:ext cx="575310" cy="169545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405" y="4471035"/>
            <a:ext cx="4923790" cy="2306955"/>
          </a:xfrm>
          <a:prstGeom prst="rect">
            <a:avLst/>
          </a:prstGeom>
        </p:spPr>
      </p:pic>
      <p:sp>
        <p:nvSpPr>
          <p:cNvPr id="60" name="圆角矩形 59"/>
          <p:cNvSpPr/>
          <p:nvPr/>
        </p:nvSpPr>
        <p:spPr>
          <a:xfrm>
            <a:off x="841375" y="5003800"/>
            <a:ext cx="2731135" cy="1622425"/>
          </a:xfrm>
          <a:prstGeom prst="roundRect">
            <a:avLst/>
          </a:prstGeom>
          <a:noFill/>
          <a:effectLst>
            <a:glow rad="63500">
              <a:srgbClr val="FF000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右大括号 60"/>
          <p:cNvSpPr/>
          <p:nvPr/>
        </p:nvSpPr>
        <p:spPr>
          <a:xfrm rot="10800000" flipH="1">
            <a:off x="2291080" y="5650865"/>
            <a:ext cx="188595" cy="301625"/>
          </a:xfrm>
          <a:prstGeom prst="rightBrace">
            <a:avLst/>
          </a:prstGeom>
          <a:ln w="34925">
            <a:solidFill>
              <a:srgbClr val="FF0000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 rot="20880000">
            <a:off x="1363980" y="5718175"/>
            <a:ext cx="677545" cy="26035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1344295" y="2129790"/>
            <a:ext cx="575310" cy="169545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0245" y="1613535"/>
            <a:ext cx="6271895" cy="4820285"/>
          </a:xfrm>
          <a:prstGeom prst="rect">
            <a:avLst/>
          </a:prstGeom>
        </p:spPr>
      </p:pic>
      <p:sp>
        <p:nvSpPr>
          <p:cNvPr id="64" name="椭圆 63"/>
          <p:cNvSpPr/>
          <p:nvPr/>
        </p:nvSpPr>
        <p:spPr>
          <a:xfrm>
            <a:off x="7453630" y="3677285"/>
            <a:ext cx="481330" cy="169545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6734175" y="3677285"/>
            <a:ext cx="575310" cy="169545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 rot="20640000">
            <a:off x="4364990" y="4523740"/>
            <a:ext cx="1783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修改成功，其余不变</a:t>
            </a:r>
            <a:endParaRPr lang="zh-CN" altLang="en-US" sz="1400">
              <a:solidFill>
                <a:srgbClr val="FF0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" name="直接箭头连接符 1"/>
          <p:cNvCxnSpPr>
            <a:stCxn id="57" idx="3"/>
          </p:cNvCxnSpPr>
          <p:nvPr/>
        </p:nvCxnSpPr>
        <p:spPr>
          <a:xfrm flipH="1">
            <a:off x="2917825" y="2318385"/>
            <a:ext cx="1700530" cy="103124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62" idx="6"/>
            <a:endCxn id="64" idx="3"/>
          </p:cNvCxnSpPr>
          <p:nvPr/>
        </p:nvCxnSpPr>
        <p:spPr>
          <a:xfrm flipV="1">
            <a:off x="2033905" y="3822065"/>
            <a:ext cx="5490210" cy="19558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3.0.0"/>
</p:tagLst>
</file>

<file path=ppt/tags/tag10.xml><?xml version="1.0" encoding="utf-8"?>
<p:tagLst xmlns:p="http://schemas.openxmlformats.org/presentationml/2006/main">
  <p:tag name="PA" val="v3.0.0"/>
</p:tagLst>
</file>

<file path=ppt/tags/tag11.xml><?xml version="1.0" encoding="utf-8"?>
<p:tagLst xmlns:p="http://schemas.openxmlformats.org/presentationml/2006/main">
  <p:tag name="PA" val="v3.0.0"/>
</p:tagLst>
</file>

<file path=ppt/tags/tag12.xml><?xml version="1.0" encoding="utf-8"?>
<p:tagLst xmlns:p="http://schemas.openxmlformats.org/presentationml/2006/main">
  <p:tag name="PA" val="v3.0.0"/>
</p:tagLst>
</file>

<file path=ppt/tags/tag13.xml><?xml version="1.0" encoding="utf-8"?>
<p:tagLst xmlns:p="http://schemas.openxmlformats.org/presentationml/2006/main">
  <p:tag name="PA" val="v3.0.0"/>
</p:tagLst>
</file>

<file path=ppt/tags/tag14.xml><?xml version="1.0" encoding="utf-8"?>
<p:tagLst xmlns:p="http://schemas.openxmlformats.org/presentationml/2006/main">
  <p:tag name="PA" val="v3.0.0"/>
</p:tagLst>
</file>

<file path=ppt/tags/tag15.xml><?xml version="1.0" encoding="utf-8"?>
<p:tagLst xmlns:p="http://schemas.openxmlformats.org/presentationml/2006/main">
  <p:tag name="PA" val="v3.0.0"/>
</p:tagLst>
</file>

<file path=ppt/tags/tag16.xml><?xml version="1.0" encoding="utf-8"?>
<p:tagLst xmlns:p="http://schemas.openxmlformats.org/presentationml/2006/main">
  <p:tag name="PA" val="v3.0.0"/>
</p:tagLst>
</file>

<file path=ppt/tags/tag17.xml><?xml version="1.0" encoding="utf-8"?>
<p:tagLst xmlns:p="http://schemas.openxmlformats.org/presentationml/2006/main">
  <p:tag name="PA" val="v3.0.0"/>
</p:tagLst>
</file>

<file path=ppt/tags/tag18.xml><?xml version="1.0" encoding="utf-8"?>
<p:tagLst xmlns:p="http://schemas.openxmlformats.org/presentationml/2006/main">
  <p:tag name="PA" val="v3.0.0"/>
</p:tagLst>
</file>

<file path=ppt/tags/tag19.xml><?xml version="1.0" encoding="utf-8"?>
<p:tagLst xmlns:p="http://schemas.openxmlformats.org/presentationml/2006/main">
  <p:tag name="PA" val="v3.0.0"/>
</p:tagLst>
</file>

<file path=ppt/tags/tag2.xml><?xml version="1.0" encoding="utf-8"?>
<p:tagLst xmlns:p="http://schemas.openxmlformats.org/presentationml/2006/main">
  <p:tag name="PA" val="v3.0.0"/>
</p:tagLst>
</file>

<file path=ppt/tags/tag20.xml><?xml version="1.0" encoding="utf-8"?>
<p:tagLst xmlns:p="http://schemas.openxmlformats.org/presentationml/2006/main">
  <p:tag name="PA" val="v3.0.0"/>
</p:tagLst>
</file>

<file path=ppt/tags/tag21.xml><?xml version="1.0" encoding="utf-8"?>
<p:tagLst xmlns:p="http://schemas.openxmlformats.org/presentationml/2006/main">
  <p:tag name="PA" val="v3.0.0"/>
</p:tagLst>
</file>

<file path=ppt/tags/tag22.xml><?xml version="1.0" encoding="utf-8"?>
<p:tagLst xmlns:p="http://schemas.openxmlformats.org/presentationml/2006/main">
  <p:tag name="PA" val="v3.0.0"/>
</p:tagLst>
</file>

<file path=ppt/tags/tag23.xml><?xml version="1.0" encoding="utf-8"?>
<p:tagLst xmlns:p="http://schemas.openxmlformats.org/presentationml/2006/main">
  <p:tag name="PA" val="v3.0.0"/>
</p:tagLst>
</file>

<file path=ppt/tags/tag24.xml><?xml version="1.0" encoding="utf-8"?>
<p:tagLst xmlns:p="http://schemas.openxmlformats.org/presentationml/2006/main">
  <p:tag name="PA" val="v3.0.0"/>
</p:tagLst>
</file>

<file path=ppt/tags/tag25.xml><?xml version="1.0" encoding="utf-8"?>
<p:tagLst xmlns:p="http://schemas.openxmlformats.org/presentationml/2006/main">
  <p:tag name="PA" val="v3.0.0"/>
</p:tagLst>
</file>

<file path=ppt/tags/tag26.xml><?xml version="1.0" encoding="utf-8"?>
<p:tagLst xmlns:p="http://schemas.openxmlformats.org/presentationml/2006/main">
  <p:tag name="PA" val="v3.0.0"/>
</p:tagLst>
</file>

<file path=ppt/tags/tag27.xml><?xml version="1.0" encoding="utf-8"?>
<p:tagLst xmlns:p="http://schemas.openxmlformats.org/presentationml/2006/main">
  <p:tag name="PA" val="v3.0.0"/>
</p:tagLst>
</file>

<file path=ppt/tags/tag28.xml><?xml version="1.0" encoding="utf-8"?>
<p:tagLst xmlns:p="http://schemas.openxmlformats.org/presentationml/2006/main">
  <p:tag name="PA" val="v3.0.0"/>
</p:tagLst>
</file>

<file path=ppt/tags/tag29.xml><?xml version="1.0" encoding="utf-8"?>
<p:tagLst xmlns:p="http://schemas.openxmlformats.org/presentationml/2006/main">
  <p:tag name="PA" val="v3.0.0"/>
</p:tagLst>
</file>

<file path=ppt/tags/tag3.xml><?xml version="1.0" encoding="utf-8"?>
<p:tagLst xmlns:p="http://schemas.openxmlformats.org/presentationml/2006/main">
  <p:tag name="PA" val="v3.0.0"/>
</p:tagLst>
</file>

<file path=ppt/tags/tag30.xml><?xml version="1.0" encoding="utf-8"?>
<p:tagLst xmlns:p="http://schemas.openxmlformats.org/presentationml/2006/main">
  <p:tag name="PA" val="v3.0.0"/>
</p:tagLst>
</file>

<file path=ppt/tags/tag31.xml><?xml version="1.0" encoding="utf-8"?>
<p:tagLst xmlns:p="http://schemas.openxmlformats.org/presentationml/2006/main">
  <p:tag name="PA" val="v3.0.0"/>
</p:tagLst>
</file>

<file path=ppt/tags/tag32.xml><?xml version="1.0" encoding="utf-8"?>
<p:tagLst xmlns:p="http://schemas.openxmlformats.org/presentationml/2006/main">
  <p:tag name="PA" val="v3.0.0"/>
</p:tagLst>
</file>

<file path=ppt/tags/tag33.xml><?xml version="1.0" encoding="utf-8"?>
<p:tagLst xmlns:p="http://schemas.openxmlformats.org/presentationml/2006/main">
  <p:tag name="PA" val="v3.0.0"/>
</p:tagLst>
</file>

<file path=ppt/tags/tag34.xml><?xml version="1.0" encoding="utf-8"?>
<p:tagLst xmlns:p="http://schemas.openxmlformats.org/presentationml/2006/main">
  <p:tag name="PA" val="v3.0.0"/>
</p:tagLst>
</file>

<file path=ppt/tags/tag35.xml><?xml version="1.0" encoding="utf-8"?>
<p:tagLst xmlns:p="http://schemas.openxmlformats.org/presentationml/2006/main">
  <p:tag name="PA" val="v3.0.0"/>
</p:tagLst>
</file>

<file path=ppt/tags/tag36.xml><?xml version="1.0" encoding="utf-8"?>
<p:tagLst xmlns:p="http://schemas.openxmlformats.org/presentationml/2006/main">
  <p:tag name="PA" val="v3.0.0"/>
</p:tagLst>
</file>

<file path=ppt/tags/tag37.xml><?xml version="1.0" encoding="utf-8"?>
<p:tagLst xmlns:p="http://schemas.openxmlformats.org/presentationml/2006/main">
  <p:tag name="PA" val="v3.0.0"/>
</p:tagLst>
</file>

<file path=ppt/tags/tag38.xml><?xml version="1.0" encoding="utf-8"?>
<p:tagLst xmlns:p="http://schemas.openxmlformats.org/presentationml/2006/main">
  <p:tag name="PA" val="v3.0.0"/>
</p:tagLst>
</file>

<file path=ppt/tags/tag39.xml><?xml version="1.0" encoding="utf-8"?>
<p:tagLst xmlns:p="http://schemas.openxmlformats.org/presentationml/2006/main">
  <p:tag name="PA" val="v3.0.0"/>
</p:tagLst>
</file>

<file path=ppt/tags/tag4.xml><?xml version="1.0" encoding="utf-8"?>
<p:tagLst xmlns:p="http://schemas.openxmlformats.org/presentationml/2006/main">
  <p:tag name="PA" val="v3.0.0"/>
</p:tagLst>
</file>

<file path=ppt/tags/tag40.xml><?xml version="1.0" encoding="utf-8"?>
<p:tagLst xmlns:p="http://schemas.openxmlformats.org/presentationml/2006/main">
  <p:tag name="PA" val="v3.0.0"/>
</p:tagLst>
</file>

<file path=ppt/tags/tag41.xml><?xml version="1.0" encoding="utf-8"?>
<p:tagLst xmlns:p="http://schemas.openxmlformats.org/presentationml/2006/main">
  <p:tag name="PA" val="v3.0.0"/>
</p:tagLst>
</file>

<file path=ppt/tags/tag42.xml><?xml version="1.0" encoding="utf-8"?>
<p:tagLst xmlns:p="http://schemas.openxmlformats.org/presentationml/2006/main">
  <p:tag name="PA" val="v3.0.0"/>
</p:tagLst>
</file>

<file path=ppt/tags/tag43.xml><?xml version="1.0" encoding="utf-8"?>
<p:tagLst xmlns:p="http://schemas.openxmlformats.org/presentationml/2006/main">
  <p:tag name="PA" val="v3.0.0"/>
</p:tagLst>
</file>

<file path=ppt/tags/tag44.xml><?xml version="1.0" encoding="utf-8"?>
<p:tagLst xmlns:p="http://schemas.openxmlformats.org/presentationml/2006/main">
  <p:tag name="PA" val="v3.0.0"/>
</p:tagLst>
</file>

<file path=ppt/tags/tag45.xml><?xml version="1.0" encoding="utf-8"?>
<p:tagLst xmlns:p="http://schemas.openxmlformats.org/presentationml/2006/main">
  <p:tag name="PA" val="v3.0.0"/>
</p:tagLst>
</file>

<file path=ppt/tags/tag46.xml><?xml version="1.0" encoding="utf-8"?>
<p:tagLst xmlns:p="http://schemas.openxmlformats.org/presentationml/2006/main">
  <p:tag name="PA" val="v3.0.0"/>
</p:tagLst>
</file>

<file path=ppt/tags/tag47.xml><?xml version="1.0" encoding="utf-8"?>
<p:tagLst xmlns:p="http://schemas.openxmlformats.org/presentationml/2006/main">
  <p:tag name="PA" val="v3.0.0"/>
</p:tagLst>
</file>

<file path=ppt/tags/tag48.xml><?xml version="1.0" encoding="utf-8"?>
<p:tagLst xmlns:p="http://schemas.openxmlformats.org/presentationml/2006/main">
  <p:tag name="PA" val="v3.0.0"/>
</p:tagLst>
</file>

<file path=ppt/tags/tag49.xml><?xml version="1.0" encoding="utf-8"?>
<p:tagLst xmlns:p="http://schemas.openxmlformats.org/presentationml/2006/main">
  <p:tag name="PA" val="v3.0.0"/>
</p:tagLst>
</file>

<file path=ppt/tags/tag5.xml><?xml version="1.0" encoding="utf-8"?>
<p:tagLst xmlns:p="http://schemas.openxmlformats.org/presentationml/2006/main">
  <p:tag name="PA" val="v3.0.0"/>
</p:tagLst>
</file>

<file path=ppt/tags/tag50.xml><?xml version="1.0" encoding="utf-8"?>
<p:tagLst xmlns:p="http://schemas.openxmlformats.org/presentationml/2006/main">
  <p:tag name="PA" val="v3.0.0"/>
</p:tagLst>
</file>

<file path=ppt/tags/tag51.xml><?xml version="1.0" encoding="utf-8"?>
<p:tagLst xmlns:p="http://schemas.openxmlformats.org/presentationml/2006/main">
  <p:tag name="PA" val="v3.0.0"/>
</p:tagLst>
</file>

<file path=ppt/tags/tag52.xml><?xml version="1.0" encoding="utf-8"?>
<p:tagLst xmlns:p="http://schemas.openxmlformats.org/presentationml/2006/main">
  <p:tag name="PA" val="v3.0.0"/>
</p:tagLst>
</file>

<file path=ppt/tags/tag53.xml><?xml version="1.0" encoding="utf-8"?>
<p:tagLst xmlns:p="http://schemas.openxmlformats.org/presentationml/2006/main">
  <p:tag name="PA" val="v3.0.0"/>
</p:tagLst>
</file>

<file path=ppt/tags/tag54.xml><?xml version="1.0" encoding="utf-8"?>
<p:tagLst xmlns:p="http://schemas.openxmlformats.org/presentationml/2006/main">
  <p:tag name="PA" val="v3.0.0"/>
</p:tagLst>
</file>

<file path=ppt/tags/tag55.xml><?xml version="1.0" encoding="utf-8"?>
<p:tagLst xmlns:p="http://schemas.openxmlformats.org/presentationml/2006/main">
  <p:tag name="PA" val="v3.0.0"/>
</p:tagLst>
</file>

<file path=ppt/tags/tag56.xml><?xml version="1.0" encoding="utf-8"?>
<p:tagLst xmlns:p="http://schemas.openxmlformats.org/presentationml/2006/main">
  <p:tag name="PA" val="v3.0.0"/>
</p:tagLst>
</file>

<file path=ppt/tags/tag57.xml><?xml version="1.0" encoding="utf-8"?>
<p:tagLst xmlns:p="http://schemas.openxmlformats.org/presentationml/2006/main">
  <p:tag name="PA" val="v3.0.0"/>
</p:tagLst>
</file>

<file path=ppt/tags/tag58.xml><?xml version="1.0" encoding="utf-8"?>
<p:tagLst xmlns:p="http://schemas.openxmlformats.org/presentationml/2006/main">
  <p:tag name="PA" val="v3.0.0"/>
</p:tagLst>
</file>

<file path=ppt/tags/tag59.xml><?xml version="1.0" encoding="utf-8"?>
<p:tagLst xmlns:p="http://schemas.openxmlformats.org/presentationml/2006/main">
  <p:tag name="PA" val="v3.0.0"/>
</p:tagLst>
</file>

<file path=ppt/tags/tag6.xml><?xml version="1.0" encoding="utf-8"?>
<p:tagLst xmlns:p="http://schemas.openxmlformats.org/presentationml/2006/main">
  <p:tag name="PA" val="v3.0.0"/>
</p:tagLst>
</file>

<file path=ppt/tags/tag60.xml><?xml version="1.0" encoding="utf-8"?>
<p:tagLst xmlns:p="http://schemas.openxmlformats.org/presentationml/2006/main">
  <p:tag name="PA" val="v3.0.0"/>
</p:tagLst>
</file>

<file path=ppt/tags/tag61.xml><?xml version="1.0" encoding="utf-8"?>
<p:tagLst xmlns:p="http://schemas.openxmlformats.org/presentationml/2006/main">
  <p:tag name="PA" val="v3.0.0"/>
</p:tagLst>
</file>

<file path=ppt/tags/tag62.xml><?xml version="1.0" encoding="utf-8"?>
<p:tagLst xmlns:p="http://schemas.openxmlformats.org/presentationml/2006/main">
  <p:tag name="PA" val="v3.0.0"/>
</p:tagLst>
</file>

<file path=ppt/tags/tag63.xml><?xml version="1.0" encoding="utf-8"?>
<p:tagLst xmlns:p="http://schemas.openxmlformats.org/presentationml/2006/main">
  <p:tag name="PA" val="v3.0.0"/>
</p:tagLst>
</file>

<file path=ppt/tags/tag64.xml><?xml version="1.0" encoding="utf-8"?>
<p:tagLst xmlns:p="http://schemas.openxmlformats.org/presentationml/2006/main">
  <p:tag name="PA" val="v3.0.0"/>
</p:tagLst>
</file>

<file path=ppt/tags/tag65.xml><?xml version="1.0" encoding="utf-8"?>
<p:tagLst xmlns:p="http://schemas.openxmlformats.org/presentationml/2006/main">
  <p:tag name="PA" val="v3.0.0"/>
</p:tagLst>
</file>

<file path=ppt/tags/tag66.xml><?xml version="1.0" encoding="utf-8"?>
<p:tagLst xmlns:p="http://schemas.openxmlformats.org/presentationml/2006/main">
  <p:tag name="PA" val="v3.0.0"/>
</p:tagLst>
</file>

<file path=ppt/tags/tag67.xml><?xml version="1.0" encoding="utf-8"?>
<p:tagLst xmlns:p="http://schemas.openxmlformats.org/presentationml/2006/main">
  <p:tag name="PA" val="v3.0.0"/>
</p:tagLst>
</file>

<file path=ppt/tags/tag68.xml><?xml version="1.0" encoding="utf-8"?>
<p:tagLst xmlns:p="http://schemas.openxmlformats.org/presentationml/2006/main">
  <p:tag name="PA" val="v3.0.0"/>
</p:tagLst>
</file>

<file path=ppt/tags/tag69.xml><?xml version="1.0" encoding="utf-8"?>
<p:tagLst xmlns:p="http://schemas.openxmlformats.org/presentationml/2006/main">
  <p:tag name="PA" val="v3.0.0"/>
</p:tagLst>
</file>

<file path=ppt/tags/tag7.xml><?xml version="1.0" encoding="utf-8"?>
<p:tagLst xmlns:p="http://schemas.openxmlformats.org/presentationml/2006/main">
  <p:tag name="PA" val="v3.0.0"/>
</p:tagLst>
</file>

<file path=ppt/tags/tag70.xml><?xml version="1.0" encoding="utf-8"?>
<p:tagLst xmlns:p="http://schemas.openxmlformats.org/presentationml/2006/main">
  <p:tag name="PA" val="v3.0.0"/>
</p:tagLst>
</file>

<file path=ppt/tags/tag71.xml><?xml version="1.0" encoding="utf-8"?>
<p:tagLst xmlns:p="http://schemas.openxmlformats.org/presentationml/2006/main">
  <p:tag name="PA" val="v3.0.0"/>
</p:tagLst>
</file>

<file path=ppt/tags/tag72.xml><?xml version="1.0" encoding="utf-8"?>
<p:tagLst xmlns:p="http://schemas.openxmlformats.org/presentationml/2006/main">
  <p:tag name="PA" val="v3.0.0"/>
</p:tagLst>
</file>

<file path=ppt/tags/tag73.xml><?xml version="1.0" encoding="utf-8"?>
<p:tagLst xmlns:p="http://schemas.openxmlformats.org/presentationml/2006/main">
  <p:tag name="PA" val="v3.0.0"/>
</p:tagLst>
</file>

<file path=ppt/tags/tag74.xml><?xml version="1.0" encoding="utf-8"?>
<p:tagLst xmlns:p="http://schemas.openxmlformats.org/presentationml/2006/main">
  <p:tag name="PA" val="v3.0.0"/>
</p:tagLst>
</file>

<file path=ppt/tags/tag75.xml><?xml version="1.0" encoding="utf-8"?>
<p:tagLst xmlns:p="http://schemas.openxmlformats.org/presentationml/2006/main">
  <p:tag name="PA" val="v3.0.0"/>
</p:tagLst>
</file>

<file path=ppt/tags/tag76.xml><?xml version="1.0" encoding="utf-8"?>
<p:tagLst xmlns:p="http://schemas.openxmlformats.org/presentationml/2006/main">
  <p:tag name="PA" val="v3.0.0"/>
</p:tagLst>
</file>

<file path=ppt/tags/tag77.xml><?xml version="1.0" encoding="utf-8"?>
<p:tagLst xmlns:p="http://schemas.openxmlformats.org/presentationml/2006/main">
  <p:tag name="PA" val="v3.0.0"/>
</p:tagLst>
</file>

<file path=ppt/tags/tag78.xml><?xml version="1.0" encoding="utf-8"?>
<p:tagLst xmlns:p="http://schemas.openxmlformats.org/presentationml/2006/main">
  <p:tag name="commondata" val="eyJoZGlkIjoiNDg1ZTA3Mzk2Yzc1YTMwZjY2MjQ4NTNiYzVhMTJlYjkifQ=="/>
</p:tagLst>
</file>

<file path=ppt/tags/tag8.xml><?xml version="1.0" encoding="utf-8"?>
<p:tagLst xmlns:p="http://schemas.openxmlformats.org/presentationml/2006/main">
  <p:tag name="PA" val="v3.0.0"/>
</p:tagLst>
</file>

<file path=ppt/tags/tag9.xml><?xml version="1.0" encoding="utf-8"?>
<p:tagLst xmlns:p="http://schemas.openxmlformats.org/presentationml/2006/main">
  <p:tag name="PA" val="v3.0.0"/>
</p:tagLst>
</file>

<file path=ppt/theme/theme1.xml><?xml version="1.0" encoding="utf-8"?>
<a:theme xmlns:a="http://schemas.openxmlformats.org/drawingml/2006/main" name="Office 主题">
  <a:themeElements>
    <a:clrScheme name="自定义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C3954"/>
      </a:accent1>
      <a:accent2>
        <a:srgbClr val="ED7D31"/>
      </a:accent2>
      <a:accent3>
        <a:srgbClr val="3DB39D"/>
      </a:accent3>
      <a:accent4>
        <a:srgbClr val="FFC000"/>
      </a:accent4>
      <a:accent5>
        <a:srgbClr val="4472C4"/>
      </a:accent5>
      <a:accent6>
        <a:srgbClr val="E95770"/>
      </a:accent6>
      <a:hlink>
        <a:srgbClr val="0563C1"/>
      </a:hlink>
      <a:folHlink>
        <a:srgbClr val="954F72"/>
      </a:folHlink>
    </a:clrScheme>
    <a:fontScheme name="自定义 12">
      <a:majorFont>
        <a:latin typeface="微软雅黑"/>
        <a:ea typeface="微软雅黑"/>
        <a:cs typeface=""/>
      </a:majorFont>
      <a:minorFont>
        <a:latin typeface="微软雅黑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582</Words>
  <Application>WPS 演示</Application>
  <PresentationFormat>宽屏</PresentationFormat>
  <Paragraphs>118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微软雅黑 Light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新疆地区田间棉铃虫数量及其危害信息管理平台</dc:title>
  <dc:creator>Yu-Hao Cai（菜菜）</dc:creator>
  <dc:description>https://github.com/Rhylan2333/nyha</dc:description>
  <dc:subject>Python与数据库综合实践课程作业</dc:subject>
  <cp:category>课程作业</cp:category>
  <cp:lastModifiedBy>蔡雨豪</cp:lastModifiedBy>
  <cp:revision>866</cp:revision>
  <dcterms:created xsi:type="dcterms:W3CDTF">2015-08-10T10:22:00Z</dcterms:created>
  <dcterms:modified xsi:type="dcterms:W3CDTF">2023-10-13T02:19:24Z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5346B780A3A6486DBFB067EA878A84D3_13</vt:lpwstr>
  </property>
  <property fmtid="{D5CDD505-2E9C-101B-9397-08002B2CF9AE}" pid="3" name="KSOProductBuildVer">
    <vt:lpwstr>2052-12.1.0.15712</vt:lpwstr>
  </property>
</Properties>
</file>