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4"/>
  </p:notesMasterIdLst>
  <p:sldIdLst>
    <p:sldId id="446" r:id="rId2"/>
    <p:sldId id="58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pos="342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554F8"/>
    <a:srgbClr val="1A3788"/>
    <a:srgbClr val="CB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5C7C1-4291-4460-B8D7-4FFF1BDF9E97}">
  <a:tblStyle styleId="{FB75C7C1-4291-4460-B8D7-4FFF1BDF9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5059" autoAdjust="0"/>
  </p:normalViewPr>
  <p:slideViewPr>
    <p:cSldViewPr>
      <p:cViewPr varScale="1">
        <p:scale>
          <a:sx n="103" d="100"/>
          <a:sy n="103" d="100"/>
        </p:scale>
        <p:origin x="1085" y="62"/>
      </p:cViewPr>
      <p:guideLst>
        <p:guide orient="horz" pos="1983"/>
        <p:guide pos="34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14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98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09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87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4" r:id="rId3"/>
    <p:sldLayoutId id="2147483675" r:id="rId4"/>
    <p:sldLayoutId id="2147483676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9576D7-2B0C-41F0-8B66-088E4472E4DB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en-US" altLang="ko-KR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Raspberry PI</a:t>
            </a: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 종류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6DD1F-5357-42AD-A938-62DE0C680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" b="15204"/>
          <a:stretch/>
        </p:blipFill>
        <p:spPr>
          <a:xfrm>
            <a:off x="179512" y="555527"/>
            <a:ext cx="2547745" cy="1623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D3F156-72C5-47AC-80EE-CB1F75768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93"/>
          <a:stretch/>
        </p:blipFill>
        <p:spPr>
          <a:xfrm>
            <a:off x="3117270" y="599667"/>
            <a:ext cx="2494663" cy="1585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ED44D0-BFD3-4764-BB6F-D55E0E2025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08" b="15296"/>
          <a:stretch/>
        </p:blipFill>
        <p:spPr>
          <a:xfrm>
            <a:off x="5993820" y="568766"/>
            <a:ext cx="2494663" cy="16121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FDCCF5-0964-4033-A086-90E6761650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347" b="11483"/>
          <a:stretch/>
        </p:blipFill>
        <p:spPr>
          <a:xfrm>
            <a:off x="179513" y="2769236"/>
            <a:ext cx="2547743" cy="18270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019E5D-B54B-4F38-88CC-10D60AE645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330" b="11483"/>
          <a:stretch/>
        </p:blipFill>
        <p:spPr>
          <a:xfrm>
            <a:off x="3117271" y="2763423"/>
            <a:ext cx="2494662" cy="18270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9E8331-3831-4DE8-BB51-92A010E6BF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682"/>
          <a:stretch/>
        </p:blipFill>
        <p:spPr>
          <a:xfrm>
            <a:off x="6002947" y="2744374"/>
            <a:ext cx="2519444" cy="18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9ECE6-EA8E-5126-2831-67D38E45DB90}"/>
              </a:ext>
            </a:extLst>
          </p:cNvPr>
          <p:cNvSpPr txBox="1"/>
          <p:nvPr/>
        </p:nvSpPr>
        <p:spPr>
          <a:xfrm>
            <a:off x="123944" y="2263973"/>
            <a:ext cx="245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3 Model A&gt;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44005-1248-C1FE-B6DA-67DB57954D53}"/>
              </a:ext>
            </a:extLst>
          </p:cNvPr>
          <p:cNvSpPr txBox="1"/>
          <p:nvPr/>
        </p:nvSpPr>
        <p:spPr>
          <a:xfrm>
            <a:off x="3138649" y="2263972"/>
            <a:ext cx="245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3 Model B+&gt;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0F52-DA99-4428-C2AB-A67F9013E9F4}"/>
              </a:ext>
            </a:extLst>
          </p:cNvPr>
          <p:cNvSpPr txBox="1"/>
          <p:nvPr/>
        </p:nvSpPr>
        <p:spPr>
          <a:xfrm>
            <a:off x="5649868" y="2257799"/>
            <a:ext cx="32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Compute Module 3&gt;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40E5-8AB6-1C51-83D7-A3EBD3E1C996}"/>
              </a:ext>
            </a:extLst>
          </p:cNvPr>
          <p:cNvSpPr txBox="1"/>
          <p:nvPr/>
        </p:nvSpPr>
        <p:spPr>
          <a:xfrm>
            <a:off x="-159417" y="4618336"/>
            <a:ext cx="32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4 Model B&gt;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D1CF8-E330-CE5F-5FF8-F040414DC7C8}"/>
              </a:ext>
            </a:extLst>
          </p:cNvPr>
          <p:cNvSpPr txBox="1"/>
          <p:nvPr/>
        </p:nvSpPr>
        <p:spPr>
          <a:xfrm>
            <a:off x="2751799" y="4618336"/>
            <a:ext cx="32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400&gt;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07483-53CD-C570-0E97-D6085BDA5D93}"/>
              </a:ext>
            </a:extLst>
          </p:cNvPr>
          <p:cNvSpPr txBox="1"/>
          <p:nvPr/>
        </p:nvSpPr>
        <p:spPr>
          <a:xfrm>
            <a:off x="5738885" y="4606672"/>
            <a:ext cx="32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&lt;Raspberry PI Compute Module 4&gt;</a:t>
            </a:r>
          </a:p>
        </p:txBody>
      </p:sp>
    </p:spTree>
    <p:extLst>
      <p:ext uri="{BB962C8B-B14F-4D97-AF65-F5344CB8AC3E}">
        <p14:creationId xmlns:p14="http://schemas.microsoft.com/office/powerpoint/2010/main" val="29611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;p27"/>
          <p:cNvSpPr txBox="1">
            <a:spLocks/>
          </p:cNvSpPr>
          <p:nvPr/>
        </p:nvSpPr>
        <p:spPr>
          <a:xfrm>
            <a:off x="6012160" y="4803998"/>
            <a:ext cx="3419586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en-US" altLang="ko-KR" dirty="0">
                <a:solidFill>
                  <a:schemeClr val="tx1"/>
                </a:solidFill>
                <a:latin typeface="Gill Sans MT" panose="020B0502020104020203" pitchFamily="34" charset="0"/>
              </a:rPr>
              <a:t>2022 Intelligent Robot Component EH</a:t>
            </a:r>
            <a:endParaRPr lang="ko-KR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A075-57A5-42C1-A73E-CD9D0BB3E205}"/>
              </a:ext>
            </a:extLst>
          </p:cNvPr>
          <p:cNvSpPr txBox="1"/>
          <p:nvPr/>
        </p:nvSpPr>
        <p:spPr>
          <a:xfrm>
            <a:off x="539552" y="1327869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프로그램 시작 시 한번 </a:t>
            </a:r>
            <a:r>
              <a:rPr lang="ko-KR" altLang="en-US" b="1" dirty="0" err="1"/>
              <a:t>호출해야한다</a:t>
            </a:r>
            <a:r>
              <a:rPr lang="en-US" altLang="ko-KR" b="1" dirty="0"/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5664B-603B-416F-B66A-26A8D981D86A}"/>
              </a:ext>
            </a:extLst>
          </p:cNvPr>
          <p:cNvSpPr/>
          <p:nvPr/>
        </p:nvSpPr>
        <p:spPr>
          <a:xfrm>
            <a:off x="0" y="0"/>
            <a:ext cx="2699792" cy="411510"/>
          </a:xfrm>
          <a:prstGeom prst="rect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en-US" altLang="ko-KR" b="1" dirty="0" err="1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WiringPi</a:t>
            </a:r>
            <a:r>
              <a:rPr lang="en-US" altLang="ko-KR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Montserrat" panose="00000500000000000000" pitchFamily="2" charset="0"/>
                <a:ea typeface="Roboto Slab" pitchFamily="2" charset="0"/>
                <a:cs typeface="Montserrat" charset="0"/>
              </a:rPr>
              <a:t>함수 소개</a:t>
            </a:r>
            <a:endParaRPr lang="en-US" altLang="ko-KR" b="1" dirty="0">
              <a:solidFill>
                <a:schemeClr val="tx1"/>
              </a:solidFill>
              <a:latin typeface="Montserrat" panose="00000500000000000000" pitchFamily="2" charset="0"/>
              <a:ea typeface="Roboto Slab" pitchFamily="2" charset="0"/>
              <a:cs typeface="Montserrat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7137D-F8DB-9317-497B-F0CD9C542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7" b="66236"/>
          <a:stretch/>
        </p:blipFill>
        <p:spPr>
          <a:xfrm>
            <a:off x="687040" y="1874942"/>
            <a:ext cx="2700300" cy="3077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D379E-D533-D805-7637-0E9FEF63EFAF}"/>
              </a:ext>
            </a:extLst>
          </p:cNvPr>
          <p:cNvSpPr txBox="1"/>
          <p:nvPr/>
        </p:nvSpPr>
        <p:spPr>
          <a:xfrm>
            <a:off x="539552" y="915566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WiringPi</a:t>
            </a:r>
            <a:r>
              <a:rPr lang="en-US" altLang="ko-KR" b="1" dirty="0"/>
              <a:t> </a:t>
            </a:r>
            <a:r>
              <a:rPr lang="ko-KR" altLang="en-US" b="1" dirty="0"/>
              <a:t>초기화 함수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A3F9EC-7C8C-056B-7156-DAF9954E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79" b="35054"/>
          <a:stretch/>
        </p:blipFill>
        <p:spPr>
          <a:xfrm>
            <a:off x="683568" y="2720744"/>
            <a:ext cx="3240360" cy="333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6CFD0A-5000-EB14-E806-6D1C665B8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33"/>
          <a:stretch/>
        </p:blipFill>
        <p:spPr>
          <a:xfrm>
            <a:off x="680098" y="3592100"/>
            <a:ext cx="3240360" cy="333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25075-09FA-8189-98F8-D2A8C8AC4174}"/>
              </a:ext>
            </a:extLst>
          </p:cNvPr>
          <p:cNvSpPr txBox="1"/>
          <p:nvPr/>
        </p:nvSpPr>
        <p:spPr>
          <a:xfrm>
            <a:off x="539552" y="2333412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wpi</a:t>
            </a:r>
            <a:r>
              <a:rPr lang="ko-KR" altLang="en-US" sz="1200" b="1" dirty="0"/>
              <a:t>핀 번호 사용시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작성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AC424-9886-6CAC-AE0F-CAB41ECA142B}"/>
              </a:ext>
            </a:extLst>
          </p:cNvPr>
          <p:cNvSpPr txBox="1"/>
          <p:nvPr/>
        </p:nvSpPr>
        <p:spPr>
          <a:xfrm>
            <a:off x="542297" y="3170483"/>
            <a:ext cx="190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bcm</a:t>
            </a:r>
            <a:r>
              <a:rPr lang="ko-KR" altLang="en-US" sz="1200" b="1" dirty="0"/>
              <a:t>핀 번호 사용시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작성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BEF11-6F92-BAB5-B564-73401BECE3A8}"/>
              </a:ext>
            </a:extLst>
          </p:cNvPr>
          <p:cNvSpPr txBox="1"/>
          <p:nvPr/>
        </p:nvSpPr>
        <p:spPr>
          <a:xfrm>
            <a:off x="547512" y="4070049"/>
            <a:ext cx="229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물리적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phys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핀 사용시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작성</a:t>
            </a:r>
            <a:endParaRPr lang="en-US" altLang="ko-KR" b="1" dirty="0"/>
          </a:p>
        </p:txBody>
      </p:sp>
      <p:pic>
        <p:nvPicPr>
          <p:cNvPr id="16" name="Picture 4" descr="Raspberry Pi 3 B+ 핀 구성 [ pinout ]">
            <a:extLst>
              <a:ext uri="{FF2B5EF4-FFF2-40B4-BE49-F238E27FC236}">
                <a16:creationId xmlns:a16="http://schemas.microsoft.com/office/drawing/2014/main" id="{27EC19D7-D21C-D79E-C109-0544B707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61" y="483518"/>
            <a:ext cx="337937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50AACA09-5F1F-A544-ADC8-73688AB708DD}"/>
              </a:ext>
            </a:extLst>
          </p:cNvPr>
          <p:cNvSpPr/>
          <p:nvPr/>
        </p:nvSpPr>
        <p:spPr>
          <a:xfrm>
            <a:off x="5796136" y="1197645"/>
            <a:ext cx="1584176" cy="149969"/>
          </a:xfrm>
          <a:prstGeom prst="frame">
            <a:avLst>
              <a:gd name="adj1" fmla="val 3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33D89A-D3CB-3BFA-5F84-CA49FA1FDCA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580112" y="127263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24D4A9-118C-FBB9-883C-4D481F13676F}"/>
              </a:ext>
            </a:extLst>
          </p:cNvPr>
          <p:cNvSpPr txBox="1"/>
          <p:nvPr/>
        </p:nvSpPr>
        <p:spPr>
          <a:xfrm>
            <a:off x="4139444" y="1164255"/>
            <a:ext cx="1548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BCM 2 = WPI 8 = PHYS 3</a:t>
            </a:r>
          </a:p>
        </p:txBody>
      </p:sp>
    </p:spTree>
    <p:extLst>
      <p:ext uri="{BB962C8B-B14F-4D97-AF65-F5344CB8AC3E}">
        <p14:creationId xmlns:p14="http://schemas.microsoft.com/office/powerpoint/2010/main" val="7184416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39349</TotalTime>
  <Words>90</Words>
  <Application>Microsoft Office PowerPoint</Application>
  <PresentationFormat>화면 슬라이드 쇼(16:9)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Arial</vt:lpstr>
      <vt:lpstr>Barlow Semi Condensed</vt:lpstr>
      <vt:lpstr>Barlow Semi Condensed Medium</vt:lpstr>
      <vt:lpstr>Fjalla One</vt:lpstr>
      <vt:lpstr>Gill Sans MT</vt:lpstr>
      <vt:lpstr>Hind Vadodara Light</vt:lpstr>
      <vt:lpstr>Montserrat</vt:lpstr>
      <vt:lpstr>Roboto Condensed Light</vt:lpstr>
      <vt:lpstr>Technology Consulting by Slidesgo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무선조종 rc카(가칭)</dc:title>
  <dc:creator>YK</dc:creator>
  <cp:lastModifiedBy>손종희(2019130023)</cp:lastModifiedBy>
  <cp:revision>750</cp:revision>
  <dcterms:modified xsi:type="dcterms:W3CDTF">2022-08-28T12:37:38Z</dcterms:modified>
</cp:coreProperties>
</file>