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ABD-5ACC-4E77-99E8-4BC3AFFCA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9EAA3-C7E5-44B8-B987-803D29A8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B23D-96A9-41B9-9BB5-6188C5F9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FB96-E638-4467-A133-205E65C6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4738-497D-47E0-A5CF-0F259C07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EEE7-2EE7-4A02-8EB3-9CE0FA53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F4D7A-7871-4654-850C-4ACC64FE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2333-8133-4296-B9C4-E7432AA6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251B-CFB2-4777-98B7-5A9DD190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CE94-34D2-4F3F-9FDD-25C51FD7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A16B6-E11F-476F-8565-4F0710D9F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CE660-01DB-40B2-8DD0-1B9F7566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A904-2D3B-4A96-9983-C66BB57F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80BE-666B-429C-9B12-84DD7F49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35D0-22BD-446B-BC4A-BD5400D5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A181-120F-49B5-8AB0-A6AA4404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163-041A-4825-B278-C208F776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CC5E-B114-41F8-9270-BBB84181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C01B-E9D7-48D6-A545-B5CCD47B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C748-3C9B-4A19-BED6-0D1E78F6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7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800-5CCE-4DFC-8E49-95792772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F237-0BDE-4290-B5D8-3612AEBB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1DD0-B9A1-46FC-BF8B-11D22F7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D041-ABD7-4C0B-A3AE-9507ECD6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DE7D-7765-4F2C-B499-56333EEB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81EF-9C94-49E2-9782-D2FD9BC6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39F7-23F4-46EE-9538-B0D99A98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26A-95D8-4502-88E8-3A1B9EB8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9E2C-410C-4708-8B71-885214AB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219-2FC8-4959-BEDA-3D296EEE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9F5B-6869-449B-AAA4-5958721F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1062-5CEF-4688-A50F-7CD43AF7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B187-82F1-4B85-8164-4090309F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5F747-DD7A-4796-8593-FDBB78BD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2DA64-C849-4B48-93A5-B98AA42D3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E1DBD-BDDA-499E-BCE6-7B135B3D9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10A60-9C1E-4664-8038-B2FE2B18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D389D-7130-4CF9-921A-8485F986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F96A9-C4C2-4224-8A47-F9307F04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515D-A8C4-46E4-84A3-D158FB1B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F55C7-8A1F-45B0-B595-1DEC6F94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6047F-F297-491A-8B6A-2695CEA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357A0-07C8-4FC5-8026-FD756B2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232EC-9B22-445E-972D-B497BC4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E3CA-08DB-49DF-9BAD-46E7939A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3E83-034E-4CC6-AF5B-E1D25732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2F0-BAEE-45AF-8230-D8C7CEA1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340-EE10-445E-B15E-07E9C265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6BC78-866B-467D-83C0-9B2E2E91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9E30-FD1E-4B44-9E85-359BC1B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83CA6-06A0-40FB-BB68-05ED6165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570D-B3A6-4B43-9C9C-0187D713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6028-D53B-4128-9B57-2D524C6D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B8C2-577E-4B21-9FE8-34BAE950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5E7E-D9D8-4EC7-AC19-4FB6C552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32BCE-7B4E-4B79-8C23-630B89DE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D58D-BC31-4EFD-940F-48BEB51C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0CC0C-0340-4753-AA92-30EBD0E0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A3992-6CD7-4631-9FC7-20784131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84F9-77DD-4F67-AF16-C5BCF253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FA8B-3992-4354-9613-540015C0A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673D-FD10-43BF-BFD5-1D0F22C401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AAC2-492D-4B02-BE92-D74BDB02A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0E32-B215-466F-A227-F3ED0648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7EE5-E068-4615-976F-94E6BD8FB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8A735-1A96-4110-AC1B-442AC84DFB4C}"/>
              </a:ext>
            </a:extLst>
          </p:cNvPr>
          <p:cNvSpPr/>
          <p:nvPr/>
        </p:nvSpPr>
        <p:spPr>
          <a:xfrm>
            <a:off x="647350" y="125835"/>
            <a:ext cx="10897299" cy="12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D4805-5A61-4316-8882-C00729BDF243}"/>
              </a:ext>
            </a:extLst>
          </p:cNvPr>
          <p:cNvSpPr/>
          <p:nvPr/>
        </p:nvSpPr>
        <p:spPr>
          <a:xfrm>
            <a:off x="5235775" y="305927"/>
            <a:ext cx="12506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3474-DAB1-4459-8AA3-87885E7470D9}"/>
              </a:ext>
            </a:extLst>
          </p:cNvPr>
          <p:cNvSpPr/>
          <p:nvPr/>
        </p:nvSpPr>
        <p:spPr>
          <a:xfrm>
            <a:off x="647351" y="1589443"/>
            <a:ext cx="2062293" cy="50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4A568-37EB-44DD-A41F-EEA905D806B7}"/>
              </a:ext>
            </a:extLst>
          </p:cNvPr>
          <p:cNvSpPr/>
          <p:nvPr/>
        </p:nvSpPr>
        <p:spPr>
          <a:xfrm>
            <a:off x="2709644" y="1589443"/>
            <a:ext cx="2062293" cy="50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595D2-49C4-478D-856A-7B933B8265CF}"/>
              </a:ext>
            </a:extLst>
          </p:cNvPr>
          <p:cNvSpPr/>
          <p:nvPr/>
        </p:nvSpPr>
        <p:spPr>
          <a:xfrm>
            <a:off x="4771937" y="1589443"/>
            <a:ext cx="2062293" cy="50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0D0DE-4254-4FBC-9F70-589E200BB51A}"/>
              </a:ext>
            </a:extLst>
          </p:cNvPr>
          <p:cNvSpPr/>
          <p:nvPr/>
        </p:nvSpPr>
        <p:spPr>
          <a:xfrm>
            <a:off x="6834230" y="1589442"/>
            <a:ext cx="2062293" cy="50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94F30-BBDE-429F-94BD-001CA93C988D}"/>
              </a:ext>
            </a:extLst>
          </p:cNvPr>
          <p:cNvSpPr/>
          <p:nvPr/>
        </p:nvSpPr>
        <p:spPr>
          <a:xfrm>
            <a:off x="1429069" y="1658679"/>
            <a:ext cx="498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DCB34-DD6D-42DE-86E4-FD50F616B6EE}"/>
              </a:ext>
            </a:extLst>
          </p:cNvPr>
          <p:cNvSpPr/>
          <p:nvPr/>
        </p:nvSpPr>
        <p:spPr>
          <a:xfrm>
            <a:off x="3515407" y="1658679"/>
            <a:ext cx="5565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56EE9-0DE6-49FF-8F5B-700408465B36}"/>
              </a:ext>
            </a:extLst>
          </p:cNvPr>
          <p:cNvSpPr/>
          <p:nvPr/>
        </p:nvSpPr>
        <p:spPr>
          <a:xfrm>
            <a:off x="5532329" y="1658679"/>
            <a:ext cx="657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41F54-E7B6-454A-8BD1-A600789918D4}"/>
              </a:ext>
            </a:extLst>
          </p:cNvPr>
          <p:cNvSpPr/>
          <p:nvPr/>
        </p:nvSpPr>
        <p:spPr>
          <a:xfrm>
            <a:off x="7596777" y="1658679"/>
            <a:ext cx="5902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240D6A-5F4A-49AE-AB57-273067A645F9}"/>
              </a:ext>
            </a:extLst>
          </p:cNvPr>
          <p:cNvSpPr/>
          <p:nvPr/>
        </p:nvSpPr>
        <p:spPr>
          <a:xfrm>
            <a:off x="531135" y="2166485"/>
            <a:ext cx="1563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Heading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4593C-4047-48CD-ACDA-E9794F155422}"/>
              </a:ext>
            </a:extLst>
          </p:cNvPr>
          <p:cNvSpPr/>
          <p:nvPr/>
        </p:nvSpPr>
        <p:spPr>
          <a:xfrm>
            <a:off x="364676" y="2762112"/>
            <a:ext cx="156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Subheading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AB6E57-09AF-469B-B563-B04FE804727F}"/>
              </a:ext>
            </a:extLst>
          </p:cNvPr>
          <p:cNvSpPr/>
          <p:nvPr/>
        </p:nvSpPr>
        <p:spPr>
          <a:xfrm>
            <a:off x="296410" y="6253449"/>
            <a:ext cx="11792126" cy="50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A90976-D772-48C0-8ACF-7A1425C4EB1E}"/>
              </a:ext>
            </a:extLst>
          </p:cNvPr>
          <p:cNvSpPr/>
          <p:nvPr/>
        </p:nvSpPr>
        <p:spPr>
          <a:xfrm>
            <a:off x="5763791" y="6176480"/>
            <a:ext cx="6644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99DB5-1A73-4B9F-A534-4DFF340F1ACD}"/>
              </a:ext>
            </a:extLst>
          </p:cNvPr>
          <p:cNvSpPr txBox="1"/>
          <p:nvPr/>
        </p:nvSpPr>
        <p:spPr>
          <a:xfrm>
            <a:off x="550523" y="2710046"/>
            <a:ext cx="9370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 tanwell; </a:t>
            </a:r>
            <a:r>
              <a:rPr lang="en-US" sz="800" dirty="0" err="1"/>
              <a:t>thoct</a:t>
            </a:r>
            <a:r>
              <a:rPr lang="en-US" sz="800" dirty="0"/>
              <a:t> </a:t>
            </a:r>
            <a:r>
              <a:rPr lang="en-US" sz="800" dirty="0" err="1"/>
              <a:t>wie</a:t>
            </a:r>
            <a:r>
              <a:rPr lang="en-US" sz="800" dirty="0"/>
              <a:t> </a:t>
            </a:r>
            <a:r>
              <a:rPr lang="en-US" sz="800" dirty="0" err="1"/>
              <a:t>cklof</a:t>
            </a:r>
            <a:r>
              <a:rPr lang="en-US" sz="800" dirty="0"/>
              <a:t> o we </a:t>
            </a:r>
            <a:r>
              <a:rPr lang="en-US" sz="800" dirty="0" err="1"/>
              <a:t>aks</a:t>
            </a:r>
            <a:r>
              <a:rPr lang="en-US" sz="800" dirty="0"/>
              <a:t> us s </a:t>
            </a:r>
            <a:r>
              <a:rPr lang="en-US" sz="800" dirty="0" err="1"/>
              <a:t>ath</a:t>
            </a:r>
            <a:r>
              <a:rPr lang="en-US" sz="800" dirty="0"/>
              <a:t> </a:t>
            </a:r>
            <a:r>
              <a:rPr lang="en-US" sz="800" dirty="0" err="1"/>
              <a:t>Toulinoto</a:t>
            </a:r>
            <a:r>
              <a:rPr lang="en-US" sz="800" dirty="0"/>
              <a:t> </a:t>
            </a:r>
            <a:r>
              <a:rPr lang="en-US" sz="800" dirty="0" err="1"/>
              <a:t>tuf</a:t>
            </a:r>
            <a:r>
              <a:rPr lang="en-US" sz="800" dirty="0"/>
              <a:t> </a:t>
            </a:r>
            <a:r>
              <a:rPr lang="en-US" sz="800" dirty="0" err="1"/>
              <a:t>tos</a:t>
            </a:r>
            <a:r>
              <a:rPr lang="en-US" sz="800" dirty="0"/>
              <a:t> </a:t>
            </a:r>
            <a:r>
              <a:rPr lang="en-US" sz="800" dirty="0" err="1"/>
              <a:t>isorus</a:t>
            </a:r>
            <a:r>
              <a:rPr lang="en-US" sz="800" dirty="0"/>
              <a:t> </a:t>
            </a:r>
            <a:r>
              <a:rPr lang="en-US" sz="800" dirty="0" err="1"/>
              <a:t>wruse</a:t>
            </a:r>
            <a:r>
              <a:rPr lang="en-US" sz="800" dirty="0"/>
              <a:t> t and </a:t>
            </a:r>
            <a:r>
              <a:rPr lang="en-US" sz="800" dirty="0" err="1"/>
              <a:t>toseis</a:t>
            </a:r>
            <a:r>
              <a:rPr lang="en-US" sz="800" dirty="0"/>
              <a:t> </a:t>
            </a:r>
            <a:r>
              <a:rPr lang="en-US" sz="800" dirty="0" err="1"/>
              <a:t>tiolse</a:t>
            </a:r>
            <a:r>
              <a:rPr lang="en-US" sz="800" dirty="0"/>
              <a:t> t </a:t>
            </a:r>
            <a:r>
              <a:rPr lang="en-US" sz="800" dirty="0" err="1"/>
              <a:t>poug</a:t>
            </a:r>
            <a:r>
              <a:rPr lang="en-US" sz="800" dirty="0"/>
              <a:t> </a:t>
            </a:r>
            <a:r>
              <a:rPr lang="en-US" sz="800" dirty="0" err="1"/>
              <a:t>itom</a:t>
            </a:r>
            <a:r>
              <a:rPr lang="en-US" sz="800" dirty="0"/>
              <a:t>: t </a:t>
            </a:r>
            <a:r>
              <a:rPr lang="en-US" sz="800" dirty="0" err="1"/>
              <a:t>atithay</a:t>
            </a:r>
            <a:r>
              <a:rPr lang="en-US" sz="800" dirty="0"/>
              <a:t>, </a:t>
            </a:r>
            <a:r>
              <a:rPr lang="en-US" sz="800" dirty="0" err="1"/>
              <a:t>sorrs</a:t>
            </a:r>
            <a:r>
              <a:rPr lang="en-US" sz="800" dirty="0"/>
              <a:t> </a:t>
            </a:r>
            <a:r>
              <a:rPr lang="en-US" sz="800" dirty="0" err="1"/>
              <a:t>incofepo</a:t>
            </a:r>
            <a:r>
              <a:rPr lang="en-US" sz="800" dirty="0"/>
              <a:t> </a:t>
            </a:r>
            <a:r>
              <a:rPr lang="en-US" sz="800" dirty="0" err="1"/>
              <a:t>mee</a:t>
            </a:r>
            <a:r>
              <a:rPr lang="en-US" sz="800" dirty="0"/>
              <a:t>, </a:t>
            </a:r>
            <a:r>
              <a:rPr lang="en-US" sz="800" dirty="0" err="1"/>
              <a:t>ieand</a:t>
            </a:r>
            <a:r>
              <a:rPr lang="en-US" sz="800" dirty="0"/>
              <a:t> </a:t>
            </a:r>
            <a:r>
              <a:rPr lang="en-US" sz="800" dirty="0" err="1"/>
              <a:t>paco</a:t>
            </a:r>
            <a:r>
              <a:rPr lang="en-US" sz="800" dirty="0"/>
              <a:t> </a:t>
            </a:r>
            <a:r>
              <a:rPr lang="en-US" sz="800" dirty="0" err="1"/>
              <a:t>micty</a:t>
            </a:r>
            <a:r>
              <a:rPr lang="en-US" sz="800" dirty="0"/>
              <a:t> d </a:t>
            </a:r>
            <a:r>
              <a:rPr lang="en-US" sz="800" dirty="0" err="1"/>
              <a:t>ilizls</a:t>
            </a:r>
            <a:r>
              <a:rPr lang="en-US" sz="800" dirty="0"/>
              <a:t> </a:t>
            </a:r>
            <a:r>
              <a:rPr lang="en-US" sz="800" dirty="0" err="1"/>
              <a:t>dse</a:t>
            </a:r>
            <a:r>
              <a:rPr lang="en-US" sz="800" dirty="0"/>
              <a:t> tr, we </a:t>
            </a:r>
            <a:r>
              <a:rPr lang="en-US" sz="800" dirty="0" err="1"/>
              <a:t>aly</a:t>
            </a:r>
            <a:r>
              <a:rPr lang="en-US" sz="800" dirty="0"/>
              <a:t>, </a:t>
            </a:r>
            <a:r>
              <a:rPr lang="en-US" sz="800" dirty="0" err="1"/>
              <a:t>ar'spr's</a:t>
            </a:r>
            <a:r>
              <a:rPr lang="en-US" sz="800" dirty="0"/>
              <a:t> '</a:t>
            </a:r>
            <a:r>
              <a:rPr lang="en-US" sz="800" dirty="0" err="1"/>
              <a:t>sher</a:t>
            </a:r>
            <a:r>
              <a:rPr lang="en-US" sz="800" dirty="0"/>
              <a:t> </a:t>
            </a:r>
            <a:r>
              <a:rPr lang="en-US" sz="800" dirty="0" err="1"/>
              <a:t>woufles</a:t>
            </a:r>
            <a:r>
              <a:rPr lang="en-US" sz="800" dirty="0"/>
              <a:t> </a:t>
            </a:r>
            <a:r>
              <a:rPr lang="en-US" sz="800" dirty="0" err="1"/>
              <a:t>athip</a:t>
            </a:r>
            <a:r>
              <a:rPr lang="en-US" sz="800" dirty="0"/>
              <a:t>: </a:t>
            </a:r>
            <a:r>
              <a:rPr lang="en-US" sz="800" dirty="0" err="1"/>
              <a:t>sounde</a:t>
            </a:r>
            <a:r>
              <a:rPr lang="en-US" sz="800" dirty="0"/>
              <a:t>, </a:t>
            </a:r>
            <a:r>
              <a:rPr lang="en-US" sz="800" dirty="0" err="1"/>
              <a:t>Tond</a:t>
            </a:r>
            <a:r>
              <a:rPr lang="en-US" sz="800" dirty="0"/>
              <a:t> </a:t>
            </a:r>
            <a:r>
              <a:rPr lang="en-US" sz="800" dirty="0" err="1"/>
              <a:t>aie</a:t>
            </a:r>
            <a:r>
              <a:rPr lang="en-US" sz="800" dirty="0"/>
              <a:t>, an </a:t>
            </a:r>
            <a:r>
              <a:rPr lang="en-US" sz="800" dirty="0" err="1"/>
              <a:t>bos</a:t>
            </a:r>
            <a:r>
              <a:rPr lang="en-US" sz="800" dirty="0"/>
              <a:t> withe thy, </a:t>
            </a:r>
            <a:r>
              <a:rPr lang="en-US" sz="800" dirty="0" err="1"/>
              <a:t>ans</a:t>
            </a:r>
            <a:r>
              <a:rPr lang="en-US" sz="800" dirty="0"/>
              <a:t> </a:t>
            </a:r>
            <a:r>
              <a:rPr lang="en-US" sz="800" dirty="0" err="1"/>
              <a:t>otonghis</a:t>
            </a:r>
            <a:r>
              <a:rPr lang="en-US" sz="800" dirty="0"/>
              <a:t> </a:t>
            </a:r>
            <a:r>
              <a:rPr lang="en-US" sz="800" dirty="0" err="1"/>
              <a:t>meay</a:t>
            </a:r>
            <a:r>
              <a:rPr lang="en-US" sz="800" dirty="0"/>
              <a:t> </a:t>
            </a:r>
            <a:r>
              <a:rPr lang="en-US" sz="800" dirty="0" err="1"/>
              <a:t>ndoit</a:t>
            </a:r>
            <a:r>
              <a:rPr lang="en-US" sz="800" dirty="0"/>
              <a:t> a </a:t>
            </a:r>
            <a:r>
              <a:rPr lang="en-US" sz="800" dirty="0" err="1"/>
              <a:t>ghe</a:t>
            </a:r>
            <a:r>
              <a:rPr lang="en-US" sz="800" dirty="0"/>
              <a:t>, s, be at </a:t>
            </a:r>
            <a:r>
              <a:rPr lang="en-US" sz="800" dirty="0" err="1"/>
              <a:t>whe</a:t>
            </a:r>
            <a:r>
              <a:rPr lang="en-US" sz="800" dirty="0"/>
              <a:t>, </a:t>
            </a:r>
            <a:r>
              <a:rPr lang="en-US" sz="800" dirty="0" err="1"/>
              <a:t>anore</a:t>
            </a:r>
            <a:r>
              <a:rPr lang="en-US" sz="800" dirty="0"/>
              <a:t> o s r n d. tot </a:t>
            </a:r>
            <a:r>
              <a:rPr lang="en-US" sz="800" dirty="0" err="1"/>
              <a:t>umagat</a:t>
            </a:r>
            <a:r>
              <a:rPr lang="en-US" sz="800" dirty="0"/>
              <a:t> </a:t>
            </a:r>
            <a:r>
              <a:rPr lang="en-US" sz="800" dirty="0" err="1"/>
              <a:t>bly</a:t>
            </a:r>
            <a:r>
              <a:rPr lang="en-US" sz="800" dirty="0"/>
              <a:t>, s </a:t>
            </a:r>
            <a:r>
              <a:rPr lang="en-US" sz="800" dirty="0" err="1"/>
              <a:t>ubellis</a:t>
            </a:r>
            <a:r>
              <a:rPr lang="en-US" sz="800" dirty="0"/>
              <a:t> </a:t>
            </a:r>
            <a:r>
              <a:rPr lang="en-US" sz="800" dirty="0" err="1"/>
              <a:t>pis</a:t>
            </a:r>
            <a:r>
              <a:rPr lang="en-US" sz="800" dirty="0"/>
              <a:t>, n t-ad </a:t>
            </a:r>
            <a:r>
              <a:rPr lang="en-US" sz="800" dirty="0" err="1"/>
              <a:t>Tof</a:t>
            </a:r>
            <a:r>
              <a:rPr lang="en-US" sz="800" dirty="0"/>
              <a:t> </a:t>
            </a:r>
            <a:r>
              <a:rPr lang="en-US" sz="800" dirty="0" err="1"/>
              <a:t>cosse</a:t>
            </a:r>
            <a:r>
              <a:rPr lang="en-US" sz="800" dirty="0"/>
              <a:t> </a:t>
            </a:r>
            <a:r>
              <a:rPr lang="en-US" sz="800" dirty="0" err="1"/>
              <a:t>orcheche</a:t>
            </a:r>
            <a:r>
              <a:rPr lang="en-US" sz="800" dirty="0"/>
              <a:t>, d </a:t>
            </a:r>
            <a:r>
              <a:rPr lang="en-US" sz="800" dirty="0" err="1"/>
              <a:t>nas</a:t>
            </a:r>
            <a:r>
              <a:rPr lang="en-US" sz="800" dirty="0"/>
              <a:t> t </a:t>
            </a:r>
            <a:r>
              <a:rPr lang="en-US" sz="800" dirty="0" err="1"/>
              <a:t>Wh</a:t>
            </a:r>
            <a:r>
              <a:rPr lang="en-US" sz="800" dirty="0"/>
              <a:t> </a:t>
            </a:r>
            <a:r>
              <a:rPr lang="en-US" sz="800" dirty="0" err="1"/>
              <a:t>tutho</a:t>
            </a:r>
            <a:r>
              <a:rPr lang="en-US" sz="800" dirty="0"/>
              <a:t> </a:t>
            </a:r>
            <a:r>
              <a:rPr lang="en-US" sz="800" dirty="0" err="1"/>
              <a:t>r'd</a:t>
            </a:r>
            <a:r>
              <a:rPr lang="en-US" sz="800" dirty="0"/>
              <a:t> </a:t>
            </a:r>
            <a:r>
              <a:rPr lang="en-US" sz="800" dirty="0" err="1"/>
              <a:t>ora</a:t>
            </a:r>
            <a:r>
              <a:rPr lang="en-US" sz="800" dirty="0"/>
              <a:t> </a:t>
            </a:r>
            <a:r>
              <a:rPr lang="en-US" sz="800" dirty="0" err="1"/>
              <a:t>nd</a:t>
            </a:r>
            <a:r>
              <a:rPr lang="en-US" sz="800" dirty="0"/>
              <a:t>, </a:t>
            </a:r>
            <a:r>
              <a:rPr lang="en-US" sz="800" dirty="0" err="1"/>
              <a:t>tunwhepo</a:t>
            </a:r>
            <a:r>
              <a:rPr lang="en-US" sz="800" dirty="0"/>
              <a:t> </a:t>
            </a:r>
            <a:r>
              <a:rPr lang="en-US" sz="800" dirty="0" err="1"/>
              <a:t>oflivepr</a:t>
            </a:r>
            <a:r>
              <a:rPr lang="en-US" sz="800" dirty="0"/>
              <a:t> </a:t>
            </a:r>
            <a:r>
              <a:rPr lang="en-US" sz="800" dirty="0" err="1"/>
              <a:t>trd</a:t>
            </a:r>
            <a:r>
              <a:rPr lang="en-US" sz="800" dirty="0"/>
              <a:t> </a:t>
            </a:r>
            <a:r>
              <a:rPr lang="en-US" sz="800" dirty="0" err="1"/>
              <a:t>mametredke</a:t>
            </a:r>
            <a:r>
              <a:rPr lang="en-US" sz="800" dirty="0"/>
              <a:t> </a:t>
            </a:r>
            <a:r>
              <a:rPr lang="en-US" sz="800" dirty="0" err="1"/>
              <a:t>ththa</a:t>
            </a:r>
            <a:r>
              <a:rPr lang="en-US" sz="800" dirty="0"/>
              <a:t> </a:t>
            </a:r>
            <a:r>
              <a:rPr lang="en-US" sz="800" dirty="0" err="1"/>
              <a:t>se'eathe</a:t>
            </a:r>
            <a:r>
              <a:rPr lang="en-US" sz="800" dirty="0"/>
              <a:t>; </a:t>
            </a:r>
            <a:r>
              <a:rPr lang="en-US" sz="800" dirty="0" err="1"/>
              <a:t>bercamaitothep</a:t>
            </a:r>
            <a:r>
              <a:rPr lang="en-US" sz="800" dirty="0"/>
              <a:t> </a:t>
            </a:r>
            <a:r>
              <a:rPr lang="en-US" sz="800" dirty="0" err="1"/>
              <a:t>anth</a:t>
            </a:r>
            <a:r>
              <a:rPr lang="en-US" sz="800" dirty="0"/>
              <a:t> t s b; </a:t>
            </a:r>
            <a:r>
              <a:rPr lang="en-US" sz="800" dirty="0" err="1"/>
              <a:t>usp</a:t>
            </a:r>
            <a:r>
              <a:rPr lang="en-US" sz="800" dirty="0"/>
              <a:t>: miler </a:t>
            </a:r>
            <a:r>
              <a:rPr lang="en-US" sz="800" dirty="0" err="1"/>
              <a:t>qug</a:t>
            </a:r>
            <a:r>
              <a:rPr lang="en-US" sz="800" dirty="0"/>
              <a:t> </a:t>
            </a:r>
            <a:r>
              <a:rPr lang="en-US" sz="800" dirty="0" err="1"/>
              <a:t>ober</a:t>
            </a:r>
            <a:r>
              <a:rPr lang="en-US" sz="800" dirty="0"/>
              <a:t> </a:t>
            </a:r>
            <a:r>
              <a:rPr lang="en-US" sz="800" dirty="0" err="1"/>
              <a:t>he'e</a:t>
            </a:r>
            <a:r>
              <a:rPr lang="en-US" sz="800" dirty="0"/>
              <a:t> </a:t>
            </a:r>
            <a:r>
              <a:rPr lang="en-US" sz="800" dirty="0" err="1"/>
              <a:t>fo</a:t>
            </a:r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EE839-C61E-4FD7-AD21-E8F053952F04}"/>
              </a:ext>
            </a:extLst>
          </p:cNvPr>
          <p:cNvSpPr txBox="1"/>
          <p:nvPr/>
        </p:nvSpPr>
        <p:spPr>
          <a:xfrm>
            <a:off x="531135" y="3350494"/>
            <a:ext cx="775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Ton tanwell; </a:t>
            </a:r>
            <a:r>
              <a:rPr lang="en-US" sz="800" dirty="0" err="1"/>
              <a:t>thoct</a:t>
            </a:r>
            <a:r>
              <a:rPr lang="en-US" sz="800" dirty="0"/>
              <a:t> </a:t>
            </a:r>
            <a:r>
              <a:rPr lang="en-US" sz="800" dirty="0" err="1"/>
              <a:t>wie</a:t>
            </a:r>
            <a:r>
              <a:rPr lang="en-US" sz="800" dirty="0"/>
              <a:t> </a:t>
            </a:r>
            <a:r>
              <a:rPr lang="en-US" sz="800" dirty="0" err="1"/>
              <a:t>cklof</a:t>
            </a:r>
            <a:r>
              <a:rPr lang="en-US" sz="800" dirty="0"/>
              <a:t> o we </a:t>
            </a:r>
            <a:r>
              <a:rPr lang="en-US" sz="800" dirty="0" err="1"/>
              <a:t>aks</a:t>
            </a:r>
            <a:r>
              <a:rPr lang="en-US" sz="800" dirty="0"/>
              <a:t> us s </a:t>
            </a:r>
            <a:r>
              <a:rPr lang="en-US" sz="800" dirty="0" err="1"/>
              <a:t>ath</a:t>
            </a:r>
            <a:r>
              <a:rPr lang="en-US" sz="800" dirty="0"/>
              <a:t> </a:t>
            </a:r>
            <a:r>
              <a:rPr lang="en-US" sz="800" dirty="0" err="1"/>
              <a:t>Toulinoto</a:t>
            </a:r>
            <a:r>
              <a:rPr lang="en-US" sz="800" dirty="0"/>
              <a:t> </a:t>
            </a:r>
            <a:r>
              <a:rPr lang="en-US" sz="800" dirty="0" err="1"/>
              <a:t>tuf</a:t>
            </a:r>
            <a:r>
              <a:rPr lang="en-US" sz="800" dirty="0"/>
              <a:t> </a:t>
            </a:r>
            <a:r>
              <a:rPr lang="en-US" sz="800" dirty="0" err="1"/>
              <a:t>tos</a:t>
            </a:r>
            <a:r>
              <a:rPr lang="en-US" sz="800" dirty="0"/>
              <a:t> </a:t>
            </a:r>
            <a:r>
              <a:rPr lang="en-US" sz="800" dirty="0" err="1"/>
              <a:t>isorus</a:t>
            </a:r>
            <a:r>
              <a:rPr lang="en-US" sz="800" dirty="0"/>
              <a:t> </a:t>
            </a:r>
            <a:r>
              <a:rPr lang="en-US" sz="800" dirty="0" err="1"/>
              <a:t>wruse</a:t>
            </a:r>
            <a:r>
              <a:rPr lang="en-US" sz="800" dirty="0"/>
              <a:t> t and </a:t>
            </a:r>
            <a:r>
              <a:rPr lang="en-US" sz="800" dirty="0" err="1"/>
              <a:t>toseis</a:t>
            </a:r>
            <a:r>
              <a:rPr lang="en-US" sz="800" dirty="0"/>
              <a:t> </a:t>
            </a:r>
            <a:r>
              <a:rPr lang="en-US" sz="800" dirty="0" err="1"/>
              <a:t>tiolse</a:t>
            </a:r>
            <a:r>
              <a:rPr lang="en-US" sz="800" dirty="0"/>
              <a:t> t </a:t>
            </a:r>
            <a:r>
              <a:rPr lang="en-US" sz="800" dirty="0" err="1"/>
              <a:t>poug</a:t>
            </a:r>
            <a:r>
              <a:rPr lang="en-US" sz="800" dirty="0"/>
              <a:t> </a:t>
            </a:r>
            <a:r>
              <a:rPr lang="en-US" sz="800" dirty="0" err="1"/>
              <a:t>itom</a:t>
            </a:r>
            <a:r>
              <a:rPr lang="en-US" sz="800" dirty="0"/>
              <a:t>: t </a:t>
            </a:r>
            <a:r>
              <a:rPr lang="en-US" sz="800" dirty="0" err="1"/>
              <a:t>atithay</a:t>
            </a:r>
            <a:r>
              <a:rPr lang="en-US" sz="800" dirty="0"/>
              <a:t>, </a:t>
            </a:r>
            <a:r>
              <a:rPr lang="en-US" sz="800" dirty="0" err="1"/>
              <a:t>sorrs</a:t>
            </a:r>
            <a:r>
              <a:rPr lang="en-US" sz="800" dirty="0"/>
              <a:t> </a:t>
            </a:r>
            <a:r>
              <a:rPr lang="en-US" sz="800" dirty="0" err="1"/>
              <a:t>incofepo</a:t>
            </a:r>
            <a:r>
              <a:rPr lang="en-US" sz="800" dirty="0"/>
              <a:t> </a:t>
            </a:r>
            <a:r>
              <a:rPr lang="en-US" sz="800" dirty="0" err="1"/>
              <a:t>mee</a:t>
            </a:r>
            <a:r>
              <a:rPr lang="en-US" sz="800" dirty="0"/>
              <a:t>, </a:t>
            </a:r>
            <a:r>
              <a:rPr lang="en-US" sz="800" dirty="0" err="1"/>
              <a:t>ieand</a:t>
            </a:r>
            <a:r>
              <a:rPr lang="en-US" sz="800" dirty="0"/>
              <a:t> </a:t>
            </a:r>
            <a:r>
              <a:rPr lang="en-US" sz="800" dirty="0" err="1"/>
              <a:t>paco</a:t>
            </a:r>
            <a:r>
              <a:rPr lang="en-US" sz="800" dirty="0"/>
              <a:t> </a:t>
            </a:r>
            <a:r>
              <a:rPr lang="en-US" sz="800" dirty="0" err="1"/>
              <a:t>micty</a:t>
            </a:r>
            <a:r>
              <a:rPr lang="en-US" sz="800" dirty="0"/>
              <a:t> d </a:t>
            </a:r>
            <a:r>
              <a:rPr lang="en-US" sz="800" dirty="0" err="1"/>
              <a:t>ilizls</a:t>
            </a:r>
            <a:r>
              <a:rPr lang="en-US" sz="800" dirty="0"/>
              <a:t> </a:t>
            </a:r>
            <a:r>
              <a:rPr lang="en-US" sz="800" dirty="0" err="1"/>
              <a:t>dse</a:t>
            </a:r>
            <a:r>
              <a:rPr lang="en-US" sz="800" dirty="0"/>
              <a:t> tr, we </a:t>
            </a:r>
            <a:r>
              <a:rPr lang="en-US" sz="800" dirty="0" err="1"/>
              <a:t>aly</a:t>
            </a:r>
            <a:r>
              <a:rPr lang="en-US" sz="800" dirty="0"/>
              <a:t>, </a:t>
            </a:r>
            <a:r>
              <a:rPr lang="en-US" sz="800" dirty="0" err="1"/>
              <a:t>ar'spr's</a:t>
            </a:r>
            <a:r>
              <a:rPr lang="en-US" sz="800" dirty="0"/>
              <a:t> '</a:t>
            </a:r>
            <a:r>
              <a:rPr lang="en-US" sz="800" dirty="0" err="1"/>
              <a:t>sher</a:t>
            </a:r>
            <a:r>
              <a:rPr lang="en-US" sz="800" dirty="0"/>
              <a:t> </a:t>
            </a:r>
            <a:r>
              <a:rPr lang="en-US" sz="800" dirty="0" err="1"/>
              <a:t>woufles</a:t>
            </a:r>
            <a:r>
              <a:rPr lang="en-US" sz="800" dirty="0"/>
              <a:t> </a:t>
            </a:r>
            <a:r>
              <a:rPr lang="en-US" sz="800" dirty="0" err="1"/>
              <a:t>athip</a:t>
            </a:r>
            <a:r>
              <a:rPr lang="en-US" sz="800" dirty="0"/>
              <a:t>: </a:t>
            </a:r>
            <a:r>
              <a:rPr lang="en-US" sz="800" dirty="0" err="1"/>
              <a:t>sounde</a:t>
            </a:r>
            <a:r>
              <a:rPr lang="en-US" sz="800" dirty="0"/>
              <a:t>, </a:t>
            </a:r>
            <a:r>
              <a:rPr lang="en-US" sz="800" dirty="0" err="1"/>
              <a:t>Tond</a:t>
            </a:r>
            <a:r>
              <a:rPr lang="en-US" sz="800" dirty="0"/>
              <a:t> </a:t>
            </a:r>
            <a:r>
              <a:rPr lang="en-US" sz="800" dirty="0" err="1"/>
              <a:t>aie</a:t>
            </a:r>
            <a:r>
              <a:rPr lang="en-US" sz="800" dirty="0"/>
              <a:t>, an </a:t>
            </a:r>
            <a:r>
              <a:rPr lang="en-US" sz="800" dirty="0" err="1"/>
              <a:t>bos</a:t>
            </a:r>
            <a:r>
              <a:rPr lang="en-US" sz="800" dirty="0"/>
              <a:t> withe thy, </a:t>
            </a:r>
            <a:r>
              <a:rPr lang="en-US" sz="800" dirty="0" err="1"/>
              <a:t>ans</a:t>
            </a:r>
            <a:r>
              <a:rPr lang="en-US" sz="800" dirty="0"/>
              <a:t> </a:t>
            </a:r>
            <a:r>
              <a:rPr lang="en-US" sz="800" dirty="0" err="1"/>
              <a:t>otonghis</a:t>
            </a:r>
            <a:r>
              <a:rPr lang="en-US" sz="800" dirty="0"/>
              <a:t> </a:t>
            </a:r>
            <a:r>
              <a:rPr lang="en-US" sz="800" dirty="0" err="1"/>
              <a:t>meay</a:t>
            </a:r>
            <a:r>
              <a:rPr lang="en-US" sz="800" dirty="0"/>
              <a:t> </a:t>
            </a:r>
            <a:r>
              <a:rPr lang="en-US" sz="800" dirty="0" err="1"/>
              <a:t>ndoit</a:t>
            </a:r>
            <a:r>
              <a:rPr lang="en-US" sz="800" dirty="0"/>
              <a:t> a </a:t>
            </a:r>
            <a:r>
              <a:rPr lang="en-US" sz="800" dirty="0" err="1"/>
              <a:t>ghe</a:t>
            </a:r>
            <a:r>
              <a:rPr lang="en-US" sz="800" dirty="0"/>
              <a:t>, s, be at </a:t>
            </a:r>
            <a:r>
              <a:rPr lang="en-US" sz="800" dirty="0" err="1"/>
              <a:t>whe</a:t>
            </a:r>
            <a:r>
              <a:rPr lang="en-US" sz="800" dirty="0"/>
              <a:t>, </a:t>
            </a:r>
            <a:r>
              <a:rPr lang="en-US" sz="800" dirty="0" err="1"/>
              <a:t>anore</a:t>
            </a:r>
            <a:r>
              <a:rPr lang="en-US" sz="800" dirty="0"/>
              <a:t> o s r n d. tot </a:t>
            </a:r>
            <a:r>
              <a:rPr lang="en-US" sz="800" dirty="0" err="1"/>
              <a:t>umagat</a:t>
            </a:r>
            <a:r>
              <a:rPr lang="en-US" sz="800" dirty="0"/>
              <a:t> </a:t>
            </a:r>
            <a:r>
              <a:rPr lang="en-US" sz="800" dirty="0" err="1"/>
              <a:t>bly</a:t>
            </a:r>
            <a:r>
              <a:rPr lang="en-US" sz="800" dirty="0"/>
              <a:t>, s </a:t>
            </a:r>
            <a:r>
              <a:rPr lang="en-US" sz="800" dirty="0" err="1"/>
              <a:t>ubellis</a:t>
            </a:r>
            <a:r>
              <a:rPr lang="en-US" sz="800" dirty="0"/>
              <a:t> </a:t>
            </a:r>
            <a:r>
              <a:rPr lang="en-US" sz="800" dirty="0" err="1"/>
              <a:t>pis</a:t>
            </a:r>
            <a:r>
              <a:rPr lang="en-US" sz="800" dirty="0"/>
              <a:t>, n t-ad </a:t>
            </a:r>
            <a:r>
              <a:rPr lang="en-US" sz="800" dirty="0" err="1"/>
              <a:t>Tof</a:t>
            </a:r>
            <a:r>
              <a:rPr lang="en-US" sz="800" dirty="0"/>
              <a:t> </a:t>
            </a:r>
            <a:r>
              <a:rPr lang="en-US" sz="800" dirty="0" err="1"/>
              <a:t>cosse</a:t>
            </a:r>
            <a:r>
              <a:rPr lang="en-US" sz="800" dirty="0"/>
              <a:t> </a:t>
            </a:r>
            <a:r>
              <a:rPr lang="en-US" sz="800" dirty="0" err="1"/>
              <a:t>orcheche</a:t>
            </a:r>
            <a:r>
              <a:rPr lang="en-US" sz="800" dirty="0"/>
              <a:t>, d </a:t>
            </a:r>
            <a:r>
              <a:rPr lang="en-US" sz="800" dirty="0" err="1"/>
              <a:t>nas</a:t>
            </a:r>
            <a:r>
              <a:rPr lang="en-US" sz="800" dirty="0"/>
              <a:t> t </a:t>
            </a:r>
            <a:r>
              <a:rPr lang="en-US" sz="800" dirty="0" err="1"/>
              <a:t>Wh</a:t>
            </a:r>
            <a:r>
              <a:rPr lang="en-US" sz="800" dirty="0"/>
              <a:t> </a:t>
            </a:r>
            <a:r>
              <a:rPr lang="en-US" sz="800" dirty="0" err="1"/>
              <a:t>tutho</a:t>
            </a:r>
            <a:r>
              <a:rPr lang="en-US" sz="800" dirty="0"/>
              <a:t> </a:t>
            </a:r>
            <a:r>
              <a:rPr lang="en-US" sz="800" dirty="0" err="1"/>
              <a:t>r'd</a:t>
            </a:r>
            <a:r>
              <a:rPr lang="en-US" sz="800" dirty="0"/>
              <a:t> </a:t>
            </a:r>
            <a:r>
              <a:rPr lang="en-US" sz="800" dirty="0" err="1"/>
              <a:t>ora</a:t>
            </a:r>
            <a:r>
              <a:rPr lang="en-US" sz="800" dirty="0"/>
              <a:t> </a:t>
            </a:r>
            <a:r>
              <a:rPr lang="en-US" sz="800" dirty="0" err="1"/>
              <a:t>nd</a:t>
            </a:r>
            <a:r>
              <a:rPr lang="en-US" sz="800" dirty="0"/>
              <a:t>, </a:t>
            </a:r>
            <a:r>
              <a:rPr lang="en-US" sz="800" dirty="0" err="1"/>
              <a:t>tunwhepo</a:t>
            </a:r>
            <a:r>
              <a:rPr lang="en-US" sz="800" dirty="0"/>
              <a:t> </a:t>
            </a:r>
            <a:r>
              <a:rPr lang="en-US" sz="800" dirty="0" err="1"/>
              <a:t>oflivepr</a:t>
            </a:r>
            <a:r>
              <a:rPr lang="en-US" sz="800" dirty="0"/>
              <a:t> </a:t>
            </a:r>
            <a:r>
              <a:rPr lang="en-US" sz="800" dirty="0" err="1"/>
              <a:t>trd</a:t>
            </a:r>
            <a:r>
              <a:rPr lang="en-US" sz="800" dirty="0"/>
              <a:t> </a:t>
            </a:r>
            <a:r>
              <a:rPr lang="en-US" sz="800" dirty="0" err="1"/>
              <a:t>mametredke</a:t>
            </a:r>
            <a:r>
              <a:rPr lang="en-US" sz="800" dirty="0"/>
              <a:t> </a:t>
            </a:r>
            <a:r>
              <a:rPr lang="en-US" sz="800" dirty="0" err="1"/>
              <a:t>ththa</a:t>
            </a:r>
            <a:r>
              <a:rPr lang="en-US" sz="800" dirty="0"/>
              <a:t> </a:t>
            </a:r>
            <a:r>
              <a:rPr lang="en-US" sz="800" dirty="0" err="1"/>
              <a:t>se'eathe</a:t>
            </a:r>
            <a:r>
              <a:rPr lang="en-US" sz="800" dirty="0"/>
              <a:t>; </a:t>
            </a:r>
            <a:r>
              <a:rPr lang="en-US" sz="800" dirty="0" err="1"/>
              <a:t>bercamaitothep</a:t>
            </a:r>
            <a:r>
              <a:rPr lang="en-US" sz="800" dirty="0"/>
              <a:t> </a:t>
            </a:r>
            <a:r>
              <a:rPr lang="en-US" sz="800" dirty="0" err="1"/>
              <a:t>anth</a:t>
            </a:r>
            <a:r>
              <a:rPr lang="en-US" sz="800" dirty="0"/>
              <a:t> t s b; </a:t>
            </a:r>
            <a:r>
              <a:rPr lang="en-US" sz="800" dirty="0" err="1"/>
              <a:t>usp</a:t>
            </a:r>
            <a:r>
              <a:rPr lang="en-US" sz="800" dirty="0"/>
              <a:t>: miler </a:t>
            </a:r>
            <a:r>
              <a:rPr lang="en-US" sz="800" dirty="0" err="1"/>
              <a:t>qug</a:t>
            </a:r>
            <a:r>
              <a:rPr lang="en-US" sz="800" dirty="0"/>
              <a:t> </a:t>
            </a:r>
            <a:r>
              <a:rPr lang="en-US" sz="800" dirty="0" err="1"/>
              <a:t>ober</a:t>
            </a:r>
            <a:r>
              <a:rPr lang="en-US" sz="800" dirty="0"/>
              <a:t> </a:t>
            </a:r>
            <a:r>
              <a:rPr lang="en-US" sz="800" dirty="0" err="1"/>
              <a:t>he'e</a:t>
            </a:r>
            <a:r>
              <a:rPr lang="en-US" sz="800" dirty="0"/>
              <a:t> </a:t>
            </a:r>
            <a:r>
              <a:rPr lang="en-US" sz="800" dirty="0" err="1"/>
              <a:t>fo</a:t>
            </a:r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81B5A-4F80-473E-8A24-B03E6D696923}"/>
              </a:ext>
            </a:extLst>
          </p:cNvPr>
          <p:cNvSpPr txBox="1"/>
          <p:nvPr/>
        </p:nvSpPr>
        <p:spPr>
          <a:xfrm>
            <a:off x="543184" y="3812253"/>
            <a:ext cx="833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List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List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List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List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892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7C5692E66A2541BF8C29CD5E29CED5" ma:contentTypeVersion="9" ma:contentTypeDescription="Create a new document." ma:contentTypeScope="" ma:versionID="0b75bcf0cb1f8450ce80f9a34f04a1b0">
  <xsd:schema xmlns:xsd="http://www.w3.org/2001/XMLSchema" xmlns:xs="http://www.w3.org/2001/XMLSchema" xmlns:p="http://schemas.microsoft.com/office/2006/metadata/properties" xmlns:ns3="8e495cc2-4b9f-4d96-bc09-7ec53555ea0e" targetNamespace="http://schemas.microsoft.com/office/2006/metadata/properties" ma:root="true" ma:fieldsID="9cf9966c0642c9e0f782fb9d2ab08933" ns3:_="">
    <xsd:import namespace="8e495cc2-4b9f-4d96-bc09-7ec53555ea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95cc2-4b9f-4d96-bc09-7ec53555e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356148-9358-40D9-81A3-56935DD2C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495cc2-4b9f-4d96-bc09-7ec53555ea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902C58-7F42-417C-9C90-4BF40E4631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B25B7-FD1D-4DD3-8A34-916305DC8294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e495cc2-4b9f-4d96-bc09-7ec53555ea0e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Shante Duke</dc:creator>
  <cp:lastModifiedBy>Shante Duke</cp:lastModifiedBy>
  <cp:revision>2</cp:revision>
  <dcterms:created xsi:type="dcterms:W3CDTF">2020-06-14T22:13:03Z</dcterms:created>
  <dcterms:modified xsi:type="dcterms:W3CDTF">2020-06-14T22:22:59Z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0x010100C67C5692E66A2541BF8C29CD5E29CED5</vt:lpwstr>
  </property>
</Properties>
</file>