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4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63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70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1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83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9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9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346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8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334846E-0E65-47D6-8D90-C3567497D4F9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AC927D5-5023-44D3-A164-0BA5C6B36CE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605-CD4D-47A9-BD79-AD5CE7602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E7C5C-63E0-4020-AF0F-EBB2CB3F7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Collaborative drawing canvas.</a:t>
            </a:r>
          </a:p>
        </p:txBody>
      </p:sp>
    </p:spTree>
    <p:extLst>
      <p:ext uri="{BB962C8B-B14F-4D97-AF65-F5344CB8AC3E}">
        <p14:creationId xmlns:p14="http://schemas.microsoft.com/office/powerpoint/2010/main" val="9142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809-16E0-43A8-B011-508DBA58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2309-D2A8-4C02-9163-3A48E627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project has taken inspiration from a subreddit called /place. </a:t>
            </a:r>
          </a:p>
          <a:p>
            <a:pPr marL="0" indent="0">
              <a:buNone/>
            </a:pPr>
            <a:r>
              <a:rPr lang="en-GB" dirty="0"/>
              <a:t>/place was an collaborative project that began on April fools 2017.</a:t>
            </a:r>
          </a:p>
          <a:p>
            <a:pPr marL="0" indent="0">
              <a:buNone/>
            </a:pPr>
            <a:r>
              <a:rPr lang="en-GB" dirty="0"/>
              <a:t>The drawing canvas featured 1 million pixel tiles(1000x1000).</a:t>
            </a:r>
          </a:p>
          <a:p>
            <a:pPr marL="0" indent="0">
              <a:buNone/>
            </a:pPr>
            <a:r>
              <a:rPr lang="en-GB" dirty="0"/>
              <a:t>Users could change the colour of 1 tile every 5 minutes.</a:t>
            </a:r>
          </a:p>
          <a:p>
            <a:pPr marL="0" indent="0">
              <a:buNone/>
            </a:pPr>
            <a:r>
              <a:rPr lang="en-GB" dirty="0"/>
              <a:t>The project ended after 72 hours of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67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D5EC-33AF-490C-905A-12811233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want to create?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C1B3-B60C-44F4-87BC-2105A2C0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drawing canvas where multiple users who are connected to the server can collaborate on a drawing.</a:t>
            </a:r>
          </a:p>
          <a:p>
            <a:pPr marL="0" indent="0">
              <a:buNone/>
            </a:pPr>
            <a:r>
              <a:rPr lang="en-GB" dirty="0"/>
              <a:t>Users will be able to see other users drawings in real time.</a:t>
            </a:r>
          </a:p>
          <a:p>
            <a:pPr marL="0" indent="0">
              <a:buNone/>
            </a:pPr>
            <a:r>
              <a:rPr lang="en-GB" dirty="0"/>
              <a:t>Full RGB colour picker through the use of sliders to allow for a range of colours.</a:t>
            </a:r>
          </a:p>
          <a:p>
            <a:pPr marL="0" indent="0">
              <a:buNone/>
            </a:pPr>
            <a:r>
              <a:rPr lang="en-GB" dirty="0"/>
              <a:t>Account creation with the ability to sign in to view other users who are also taking part.</a:t>
            </a:r>
          </a:p>
          <a:p>
            <a:pPr marL="0" indent="0">
              <a:buNone/>
            </a:pPr>
            <a:r>
              <a:rPr lang="en-GB" dirty="0"/>
              <a:t>See how many users are taking part from a certain country.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82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8788-FA74-4115-98B7-E348751A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42" y="569066"/>
            <a:ext cx="3976256" cy="4952492"/>
          </a:xfrm>
        </p:spPr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9190-3516-4AAF-8BD2-E1627429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to handle front end</a:t>
            </a:r>
          </a:p>
          <a:p>
            <a:r>
              <a:rPr lang="en-GB" dirty="0"/>
              <a:t>P5.js to handle drawing canvas</a:t>
            </a:r>
          </a:p>
          <a:p>
            <a:r>
              <a:rPr lang="en-GB" dirty="0"/>
              <a:t>Express to handle the server</a:t>
            </a:r>
          </a:p>
          <a:p>
            <a:r>
              <a:rPr lang="en-GB" dirty="0"/>
              <a:t>Socket.io to handle real time updates</a:t>
            </a:r>
          </a:p>
          <a:p>
            <a:r>
              <a:rPr lang="en-GB" dirty="0"/>
              <a:t>MongoDB(Mongoose) to handle the database</a:t>
            </a:r>
          </a:p>
          <a:p>
            <a:r>
              <a:rPr lang="en-GB" dirty="0"/>
              <a:t>Passport and bcrypt to handle account creation and sign 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E87-B70B-4542-A9B2-193D27FE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B4BB-3C39-412E-9888-7E613E1E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CEDB-0D42-4D2B-B579-A0A3AF6C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want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075B-E70C-4091-8AE9-0314E16B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Timer f0r users to limit amount of drawing.</a:t>
            </a:r>
          </a:p>
          <a:p>
            <a:r>
              <a:rPr lang="en-GB" dirty="0"/>
              <a:t>Previous weeks page will display all previous canvas.</a:t>
            </a:r>
          </a:p>
        </p:txBody>
      </p:sp>
    </p:spTree>
    <p:extLst>
      <p:ext uri="{BB962C8B-B14F-4D97-AF65-F5344CB8AC3E}">
        <p14:creationId xmlns:p14="http://schemas.microsoft.com/office/powerpoint/2010/main" val="19324117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29</TotalTime>
  <Words>218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Place It!</vt:lpstr>
      <vt:lpstr>Inspiration</vt:lpstr>
      <vt:lpstr>What do I want to create?</vt:lpstr>
      <vt:lpstr>Technologies</vt:lpstr>
      <vt:lpstr>Planning</vt:lpstr>
      <vt:lpstr>What I want to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It</dc:title>
  <dc:creator>(s) Rhys Baker</dc:creator>
  <cp:lastModifiedBy>(s) Rhys Baker</cp:lastModifiedBy>
  <cp:revision>8</cp:revision>
  <dcterms:created xsi:type="dcterms:W3CDTF">2019-05-10T11:44:24Z</dcterms:created>
  <dcterms:modified xsi:type="dcterms:W3CDTF">2019-05-12T20:50:11Z</dcterms:modified>
</cp:coreProperties>
</file>