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63" r:id="rId7"/>
    <p:sldId id="265" r:id="rId8"/>
    <p:sldId id="259" r:id="rId9"/>
    <p:sldId id="264" r:id="rId10"/>
    <p:sldId id="260"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3" d="100"/>
          <a:sy n="73" d="100"/>
        </p:scale>
        <p:origin x="2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10/19/2018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10/19/2018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10/19/2018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6740-D362-43DB-8ED0-108709E179AA}"/>
              </a:ext>
            </a:extLst>
          </p:cNvPr>
          <p:cNvSpPr>
            <a:spLocks noGrp="1"/>
          </p:cNvSpPr>
          <p:nvPr>
            <p:ph type="ctrTitle"/>
          </p:nvPr>
        </p:nvSpPr>
        <p:spPr/>
        <p:txBody>
          <a:bodyPr/>
          <a:lstStyle/>
          <a:p>
            <a:r>
              <a:rPr lang="en-GB" dirty="0"/>
              <a:t>DAt504 Advanced Web Technologies</a:t>
            </a:r>
          </a:p>
        </p:txBody>
      </p:sp>
      <p:sp>
        <p:nvSpPr>
          <p:cNvPr id="3" name="Subtitle 2">
            <a:extLst>
              <a:ext uri="{FF2B5EF4-FFF2-40B4-BE49-F238E27FC236}">
                <a16:creationId xmlns:a16="http://schemas.microsoft.com/office/drawing/2014/main" id="{6DAD0AD6-5814-4CD2-9BDF-4D35FFE5D9C8}"/>
              </a:ext>
            </a:extLst>
          </p:cNvPr>
          <p:cNvSpPr>
            <a:spLocks noGrp="1"/>
          </p:cNvSpPr>
          <p:nvPr>
            <p:ph type="subTitle" idx="1"/>
          </p:nvPr>
        </p:nvSpPr>
        <p:spPr/>
        <p:txBody>
          <a:bodyPr>
            <a:normAutofit fontScale="92500" lnSpcReduction="10000"/>
          </a:bodyPr>
          <a:lstStyle/>
          <a:p>
            <a:r>
              <a:rPr lang="en-GB" dirty="0"/>
              <a:t>Group 5 – </a:t>
            </a:r>
          </a:p>
          <a:p>
            <a:r>
              <a:rPr lang="en-GB" dirty="0"/>
              <a:t>Rhys Baker – Thomas Kerslake – Sidney Kingsley – Damian Zając – Lei Zhou</a:t>
            </a:r>
          </a:p>
        </p:txBody>
      </p:sp>
    </p:spTree>
    <p:extLst>
      <p:ext uri="{BB962C8B-B14F-4D97-AF65-F5344CB8AC3E}">
        <p14:creationId xmlns:p14="http://schemas.microsoft.com/office/powerpoint/2010/main" val="409144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F4B3-AEC5-4509-BB99-C4833CA76896}"/>
              </a:ext>
            </a:extLst>
          </p:cNvPr>
          <p:cNvSpPr>
            <a:spLocks noGrp="1"/>
          </p:cNvSpPr>
          <p:nvPr>
            <p:ph type="title"/>
          </p:nvPr>
        </p:nvSpPr>
        <p:spPr/>
        <p:txBody>
          <a:bodyPr/>
          <a:lstStyle/>
          <a:p>
            <a:r>
              <a:rPr lang="en-GB" dirty="0"/>
              <a:t>Application</a:t>
            </a:r>
          </a:p>
        </p:txBody>
      </p:sp>
      <p:pic>
        <p:nvPicPr>
          <p:cNvPr id="5" name="Picture 4" descr="A screenshot of a social media post&#10;&#10;Description generated with very high confidence">
            <a:extLst>
              <a:ext uri="{FF2B5EF4-FFF2-40B4-BE49-F238E27FC236}">
                <a16:creationId xmlns:a16="http://schemas.microsoft.com/office/drawing/2014/main" id="{FB85A786-7BDE-4A83-8FDE-CF03E70ABDCB}"/>
              </a:ext>
            </a:extLst>
          </p:cNvPr>
          <p:cNvPicPr>
            <a:picLocks noChangeAspect="1"/>
          </p:cNvPicPr>
          <p:nvPr/>
        </p:nvPicPr>
        <p:blipFill>
          <a:blip r:embed="rId2"/>
          <a:stretch>
            <a:fillRect/>
          </a:stretch>
        </p:blipFill>
        <p:spPr>
          <a:xfrm>
            <a:off x="1816100" y="1778221"/>
            <a:ext cx="8712200" cy="4393979"/>
          </a:xfrm>
          <a:prstGeom prst="rect">
            <a:avLst/>
          </a:prstGeom>
        </p:spPr>
      </p:pic>
    </p:spTree>
    <p:extLst>
      <p:ext uri="{BB962C8B-B14F-4D97-AF65-F5344CB8AC3E}">
        <p14:creationId xmlns:p14="http://schemas.microsoft.com/office/powerpoint/2010/main" val="104407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D4DF-95B3-41FB-BCF7-2FE2A164BDC8}"/>
              </a:ext>
            </a:extLst>
          </p:cNvPr>
          <p:cNvSpPr>
            <a:spLocks noGrp="1"/>
          </p:cNvSpPr>
          <p:nvPr>
            <p:ph type="title"/>
          </p:nvPr>
        </p:nvSpPr>
        <p:spPr/>
        <p:txBody>
          <a:bodyPr/>
          <a:lstStyle/>
          <a:p>
            <a:r>
              <a:rPr lang="en-GB" dirty="0"/>
              <a:t>Application</a:t>
            </a:r>
          </a:p>
        </p:txBody>
      </p:sp>
      <p:pic>
        <p:nvPicPr>
          <p:cNvPr id="8" name="Picture 7">
            <a:extLst>
              <a:ext uri="{FF2B5EF4-FFF2-40B4-BE49-F238E27FC236}">
                <a16:creationId xmlns:a16="http://schemas.microsoft.com/office/drawing/2014/main" id="{1E9D62CA-45A6-488A-BF2A-0A82A8550BF3}"/>
              </a:ext>
            </a:extLst>
          </p:cNvPr>
          <p:cNvPicPr>
            <a:picLocks noChangeAspect="1"/>
          </p:cNvPicPr>
          <p:nvPr/>
        </p:nvPicPr>
        <p:blipFill>
          <a:blip r:embed="rId2"/>
          <a:stretch>
            <a:fillRect/>
          </a:stretch>
        </p:blipFill>
        <p:spPr>
          <a:xfrm>
            <a:off x="1666875" y="1719262"/>
            <a:ext cx="9010650" cy="3419475"/>
          </a:xfrm>
          <a:prstGeom prst="rect">
            <a:avLst/>
          </a:prstGeom>
        </p:spPr>
      </p:pic>
    </p:spTree>
    <p:extLst>
      <p:ext uri="{BB962C8B-B14F-4D97-AF65-F5344CB8AC3E}">
        <p14:creationId xmlns:p14="http://schemas.microsoft.com/office/powerpoint/2010/main" val="2559692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2D1-31C8-4C56-BA0A-6F931059B3D1}"/>
              </a:ext>
            </a:extLst>
          </p:cNvPr>
          <p:cNvSpPr>
            <a:spLocks noGrp="1"/>
          </p:cNvSpPr>
          <p:nvPr>
            <p:ph type="title"/>
          </p:nvPr>
        </p:nvSpPr>
        <p:spPr/>
        <p:txBody>
          <a:bodyPr/>
          <a:lstStyle/>
          <a:p>
            <a:r>
              <a:rPr lang="en-GB" dirty="0"/>
              <a:t>Application</a:t>
            </a:r>
          </a:p>
        </p:txBody>
      </p:sp>
      <p:pic>
        <p:nvPicPr>
          <p:cNvPr id="9" name="Picture 8" descr="A screenshot of a cell phone&#10;&#10;Description generated with high confidence">
            <a:extLst>
              <a:ext uri="{FF2B5EF4-FFF2-40B4-BE49-F238E27FC236}">
                <a16:creationId xmlns:a16="http://schemas.microsoft.com/office/drawing/2014/main" id="{7C6B4C08-351C-4829-8606-768A285386B0}"/>
              </a:ext>
            </a:extLst>
          </p:cNvPr>
          <p:cNvPicPr>
            <a:picLocks noChangeAspect="1"/>
          </p:cNvPicPr>
          <p:nvPr/>
        </p:nvPicPr>
        <p:blipFill>
          <a:blip r:embed="rId2"/>
          <a:stretch>
            <a:fillRect/>
          </a:stretch>
        </p:blipFill>
        <p:spPr>
          <a:xfrm>
            <a:off x="1823720" y="1600200"/>
            <a:ext cx="8696960" cy="4756150"/>
          </a:xfrm>
          <a:prstGeom prst="rect">
            <a:avLst/>
          </a:prstGeom>
        </p:spPr>
      </p:pic>
    </p:spTree>
    <p:extLst>
      <p:ext uri="{BB962C8B-B14F-4D97-AF65-F5344CB8AC3E}">
        <p14:creationId xmlns:p14="http://schemas.microsoft.com/office/powerpoint/2010/main" val="4112154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3FFB-E7D5-4D9F-8DDE-3816EE239E70}"/>
              </a:ext>
            </a:extLst>
          </p:cNvPr>
          <p:cNvSpPr>
            <a:spLocks noGrp="1"/>
          </p:cNvSpPr>
          <p:nvPr>
            <p:ph type="title"/>
          </p:nvPr>
        </p:nvSpPr>
        <p:spPr/>
        <p:txBody>
          <a:bodyPr/>
          <a:lstStyle/>
          <a:p>
            <a:r>
              <a:rPr lang="en-GB" dirty="0"/>
              <a:t>Application</a:t>
            </a:r>
          </a:p>
        </p:txBody>
      </p:sp>
      <p:pic>
        <p:nvPicPr>
          <p:cNvPr id="5" name="Content Placeholder 4" descr="A screenshot of a cell phone&#10;&#10;Description generated with very high confidence">
            <a:extLst>
              <a:ext uri="{FF2B5EF4-FFF2-40B4-BE49-F238E27FC236}">
                <a16:creationId xmlns:a16="http://schemas.microsoft.com/office/drawing/2014/main" id="{D779BED5-E85F-4BB3-B9AB-CFAFB6434416}"/>
              </a:ext>
            </a:extLst>
          </p:cNvPr>
          <p:cNvPicPr>
            <a:picLocks noGrp="1" noChangeAspect="1"/>
          </p:cNvPicPr>
          <p:nvPr>
            <p:ph idx="1"/>
          </p:nvPr>
        </p:nvPicPr>
        <p:blipFill>
          <a:blip r:embed="rId2"/>
          <a:stretch>
            <a:fillRect/>
          </a:stretch>
        </p:blipFill>
        <p:spPr>
          <a:xfrm>
            <a:off x="1590235" y="1428750"/>
            <a:ext cx="9126222" cy="4990904"/>
          </a:xfrm>
        </p:spPr>
      </p:pic>
    </p:spTree>
    <p:extLst>
      <p:ext uri="{BB962C8B-B14F-4D97-AF65-F5344CB8AC3E}">
        <p14:creationId xmlns:p14="http://schemas.microsoft.com/office/powerpoint/2010/main" val="174090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3B85-3BC0-4137-8C62-78454F13EAAA}"/>
              </a:ext>
            </a:extLst>
          </p:cNvPr>
          <p:cNvSpPr>
            <a:spLocks noGrp="1"/>
          </p:cNvSpPr>
          <p:nvPr>
            <p:ph type="title"/>
          </p:nvPr>
        </p:nvSpPr>
        <p:spPr/>
        <p:txBody>
          <a:bodyPr/>
          <a:lstStyle/>
          <a:p>
            <a:r>
              <a:rPr lang="en-GB" dirty="0"/>
              <a:t>Application</a:t>
            </a:r>
          </a:p>
        </p:txBody>
      </p:sp>
      <p:pic>
        <p:nvPicPr>
          <p:cNvPr id="5" name="Content Placeholder 4" descr="A screenshot of a cell phone&#10;&#10;Description generated with very high confidence">
            <a:extLst>
              <a:ext uri="{FF2B5EF4-FFF2-40B4-BE49-F238E27FC236}">
                <a16:creationId xmlns:a16="http://schemas.microsoft.com/office/drawing/2014/main" id="{C3A71FF8-7394-4024-8430-3E6B3DCC4148}"/>
              </a:ext>
            </a:extLst>
          </p:cNvPr>
          <p:cNvPicPr>
            <a:picLocks noGrp="1" noChangeAspect="1"/>
          </p:cNvPicPr>
          <p:nvPr>
            <p:ph idx="1"/>
          </p:nvPr>
        </p:nvPicPr>
        <p:blipFill>
          <a:blip r:embed="rId2"/>
          <a:stretch>
            <a:fillRect/>
          </a:stretch>
        </p:blipFill>
        <p:spPr>
          <a:xfrm>
            <a:off x="1602378" y="1428750"/>
            <a:ext cx="8987244" cy="4914900"/>
          </a:xfrm>
        </p:spPr>
      </p:pic>
    </p:spTree>
    <p:extLst>
      <p:ext uri="{BB962C8B-B14F-4D97-AF65-F5344CB8AC3E}">
        <p14:creationId xmlns:p14="http://schemas.microsoft.com/office/powerpoint/2010/main" val="97079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EA0E-E258-46B5-92CF-BD113A8C60C9}"/>
              </a:ext>
            </a:extLst>
          </p:cNvPr>
          <p:cNvSpPr>
            <a:spLocks noGrp="1"/>
          </p:cNvSpPr>
          <p:nvPr>
            <p:ph type="title"/>
          </p:nvPr>
        </p:nvSpPr>
        <p:spPr/>
        <p:txBody>
          <a:bodyPr/>
          <a:lstStyle/>
          <a:p>
            <a:r>
              <a:rPr lang="en-GB" dirty="0"/>
              <a:t>Application</a:t>
            </a:r>
          </a:p>
        </p:txBody>
      </p:sp>
      <p:pic>
        <p:nvPicPr>
          <p:cNvPr id="5" name="Content Placeholder 4" descr="A screenshot of a cell phone&#10;&#10;Description generated with very high confidence">
            <a:extLst>
              <a:ext uri="{FF2B5EF4-FFF2-40B4-BE49-F238E27FC236}">
                <a16:creationId xmlns:a16="http://schemas.microsoft.com/office/drawing/2014/main" id="{CDCD5131-60B9-49BF-8C6F-4C6F88A04AA3}"/>
              </a:ext>
            </a:extLst>
          </p:cNvPr>
          <p:cNvPicPr>
            <a:picLocks noGrp="1" noChangeAspect="1"/>
          </p:cNvPicPr>
          <p:nvPr>
            <p:ph idx="1"/>
          </p:nvPr>
        </p:nvPicPr>
        <p:blipFill>
          <a:blip r:embed="rId2"/>
          <a:stretch>
            <a:fillRect/>
          </a:stretch>
        </p:blipFill>
        <p:spPr>
          <a:xfrm>
            <a:off x="1605019" y="1428750"/>
            <a:ext cx="8729979" cy="4774208"/>
          </a:xfrm>
        </p:spPr>
      </p:pic>
    </p:spTree>
    <p:extLst>
      <p:ext uri="{BB962C8B-B14F-4D97-AF65-F5344CB8AC3E}">
        <p14:creationId xmlns:p14="http://schemas.microsoft.com/office/powerpoint/2010/main" val="335492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C771-6535-4AA7-BEB6-E1938622DF6B}"/>
              </a:ext>
            </a:extLst>
          </p:cNvPr>
          <p:cNvSpPr>
            <a:spLocks noGrp="1"/>
          </p:cNvSpPr>
          <p:nvPr>
            <p:ph type="title"/>
          </p:nvPr>
        </p:nvSpPr>
        <p:spPr/>
        <p:txBody>
          <a:bodyPr/>
          <a:lstStyle/>
          <a:p>
            <a:r>
              <a:rPr lang="en-GB" dirty="0"/>
              <a:t>Project Plan</a:t>
            </a:r>
          </a:p>
        </p:txBody>
      </p:sp>
      <p:sp>
        <p:nvSpPr>
          <p:cNvPr id="3" name="Content Placeholder 2">
            <a:extLst>
              <a:ext uri="{FF2B5EF4-FFF2-40B4-BE49-F238E27FC236}">
                <a16:creationId xmlns:a16="http://schemas.microsoft.com/office/drawing/2014/main" id="{8CF8F280-634E-4D19-A1DD-DC0ED40A2E33}"/>
              </a:ext>
            </a:extLst>
          </p:cNvPr>
          <p:cNvSpPr>
            <a:spLocks noGrp="1"/>
          </p:cNvSpPr>
          <p:nvPr>
            <p:ph idx="1"/>
          </p:nvPr>
        </p:nvSpPr>
        <p:spPr/>
        <p:txBody>
          <a:bodyPr/>
          <a:lstStyle/>
          <a:p>
            <a:r>
              <a:rPr lang="en-GB" dirty="0"/>
              <a:t>Our Roles within the group</a:t>
            </a:r>
          </a:p>
          <a:p>
            <a:r>
              <a:rPr lang="en-GB" dirty="0"/>
              <a:t>Rhys, Thomas and Sidney – To develop the application using </a:t>
            </a:r>
            <a:r>
              <a:rPr lang="en-US" dirty="0"/>
              <a:t>Node.js, Express and a MongoDB.</a:t>
            </a:r>
          </a:p>
          <a:p>
            <a:r>
              <a:rPr lang="en-US" dirty="0"/>
              <a:t>Everyone – Create a Professional design and user experience.</a:t>
            </a:r>
          </a:p>
          <a:p>
            <a:r>
              <a:rPr lang="en-US" dirty="0"/>
              <a:t>Everyone– To create and develop concepts.</a:t>
            </a:r>
          </a:p>
          <a:p>
            <a:r>
              <a:rPr lang="en-GB" dirty="0"/>
              <a:t>Lei and Damian – Research competitors.</a:t>
            </a:r>
          </a:p>
          <a:p>
            <a:endParaRPr lang="en-GB" dirty="0"/>
          </a:p>
        </p:txBody>
      </p:sp>
    </p:spTree>
    <p:extLst>
      <p:ext uri="{BB962C8B-B14F-4D97-AF65-F5344CB8AC3E}">
        <p14:creationId xmlns:p14="http://schemas.microsoft.com/office/powerpoint/2010/main" val="11551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7327-C032-4DBA-A61B-227EE9DF5D24}"/>
              </a:ext>
            </a:extLst>
          </p:cNvPr>
          <p:cNvSpPr>
            <a:spLocks noGrp="1"/>
          </p:cNvSpPr>
          <p:nvPr>
            <p:ph type="title"/>
          </p:nvPr>
        </p:nvSpPr>
        <p:spPr/>
        <p:txBody>
          <a:bodyPr/>
          <a:lstStyle/>
          <a:p>
            <a:r>
              <a:rPr lang="en-GB" dirty="0"/>
              <a:t>Gantt Chart And Meetings</a:t>
            </a:r>
          </a:p>
        </p:txBody>
      </p:sp>
      <p:sp>
        <p:nvSpPr>
          <p:cNvPr id="3" name="Content Placeholder 2">
            <a:extLst>
              <a:ext uri="{FF2B5EF4-FFF2-40B4-BE49-F238E27FC236}">
                <a16:creationId xmlns:a16="http://schemas.microsoft.com/office/drawing/2014/main" id="{8FAB674C-A82F-434B-8DC4-358B39D66E98}"/>
              </a:ext>
            </a:extLst>
          </p:cNvPr>
          <p:cNvSpPr>
            <a:spLocks noGrp="1"/>
          </p:cNvSpPr>
          <p:nvPr>
            <p:ph idx="1"/>
          </p:nvPr>
        </p:nvSpPr>
        <p:spPr/>
        <p:txBody>
          <a:bodyPr/>
          <a:lstStyle/>
          <a:p>
            <a:r>
              <a:rPr lang="en-GB" dirty="0"/>
              <a:t>Thomas and Rhys created the Gantt chart so that we knew what had to be done and keep on a schedule to ensure that the project is ready. We can also use the Gannt chart to reflect on and decide if we need to extend certain tasks.</a:t>
            </a:r>
          </a:p>
        </p:txBody>
      </p:sp>
      <p:pic>
        <p:nvPicPr>
          <p:cNvPr id="5" name="Picture 4" descr="A picture containing screenshot&#10;&#10;Description generated with high confidence">
            <a:extLst>
              <a:ext uri="{FF2B5EF4-FFF2-40B4-BE49-F238E27FC236}">
                <a16:creationId xmlns:a16="http://schemas.microsoft.com/office/drawing/2014/main" id="{597163FE-6012-4B6C-A0E3-58CE9E6E7EB5}"/>
              </a:ext>
            </a:extLst>
          </p:cNvPr>
          <p:cNvPicPr>
            <a:picLocks noChangeAspect="1"/>
          </p:cNvPicPr>
          <p:nvPr/>
        </p:nvPicPr>
        <p:blipFill>
          <a:blip r:embed="rId2"/>
          <a:stretch>
            <a:fillRect/>
          </a:stretch>
        </p:blipFill>
        <p:spPr>
          <a:xfrm>
            <a:off x="2409631" y="3429000"/>
            <a:ext cx="7525137" cy="2298818"/>
          </a:xfrm>
          <a:prstGeom prst="rect">
            <a:avLst/>
          </a:prstGeom>
        </p:spPr>
      </p:pic>
    </p:spTree>
    <p:extLst>
      <p:ext uri="{BB962C8B-B14F-4D97-AF65-F5344CB8AC3E}">
        <p14:creationId xmlns:p14="http://schemas.microsoft.com/office/powerpoint/2010/main" val="62821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5CA7-A548-4913-B5F1-391EEE081B69}"/>
              </a:ext>
            </a:extLst>
          </p:cNvPr>
          <p:cNvSpPr>
            <a:spLocks noGrp="1"/>
          </p:cNvSpPr>
          <p:nvPr>
            <p:ph type="title"/>
          </p:nvPr>
        </p:nvSpPr>
        <p:spPr/>
        <p:txBody>
          <a:bodyPr/>
          <a:lstStyle/>
          <a:p>
            <a:r>
              <a:rPr lang="en-GB" dirty="0"/>
              <a:t>Gantt Chart And Meetings</a:t>
            </a:r>
          </a:p>
        </p:txBody>
      </p:sp>
      <p:sp>
        <p:nvSpPr>
          <p:cNvPr id="7" name="Content Placeholder 6">
            <a:extLst>
              <a:ext uri="{FF2B5EF4-FFF2-40B4-BE49-F238E27FC236}">
                <a16:creationId xmlns:a16="http://schemas.microsoft.com/office/drawing/2014/main" id="{2B1590F5-DC6A-459D-B55E-B5AEBDEA9DE1}"/>
              </a:ext>
            </a:extLst>
          </p:cNvPr>
          <p:cNvSpPr>
            <a:spLocks noGrp="1"/>
          </p:cNvSpPr>
          <p:nvPr>
            <p:ph idx="1"/>
          </p:nvPr>
        </p:nvSpPr>
        <p:spPr/>
        <p:txBody>
          <a:bodyPr/>
          <a:lstStyle/>
          <a:p>
            <a:r>
              <a:rPr lang="en-GB" dirty="0"/>
              <a:t>To make sure that everyone knows what had to be done we would meet up at the beginning of the week and assign tasks to each member of the group which they could complete that week and show their progress in the following meeting.</a:t>
            </a:r>
          </a:p>
        </p:txBody>
      </p:sp>
      <p:pic>
        <p:nvPicPr>
          <p:cNvPr id="8" name="Content Placeholder 4" descr="A picture containing screenshot&#10;&#10;Description generated with very high confidence">
            <a:extLst>
              <a:ext uri="{FF2B5EF4-FFF2-40B4-BE49-F238E27FC236}">
                <a16:creationId xmlns:a16="http://schemas.microsoft.com/office/drawing/2014/main" id="{FD9811FA-44D6-4C78-B207-7175B1791577}"/>
              </a:ext>
            </a:extLst>
          </p:cNvPr>
          <p:cNvPicPr>
            <a:picLocks noChangeAspect="1"/>
          </p:cNvPicPr>
          <p:nvPr/>
        </p:nvPicPr>
        <p:blipFill>
          <a:blip r:embed="rId2"/>
          <a:stretch>
            <a:fillRect/>
          </a:stretch>
        </p:blipFill>
        <p:spPr>
          <a:xfrm>
            <a:off x="2345685" y="3429000"/>
            <a:ext cx="7653030" cy="2298818"/>
          </a:xfrm>
          <a:prstGeom prst="rect">
            <a:avLst/>
          </a:prstGeom>
        </p:spPr>
      </p:pic>
    </p:spTree>
    <p:extLst>
      <p:ext uri="{BB962C8B-B14F-4D97-AF65-F5344CB8AC3E}">
        <p14:creationId xmlns:p14="http://schemas.microsoft.com/office/powerpoint/2010/main" val="363206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82D7-6592-4D1F-B311-9154D0716973}"/>
              </a:ext>
            </a:extLst>
          </p:cNvPr>
          <p:cNvSpPr>
            <a:spLocks noGrp="1"/>
          </p:cNvSpPr>
          <p:nvPr>
            <p:ph type="title"/>
          </p:nvPr>
        </p:nvSpPr>
        <p:spPr/>
        <p:txBody>
          <a:bodyPr/>
          <a:lstStyle/>
          <a:p>
            <a:r>
              <a:rPr lang="en-GB" dirty="0"/>
              <a:t>Concept And Context</a:t>
            </a:r>
          </a:p>
        </p:txBody>
      </p:sp>
      <p:sp>
        <p:nvSpPr>
          <p:cNvPr id="3" name="Content Placeholder 2">
            <a:extLst>
              <a:ext uri="{FF2B5EF4-FFF2-40B4-BE49-F238E27FC236}">
                <a16:creationId xmlns:a16="http://schemas.microsoft.com/office/drawing/2014/main" id="{EB0EA8F0-AC6E-49BD-87AC-49C48BC830E5}"/>
              </a:ext>
            </a:extLst>
          </p:cNvPr>
          <p:cNvSpPr>
            <a:spLocks noGrp="1"/>
          </p:cNvSpPr>
          <p:nvPr>
            <p:ph idx="1"/>
          </p:nvPr>
        </p:nvSpPr>
        <p:spPr/>
        <p:txBody>
          <a:bodyPr/>
          <a:lstStyle/>
          <a:p>
            <a:r>
              <a:rPr lang="en-GB" dirty="0"/>
              <a:t>After meeting up for the first time we decided that we were to all create and idea and develop it and present to the group the following Monday. </a:t>
            </a:r>
          </a:p>
        </p:txBody>
      </p:sp>
      <p:pic>
        <p:nvPicPr>
          <p:cNvPr id="9" name="Picture 8" descr="A screenshot of a cell phone&#10;&#10;Description generated with very high confidence">
            <a:extLst>
              <a:ext uri="{FF2B5EF4-FFF2-40B4-BE49-F238E27FC236}">
                <a16:creationId xmlns:a16="http://schemas.microsoft.com/office/drawing/2014/main" id="{94591285-C511-4A11-8719-99363937F773}"/>
              </a:ext>
            </a:extLst>
          </p:cNvPr>
          <p:cNvPicPr>
            <a:picLocks noChangeAspect="1"/>
          </p:cNvPicPr>
          <p:nvPr/>
        </p:nvPicPr>
        <p:blipFill>
          <a:blip r:embed="rId2"/>
          <a:stretch>
            <a:fillRect/>
          </a:stretch>
        </p:blipFill>
        <p:spPr>
          <a:xfrm>
            <a:off x="4671830" y="3068558"/>
            <a:ext cx="2848340" cy="3297677"/>
          </a:xfrm>
          <a:prstGeom prst="rect">
            <a:avLst/>
          </a:prstGeom>
        </p:spPr>
      </p:pic>
      <p:pic>
        <p:nvPicPr>
          <p:cNvPr id="11" name="Picture 10" descr="A screenshot of a social media post&#10;&#10;Description generated with very high confidence">
            <a:extLst>
              <a:ext uri="{FF2B5EF4-FFF2-40B4-BE49-F238E27FC236}">
                <a16:creationId xmlns:a16="http://schemas.microsoft.com/office/drawing/2014/main" id="{41A3E025-7C2C-4206-8816-920D30414B6F}"/>
              </a:ext>
            </a:extLst>
          </p:cNvPr>
          <p:cNvPicPr>
            <a:picLocks noChangeAspect="1"/>
          </p:cNvPicPr>
          <p:nvPr/>
        </p:nvPicPr>
        <p:blipFill>
          <a:blip r:embed="rId3"/>
          <a:stretch>
            <a:fillRect/>
          </a:stretch>
        </p:blipFill>
        <p:spPr>
          <a:xfrm>
            <a:off x="7672811" y="3068558"/>
            <a:ext cx="3928795" cy="2665379"/>
          </a:xfrm>
          <a:prstGeom prst="rect">
            <a:avLst/>
          </a:prstGeom>
        </p:spPr>
      </p:pic>
      <p:pic>
        <p:nvPicPr>
          <p:cNvPr id="17" name="Picture 16" descr="A close up of a logo&#10;&#10;Description generated with high confidence">
            <a:extLst>
              <a:ext uri="{FF2B5EF4-FFF2-40B4-BE49-F238E27FC236}">
                <a16:creationId xmlns:a16="http://schemas.microsoft.com/office/drawing/2014/main" id="{24C91DF5-9DFE-4DD2-B1ED-686C0344D58E}"/>
              </a:ext>
            </a:extLst>
          </p:cNvPr>
          <p:cNvPicPr>
            <a:picLocks noChangeAspect="1"/>
          </p:cNvPicPr>
          <p:nvPr/>
        </p:nvPicPr>
        <p:blipFill>
          <a:blip r:embed="rId4"/>
          <a:stretch>
            <a:fillRect/>
          </a:stretch>
        </p:blipFill>
        <p:spPr>
          <a:xfrm>
            <a:off x="798965" y="3068558"/>
            <a:ext cx="3720224" cy="2457872"/>
          </a:xfrm>
          <a:prstGeom prst="rect">
            <a:avLst/>
          </a:prstGeom>
        </p:spPr>
      </p:pic>
    </p:spTree>
    <p:extLst>
      <p:ext uri="{BB962C8B-B14F-4D97-AF65-F5344CB8AC3E}">
        <p14:creationId xmlns:p14="http://schemas.microsoft.com/office/powerpoint/2010/main" val="374748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15EA-9ADD-4F17-BFCB-9ECC6B0FB941}"/>
              </a:ext>
            </a:extLst>
          </p:cNvPr>
          <p:cNvSpPr>
            <a:spLocks noGrp="1"/>
          </p:cNvSpPr>
          <p:nvPr>
            <p:ph type="title"/>
          </p:nvPr>
        </p:nvSpPr>
        <p:spPr/>
        <p:txBody>
          <a:bodyPr/>
          <a:lstStyle/>
          <a:p>
            <a:r>
              <a:rPr lang="en-GB" dirty="0"/>
              <a:t>Concept And Context</a:t>
            </a:r>
          </a:p>
        </p:txBody>
      </p:sp>
      <p:pic>
        <p:nvPicPr>
          <p:cNvPr id="4" name="Picture 3" descr="A screenshot of a cell phone&#10;&#10;Description generated with very high confidence">
            <a:extLst>
              <a:ext uri="{FF2B5EF4-FFF2-40B4-BE49-F238E27FC236}">
                <a16:creationId xmlns:a16="http://schemas.microsoft.com/office/drawing/2014/main" id="{D83697C4-00A0-4591-A25C-2F2A0EED0A63}"/>
              </a:ext>
            </a:extLst>
          </p:cNvPr>
          <p:cNvPicPr>
            <a:picLocks noChangeAspect="1"/>
          </p:cNvPicPr>
          <p:nvPr/>
        </p:nvPicPr>
        <p:blipFill rotWithShape="1">
          <a:blip r:embed="rId2"/>
          <a:srcRect r="7708" b="2327"/>
          <a:stretch/>
        </p:blipFill>
        <p:spPr>
          <a:xfrm>
            <a:off x="5921800" y="1466850"/>
            <a:ext cx="3781180" cy="2252293"/>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DF9554DC-85B5-4A48-8210-97A25CEBA0B7}"/>
              </a:ext>
            </a:extLst>
          </p:cNvPr>
          <p:cNvPicPr>
            <a:picLocks noChangeAspect="1"/>
          </p:cNvPicPr>
          <p:nvPr/>
        </p:nvPicPr>
        <p:blipFill rotWithShape="1">
          <a:blip r:embed="rId3"/>
          <a:srcRect t="7390"/>
          <a:stretch/>
        </p:blipFill>
        <p:spPr>
          <a:xfrm>
            <a:off x="1064424" y="4143018"/>
            <a:ext cx="4527047" cy="2358280"/>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F3D676F6-1C8E-4E68-86D2-619FCDBF7337}"/>
              </a:ext>
            </a:extLst>
          </p:cNvPr>
          <p:cNvPicPr>
            <a:picLocks noChangeAspect="1"/>
          </p:cNvPicPr>
          <p:nvPr/>
        </p:nvPicPr>
        <p:blipFill>
          <a:blip r:embed="rId4"/>
          <a:stretch>
            <a:fillRect/>
          </a:stretch>
        </p:blipFill>
        <p:spPr>
          <a:xfrm>
            <a:off x="1731930" y="1371957"/>
            <a:ext cx="3556360" cy="2575996"/>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327172FD-1DF3-4642-B1C7-D9E1FE6FC5E1}"/>
              </a:ext>
            </a:extLst>
          </p:cNvPr>
          <p:cNvPicPr>
            <a:picLocks noChangeAspect="1"/>
          </p:cNvPicPr>
          <p:nvPr/>
        </p:nvPicPr>
        <p:blipFill>
          <a:blip r:embed="rId5"/>
          <a:stretch>
            <a:fillRect/>
          </a:stretch>
        </p:blipFill>
        <p:spPr>
          <a:xfrm>
            <a:off x="6172200" y="4055971"/>
            <a:ext cx="3429000" cy="2445327"/>
          </a:xfrm>
          <a:prstGeom prst="rect">
            <a:avLst/>
          </a:prstGeom>
        </p:spPr>
      </p:pic>
    </p:spTree>
    <p:extLst>
      <p:ext uri="{BB962C8B-B14F-4D97-AF65-F5344CB8AC3E}">
        <p14:creationId xmlns:p14="http://schemas.microsoft.com/office/powerpoint/2010/main" val="22517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42E-1095-4A5C-B55E-71337DF59A4B}"/>
              </a:ext>
            </a:extLst>
          </p:cNvPr>
          <p:cNvSpPr>
            <a:spLocks noGrp="1"/>
          </p:cNvSpPr>
          <p:nvPr>
            <p:ph type="title"/>
          </p:nvPr>
        </p:nvSpPr>
        <p:spPr/>
        <p:txBody>
          <a:bodyPr/>
          <a:lstStyle/>
          <a:p>
            <a:r>
              <a:rPr lang="en-GB" dirty="0"/>
              <a:t>Design - Icons</a:t>
            </a:r>
          </a:p>
        </p:txBody>
      </p:sp>
      <p:pic>
        <p:nvPicPr>
          <p:cNvPr id="25" name="Content Placeholder 24" descr="A close up of a logo&#10;&#10;Description generated with very high confidence">
            <a:extLst>
              <a:ext uri="{FF2B5EF4-FFF2-40B4-BE49-F238E27FC236}">
                <a16:creationId xmlns:a16="http://schemas.microsoft.com/office/drawing/2014/main" id="{39204D20-BDC8-4358-86DD-24FE1C3F060C}"/>
              </a:ext>
            </a:extLst>
          </p:cNvPr>
          <p:cNvPicPr>
            <a:picLocks noGrp="1" noChangeAspect="1"/>
          </p:cNvPicPr>
          <p:nvPr>
            <p:ph idx="1"/>
          </p:nvPr>
        </p:nvPicPr>
        <p:blipFill>
          <a:blip r:embed="rId2"/>
          <a:stretch>
            <a:fillRect/>
          </a:stretch>
        </p:blipFill>
        <p:spPr>
          <a:xfrm>
            <a:off x="1738914" y="1835943"/>
            <a:ext cx="3129414" cy="2064544"/>
          </a:xfrm>
        </p:spPr>
      </p:pic>
      <p:pic>
        <p:nvPicPr>
          <p:cNvPr id="27" name="Picture 26" descr="A close up of a logo&#10;&#10;Description generated with very high confidence">
            <a:extLst>
              <a:ext uri="{FF2B5EF4-FFF2-40B4-BE49-F238E27FC236}">
                <a16:creationId xmlns:a16="http://schemas.microsoft.com/office/drawing/2014/main" id="{E30B6A4B-4949-49EB-946A-1585930D225E}"/>
              </a:ext>
            </a:extLst>
          </p:cNvPr>
          <p:cNvPicPr>
            <a:picLocks noChangeAspect="1"/>
          </p:cNvPicPr>
          <p:nvPr/>
        </p:nvPicPr>
        <p:blipFill>
          <a:blip r:embed="rId3"/>
          <a:stretch>
            <a:fillRect/>
          </a:stretch>
        </p:blipFill>
        <p:spPr>
          <a:xfrm>
            <a:off x="5235642" y="2052671"/>
            <a:ext cx="2981325" cy="1966846"/>
          </a:xfrm>
          <a:prstGeom prst="rect">
            <a:avLst/>
          </a:prstGeom>
        </p:spPr>
      </p:pic>
      <p:pic>
        <p:nvPicPr>
          <p:cNvPr id="29" name="Picture 28" descr="A close up of a logo&#10;&#10;Description generated with very high confidence">
            <a:extLst>
              <a:ext uri="{FF2B5EF4-FFF2-40B4-BE49-F238E27FC236}">
                <a16:creationId xmlns:a16="http://schemas.microsoft.com/office/drawing/2014/main" id="{9907EF88-C8C5-4E4A-816F-26B569007D21}"/>
              </a:ext>
            </a:extLst>
          </p:cNvPr>
          <p:cNvPicPr>
            <a:picLocks noChangeAspect="1"/>
          </p:cNvPicPr>
          <p:nvPr/>
        </p:nvPicPr>
        <p:blipFill>
          <a:blip r:embed="rId4"/>
          <a:stretch>
            <a:fillRect/>
          </a:stretch>
        </p:blipFill>
        <p:spPr>
          <a:xfrm>
            <a:off x="1839981" y="4398169"/>
            <a:ext cx="2927281" cy="1931192"/>
          </a:xfrm>
          <a:prstGeom prst="rect">
            <a:avLst/>
          </a:prstGeom>
        </p:spPr>
      </p:pic>
      <p:pic>
        <p:nvPicPr>
          <p:cNvPr id="31" name="Picture 30" descr="A close up of a logo&#10;&#10;Description generated with very high confidence">
            <a:extLst>
              <a:ext uri="{FF2B5EF4-FFF2-40B4-BE49-F238E27FC236}">
                <a16:creationId xmlns:a16="http://schemas.microsoft.com/office/drawing/2014/main" id="{547FE934-FFCA-4553-9A33-DE3D4E1C2865}"/>
              </a:ext>
            </a:extLst>
          </p:cNvPr>
          <p:cNvPicPr>
            <a:picLocks noChangeAspect="1"/>
          </p:cNvPicPr>
          <p:nvPr/>
        </p:nvPicPr>
        <p:blipFill>
          <a:blip r:embed="rId5"/>
          <a:stretch>
            <a:fillRect/>
          </a:stretch>
        </p:blipFill>
        <p:spPr>
          <a:xfrm>
            <a:off x="5005238" y="4562475"/>
            <a:ext cx="3100537" cy="2045493"/>
          </a:xfrm>
          <a:prstGeom prst="rect">
            <a:avLst/>
          </a:prstGeom>
        </p:spPr>
      </p:pic>
      <p:pic>
        <p:nvPicPr>
          <p:cNvPr id="33" name="Picture 32" descr="A close up of a logo&#10;&#10;Description generated with very high confidence">
            <a:extLst>
              <a:ext uri="{FF2B5EF4-FFF2-40B4-BE49-F238E27FC236}">
                <a16:creationId xmlns:a16="http://schemas.microsoft.com/office/drawing/2014/main" id="{6972723A-B750-45DE-B7E7-EB0BA2DB63C8}"/>
              </a:ext>
            </a:extLst>
          </p:cNvPr>
          <p:cNvPicPr>
            <a:picLocks noChangeAspect="1"/>
          </p:cNvPicPr>
          <p:nvPr/>
        </p:nvPicPr>
        <p:blipFill>
          <a:blip r:embed="rId6"/>
          <a:stretch>
            <a:fillRect/>
          </a:stretch>
        </p:blipFill>
        <p:spPr>
          <a:xfrm>
            <a:off x="8472338" y="2013347"/>
            <a:ext cx="3100537" cy="2045493"/>
          </a:xfrm>
          <a:prstGeom prst="rect">
            <a:avLst/>
          </a:prstGeom>
        </p:spPr>
      </p:pic>
    </p:spTree>
    <p:extLst>
      <p:ext uri="{BB962C8B-B14F-4D97-AF65-F5344CB8AC3E}">
        <p14:creationId xmlns:p14="http://schemas.microsoft.com/office/powerpoint/2010/main" val="338369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7300-FE98-416F-B5F7-98DF4A016A6D}"/>
              </a:ext>
            </a:extLst>
          </p:cNvPr>
          <p:cNvSpPr>
            <a:spLocks noGrp="1"/>
          </p:cNvSpPr>
          <p:nvPr>
            <p:ph type="title"/>
          </p:nvPr>
        </p:nvSpPr>
        <p:spPr/>
        <p:txBody>
          <a:bodyPr/>
          <a:lstStyle/>
          <a:p>
            <a:r>
              <a:rPr lang="en-GB" dirty="0"/>
              <a:t>Design - Logos</a:t>
            </a:r>
          </a:p>
        </p:txBody>
      </p:sp>
      <p:sp>
        <p:nvSpPr>
          <p:cNvPr id="3" name="Content Placeholder 2">
            <a:extLst>
              <a:ext uri="{FF2B5EF4-FFF2-40B4-BE49-F238E27FC236}">
                <a16:creationId xmlns:a16="http://schemas.microsoft.com/office/drawing/2014/main" id="{5D7A71D2-1C19-4EE7-924B-7780F9E9C9F9}"/>
              </a:ext>
            </a:extLst>
          </p:cNvPr>
          <p:cNvSpPr>
            <a:spLocks noGrp="1"/>
          </p:cNvSpPr>
          <p:nvPr>
            <p:ph idx="1"/>
          </p:nvPr>
        </p:nvSpPr>
        <p:spPr/>
        <p:txBody>
          <a:bodyPr/>
          <a:lstStyle/>
          <a:p>
            <a:r>
              <a:rPr lang="en-GB" dirty="0"/>
              <a:t>After Finalising our idea we decided it would be best to start developing assets for our website. </a:t>
            </a:r>
          </a:p>
        </p:txBody>
      </p:sp>
      <p:pic>
        <p:nvPicPr>
          <p:cNvPr id="13" name="Picture 12" descr="A drawing of a face&#10;&#10;Description generated with high confidence">
            <a:extLst>
              <a:ext uri="{FF2B5EF4-FFF2-40B4-BE49-F238E27FC236}">
                <a16:creationId xmlns:a16="http://schemas.microsoft.com/office/drawing/2014/main" id="{660D86FB-BAC5-4521-A2F6-02F31CF6E355}"/>
              </a:ext>
            </a:extLst>
          </p:cNvPr>
          <p:cNvPicPr>
            <a:picLocks noChangeAspect="1"/>
          </p:cNvPicPr>
          <p:nvPr/>
        </p:nvPicPr>
        <p:blipFill>
          <a:blip r:embed="rId2"/>
          <a:stretch>
            <a:fillRect/>
          </a:stretch>
        </p:blipFill>
        <p:spPr>
          <a:xfrm>
            <a:off x="7697984" y="3215879"/>
            <a:ext cx="2870596" cy="2870596"/>
          </a:xfrm>
          <a:prstGeom prst="rect">
            <a:avLst/>
          </a:prstGeom>
        </p:spPr>
      </p:pic>
      <p:pic>
        <p:nvPicPr>
          <p:cNvPr id="11" name="Picture 10">
            <a:extLst>
              <a:ext uri="{FF2B5EF4-FFF2-40B4-BE49-F238E27FC236}">
                <a16:creationId xmlns:a16="http://schemas.microsoft.com/office/drawing/2014/main" id="{6B6DDEE1-993E-4CBC-8B32-B5EEFA4F4267}"/>
              </a:ext>
            </a:extLst>
          </p:cNvPr>
          <p:cNvPicPr>
            <a:picLocks noChangeAspect="1"/>
          </p:cNvPicPr>
          <p:nvPr/>
        </p:nvPicPr>
        <p:blipFill>
          <a:blip r:embed="rId3"/>
          <a:stretch>
            <a:fillRect/>
          </a:stretch>
        </p:blipFill>
        <p:spPr>
          <a:xfrm>
            <a:off x="4660702" y="3215879"/>
            <a:ext cx="2870595" cy="2870595"/>
          </a:xfrm>
          <a:prstGeom prst="rect">
            <a:avLst/>
          </a:prstGeom>
        </p:spPr>
      </p:pic>
      <p:pic>
        <p:nvPicPr>
          <p:cNvPr id="7" name="Picture 6">
            <a:extLst>
              <a:ext uri="{FF2B5EF4-FFF2-40B4-BE49-F238E27FC236}">
                <a16:creationId xmlns:a16="http://schemas.microsoft.com/office/drawing/2014/main" id="{2C2C1389-A626-419A-93E5-AC0FDBABD37A}"/>
              </a:ext>
            </a:extLst>
          </p:cNvPr>
          <p:cNvPicPr>
            <a:picLocks noChangeAspect="1"/>
          </p:cNvPicPr>
          <p:nvPr/>
        </p:nvPicPr>
        <p:blipFill>
          <a:blip r:embed="rId4"/>
          <a:stretch>
            <a:fillRect/>
          </a:stretch>
        </p:blipFill>
        <p:spPr>
          <a:xfrm>
            <a:off x="1623421" y="3215879"/>
            <a:ext cx="2870594" cy="2870594"/>
          </a:xfrm>
          <a:prstGeom prst="rect">
            <a:avLst/>
          </a:prstGeom>
        </p:spPr>
      </p:pic>
    </p:spTree>
    <p:extLst>
      <p:ext uri="{BB962C8B-B14F-4D97-AF65-F5344CB8AC3E}">
        <p14:creationId xmlns:p14="http://schemas.microsoft.com/office/powerpoint/2010/main" val="396827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4590-42A7-4547-B7B7-6E03E3418C77}"/>
              </a:ext>
            </a:extLst>
          </p:cNvPr>
          <p:cNvSpPr>
            <a:spLocks noGrp="1"/>
          </p:cNvSpPr>
          <p:nvPr>
            <p:ph type="title"/>
          </p:nvPr>
        </p:nvSpPr>
        <p:spPr/>
        <p:txBody>
          <a:bodyPr/>
          <a:lstStyle/>
          <a:p>
            <a:r>
              <a:rPr lang="en-GB" dirty="0"/>
              <a:t>Final Logo Design</a:t>
            </a:r>
          </a:p>
        </p:txBody>
      </p:sp>
      <p:pic>
        <p:nvPicPr>
          <p:cNvPr id="7" name="Picture 6" descr="A close up of a logo&#10;&#10;Description generated with very high confidence">
            <a:extLst>
              <a:ext uri="{FF2B5EF4-FFF2-40B4-BE49-F238E27FC236}">
                <a16:creationId xmlns:a16="http://schemas.microsoft.com/office/drawing/2014/main" id="{0B8C0D66-19A4-45A4-9CF4-A511A2C74320}"/>
              </a:ext>
            </a:extLst>
          </p:cNvPr>
          <p:cNvPicPr>
            <a:picLocks noChangeAspect="1"/>
          </p:cNvPicPr>
          <p:nvPr/>
        </p:nvPicPr>
        <p:blipFill>
          <a:blip r:embed="rId2"/>
          <a:stretch>
            <a:fillRect/>
          </a:stretch>
        </p:blipFill>
        <p:spPr>
          <a:xfrm>
            <a:off x="3752850" y="1333500"/>
            <a:ext cx="4838700" cy="4838700"/>
          </a:xfrm>
          <a:prstGeom prst="rect">
            <a:avLst/>
          </a:prstGeom>
        </p:spPr>
      </p:pic>
    </p:spTree>
    <p:extLst>
      <p:ext uri="{BB962C8B-B14F-4D97-AF65-F5344CB8AC3E}">
        <p14:creationId xmlns:p14="http://schemas.microsoft.com/office/powerpoint/2010/main" val="37126581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75</TotalTime>
  <Words>243</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Franklin Gothic Book</vt:lpstr>
      <vt:lpstr>Crop</vt:lpstr>
      <vt:lpstr>DAt504 Advanced Web Technologies</vt:lpstr>
      <vt:lpstr>Project Plan</vt:lpstr>
      <vt:lpstr>Gantt Chart And Meetings</vt:lpstr>
      <vt:lpstr>Gantt Chart And Meetings</vt:lpstr>
      <vt:lpstr>Concept And Context</vt:lpstr>
      <vt:lpstr>Concept And Context</vt:lpstr>
      <vt:lpstr>Design - Icons</vt:lpstr>
      <vt:lpstr>Design - Logos</vt:lpstr>
      <vt:lpstr>Final Logo Design</vt:lpstr>
      <vt:lpstr>Application</vt:lpstr>
      <vt:lpstr>Application</vt:lpstr>
      <vt:lpstr>Application</vt:lpstr>
      <vt:lpstr>Application</vt:lpstr>
      <vt:lpstr>Application</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DAt504 Advanced Web Technologies</dc:title>
  <dc:creator>(s) Rhys Baker</dc:creator>
  <cp:lastModifiedBy>Rhys</cp:lastModifiedBy>
  <cp:revision>8</cp:revision>
  <dcterms:created xsi:type="dcterms:W3CDTF">2018-10-19T11:50:08Z</dcterms:created>
  <dcterms:modified xsi:type="dcterms:W3CDTF">2018-10-19T14:57:22Z</dcterms:modified>
</cp:coreProperties>
</file>