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56019" autoAdjust="0"/>
  </p:normalViewPr>
  <p:slideViewPr>
    <p:cSldViewPr snapToGrid="0">
      <p:cViewPr varScale="1">
        <p:scale>
          <a:sx n="63" d="100"/>
          <a:sy n="63" d="100"/>
        </p:scale>
        <p:origin x="1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CD4B8-2614-4275-A435-AA64E359665A}" type="datetimeFigureOut">
              <a:rPr lang="en-AU" smtClean="0"/>
              <a:t>8/Apr/2015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55026-5C13-4D99-A94D-AF2AED0C88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783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screwed up - Please learn from us and don't make these mistakes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been building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apps/solutions for many years, our (Colin and Rhys) learning's over the years have been somewhat parallel and we generally have come to similar conclusions about how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build software.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assumes you have been building code in the last 20 years and don't have a lot of GOTOs in your code, you use source control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is not really covering the bad practices of yesteryear but the practices that we think at the time are actually a good thing; when we did this we honestly thought were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kicking ass!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55026-5C13-4D99-A94D-AF2AED0C88F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2177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all have ego's that come into play, but at the end of the day there is a bottom line to think of. Getting something out the door is great but we still have to be able to maintain the code base. That includes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Fixing bugs: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knowing there is a bug (are you users your monitoring system?)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 the bug,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it is being caused,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fixing the bug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preventing it from happening again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sure the fix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break something else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 it back into production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Extending the application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functionality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 upgrades (libs/package/security patches)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55026-5C13-4D99-A94D-AF2AED0C88FC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2032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the end of the day if it was your money what would you do... remember you (as a resource) are expensive!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55026-5C13-4D99-A94D-AF2AED0C88FC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6530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screwed up - Please learn from us and don't make these mistakes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been building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apps/solutions for many years, our (Colin and Rhys) learning's over the years have been somewhat parallel and we generally have come to similar conclusions about how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build software.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talk assumes you have been building code in the last 20 years and don't have a lot of GOTOs in your code, you use source control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is not really covering the bad practices of yesteryear but the practices that we think at the time are actually a good thing; when we did this we honestly thought were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kicking ass!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55026-5C13-4D99-A94D-AF2AED0C88F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2643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boss has a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cheque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book that is too big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work for a start up so money really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tight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55026-5C13-4D99-A94D-AF2AED0C88F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4454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not "we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enough code" or "how clever is Developer X?"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also not "our boss has too much money, let's spend it"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55026-5C13-4D99-A94D-AF2AED0C88F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6197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are there multiple projects? Assembly should/can be considered a unit</a:t>
            </a:r>
            <a:r>
              <a:rPr lang="en-US" baseline="0" dirty="0" smtClean="0"/>
              <a:t> of deployment</a:t>
            </a:r>
            <a:endParaRPr lang="en-US" dirty="0" smtClean="0"/>
          </a:p>
          <a:p>
            <a:r>
              <a:rPr lang="en-US" dirty="0" smtClean="0"/>
              <a:t>Stupid namespaces</a:t>
            </a:r>
          </a:p>
          <a:p>
            <a:endParaRPr lang="en-US" dirty="0" smtClean="0"/>
          </a:p>
          <a:p>
            <a:r>
              <a:rPr lang="en-US" dirty="0" smtClean="0"/>
              <a:t>DAL:</a:t>
            </a:r>
          </a:p>
          <a:p>
            <a:r>
              <a:rPr lang="en-US" dirty="0" err="1" smtClean="0"/>
              <a:t>Orm</a:t>
            </a:r>
            <a:r>
              <a:rPr lang="en-US" baseline="0" dirty="0" smtClean="0"/>
              <a:t> is not justified</a:t>
            </a:r>
          </a:p>
          <a:p>
            <a:r>
              <a:rPr lang="en-US" baseline="0" dirty="0" smtClean="0"/>
              <a:t>Session factory being static mean testing just went out the window</a:t>
            </a:r>
          </a:p>
          <a:p>
            <a:r>
              <a:rPr lang="en-US" dirty="0" smtClean="0"/>
              <a:t>Hard code </a:t>
            </a:r>
            <a:r>
              <a:rPr lang="en-US" dirty="0" err="1" smtClean="0"/>
              <a:t>ConnString</a:t>
            </a:r>
            <a:r>
              <a:rPr lang="en-US" dirty="0" smtClean="0"/>
              <a:t> (Demo)</a:t>
            </a:r>
          </a:p>
          <a:p>
            <a:r>
              <a:rPr lang="en-US" dirty="0" smtClean="0"/>
              <a:t>Generic repository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 add no value because it just wraps around the ORM… which is already an abstract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Query-</a:t>
            </a:r>
            <a:r>
              <a:rPr lang="en-US" baseline="0" dirty="0" err="1" smtClean="0"/>
              <a:t>ablity</a:t>
            </a:r>
            <a:r>
              <a:rPr lang="en-US" baseline="0" dirty="0" smtClean="0"/>
              <a:t> is either inefficient or leaky – what happens in </a:t>
            </a:r>
            <a:r>
              <a:rPr lang="en-US" baseline="0" dirty="0" err="1" smtClean="0"/>
              <a:t>Linq</a:t>
            </a:r>
            <a:r>
              <a:rPr lang="en-US" baseline="0" dirty="0" smtClean="0"/>
              <a:t> queries? What about closures? (“You had me at </a:t>
            </a:r>
            <a:r>
              <a:rPr lang="en-US" baseline="0" dirty="0" err="1" smtClean="0"/>
              <a:t>ToList</a:t>
            </a:r>
            <a:r>
              <a:rPr lang="en-US" baseline="0" dirty="0" smtClean="0"/>
              <a:t>()” – </a:t>
            </a:r>
            <a:r>
              <a:rPr lang="en-US" baseline="0" dirty="0" err="1" smtClean="0"/>
              <a:t>Garrry</a:t>
            </a:r>
            <a:r>
              <a:rPr lang="en-US" baseline="0" dirty="0" smtClean="0"/>
              <a:t> Stewart)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UOW is now blurred – is it the scope of the HTTP request or when the method returns? We now could have an inconsistent state and at the very least confused </a:t>
            </a:r>
            <a:r>
              <a:rPr lang="en-US" baseline="0" dirty="0" err="1" smtClean="0"/>
              <a:t>devs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Zombies?!?!? Where is the session? Should persistent object be going out of the application boundaries?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Mention Reattaching zombie persistent objects – its just mayhem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Service layer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Why god, why?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value or get deleted – justify your existence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Needlessly a singleton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Stateless objects are very cheap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Understand lifecycles especially if you use an </a:t>
            </a:r>
            <a:r>
              <a:rPr lang="en-US" baseline="0" dirty="0" err="1" smtClean="0"/>
              <a:t>IoC</a:t>
            </a:r>
            <a:r>
              <a:rPr lang="en-US" baseline="0" dirty="0" smtClean="0"/>
              <a:t> container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Maybe we should log? But why – its just noise if your boundaries are dealing with this appropriately</a:t>
            </a:r>
          </a:p>
          <a:p>
            <a:pPr marL="171450" lvl="0" indent="-171450">
              <a:buFontTx/>
              <a:buChar char="-"/>
            </a:pPr>
            <a:endParaRPr lang="en-US" baseline="0" dirty="0" smtClean="0"/>
          </a:p>
          <a:p>
            <a:pPr marL="0" lvl="0" indent="0">
              <a:buFontTx/>
              <a:buNone/>
            </a:pPr>
            <a:r>
              <a:rPr lang="en-US" baseline="0" dirty="0" smtClean="0"/>
              <a:t>UI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Routes are a mess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Sending the persistent object over the wire. Just go to rails…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Colin cant even screw this up enough – status codes actually mean something – use the correct ones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Scaffolding is great – but clean as you go. If you are not using delete it – if is just making life harder for the next guy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Use the correct tool for the job – web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would be better here (Given this is MVC4)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55026-5C13-4D99-A94D-AF2AED0C88F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6560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55026-5C13-4D99-A94D-AF2AED0C88F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5053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generation…. Its not the same as scaffolding or runtime code gen </a:t>
            </a:r>
          </a:p>
          <a:p>
            <a:r>
              <a:rPr lang="en-US" dirty="0" smtClean="0"/>
              <a:t>Excessive complexity</a:t>
            </a:r>
          </a:p>
          <a:p>
            <a:r>
              <a:rPr lang="en-US" dirty="0" smtClean="0"/>
              <a:t>Debugging is harder than developing</a:t>
            </a:r>
          </a:p>
          <a:p>
            <a:r>
              <a:rPr lang="en-US" dirty="0" smtClean="0"/>
              <a:t> things Parallel the all!</a:t>
            </a:r>
          </a:p>
          <a:p>
            <a:r>
              <a:rPr lang="en-US" dirty="0" smtClean="0"/>
              <a:t>Premature optimization</a:t>
            </a:r>
          </a:p>
          <a:p>
            <a:r>
              <a:rPr lang="en-US" dirty="0" smtClean="0"/>
              <a:t>Performance tuning without measure or defining the acceptable performance</a:t>
            </a:r>
          </a:p>
          <a:p>
            <a:pPr lvl="1"/>
            <a:r>
              <a:rPr lang="en-US" dirty="0" smtClean="0"/>
              <a:t>Unrealistic performance testing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55026-5C13-4D99-A94D-AF2AED0C88F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2473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Nancy is lightweight and is out of the way (</a:t>
            </a:r>
            <a:r>
              <a:rPr lang="en-US" dirty="0" err="1" smtClean="0"/>
              <a:t>Autofac</a:t>
            </a:r>
            <a:r>
              <a:rPr lang="en-US" dirty="0" smtClean="0"/>
              <a:t> is used for DB connections)</a:t>
            </a:r>
          </a:p>
          <a:p>
            <a:endParaRPr lang="en-US" dirty="0" smtClean="0"/>
          </a:p>
          <a:p>
            <a:r>
              <a:rPr lang="en-US" dirty="0" smtClean="0"/>
              <a:t>HTTP</a:t>
            </a:r>
            <a:r>
              <a:rPr lang="en-US" baseline="0" dirty="0" smtClean="0"/>
              <a:t> is acknowledged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Requests are specific and as such so are the parameter object used </a:t>
            </a:r>
          </a:p>
          <a:p>
            <a:r>
              <a:rPr lang="en-US" baseline="0" dirty="0" smtClean="0"/>
              <a:t>Projections are specific also meaning leaner responses and improved security (no leaks)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REST side bar : </a:t>
            </a:r>
            <a:r>
              <a:rPr lang="en-A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Representational 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transfer</a:t>
            </a:r>
            <a:r>
              <a:rPr lang="en-A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NOT </a:t>
            </a:r>
            <a:r>
              <a:rPr lang="en-A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 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transfer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Using non M$ tech were it makes sense.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solution even included validation!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55026-5C13-4D99-A94D-AF2AED0C88FC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0628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55026-5C13-4D99-A94D-AF2AED0C88FC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7198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Misstakes</a:t>
            </a:r>
            <a:r>
              <a:rPr lang="en-AU" dirty="0"/>
              <a:t> We Have Made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Lessons from over 20 years combined .NET experience 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267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Being too smart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58887"/>
            <a:ext cx="4747419" cy="4747419"/>
          </a:xfrm>
        </p:spPr>
      </p:pic>
    </p:spTree>
    <p:extLst>
      <p:ext uri="{BB962C8B-B14F-4D97-AF65-F5344CB8AC3E}">
        <p14:creationId xmlns:p14="http://schemas.microsoft.com/office/powerpoint/2010/main" val="2149406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Being too smart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61" y="1267320"/>
            <a:ext cx="3824446" cy="4515149"/>
          </a:xfrm>
        </p:spPr>
      </p:pic>
    </p:spTree>
    <p:extLst>
      <p:ext uri="{BB962C8B-B14F-4D97-AF65-F5344CB8AC3E}">
        <p14:creationId xmlns:p14="http://schemas.microsoft.com/office/powerpoint/2010/main" val="1567182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simpler way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5183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…hold on!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have to be integration test (Nancy supports this well)</a:t>
            </a:r>
          </a:p>
          <a:p>
            <a:pPr lvl="1"/>
            <a:r>
              <a:rPr lang="en-US" dirty="0" smtClean="0"/>
              <a:t>However they are more explicit!</a:t>
            </a:r>
          </a:p>
          <a:p>
            <a:r>
              <a:rPr lang="en-US" dirty="0" smtClean="0"/>
              <a:t>SRP? </a:t>
            </a:r>
          </a:p>
          <a:p>
            <a:pPr lvl="1"/>
            <a:r>
              <a:rPr lang="en-US" dirty="0" smtClean="0"/>
              <a:t>The functional responsibility is correct, but there are technical concerns mixed. The size and complexity of this solution means this is ok*.</a:t>
            </a:r>
            <a:endParaRPr lang="en-AU" dirty="0" smtClean="0"/>
          </a:p>
          <a:p>
            <a:pPr lvl="1"/>
            <a:r>
              <a:rPr lang="en-US" dirty="0" smtClean="0"/>
              <a:t>If warranted the modules can be split or use dependencies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5718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Ego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the children!!!</a:t>
            </a:r>
            <a:endParaRPr lang="en-AU" dirty="0" smtClean="0"/>
          </a:p>
          <a:p>
            <a:r>
              <a:rPr lang="en-US" dirty="0" smtClean="0"/>
              <a:t>Collective code ownership</a:t>
            </a:r>
          </a:p>
          <a:p>
            <a:r>
              <a:rPr lang="en-US" dirty="0" smtClean="0"/>
              <a:t>Feedback is not a personal attack – its just code</a:t>
            </a:r>
          </a:p>
          <a:p>
            <a:r>
              <a:rPr lang="en-US" dirty="0" smtClean="0"/>
              <a:t>“Strong opinions, weakly held”</a:t>
            </a:r>
          </a:p>
          <a:p>
            <a:r>
              <a:rPr lang="en-US" dirty="0" smtClean="0"/>
              <a:t>One day you will look back and know that your were wrong</a:t>
            </a:r>
          </a:p>
          <a:p>
            <a:r>
              <a:rPr lang="en-US" dirty="0" smtClean="0"/>
              <a:t>Nothing is perfect so acknowledge the trade offs and don’t be afraid to change them</a:t>
            </a:r>
          </a:p>
        </p:txBody>
      </p:sp>
    </p:spTree>
    <p:extLst>
      <p:ext uri="{BB962C8B-B14F-4D97-AF65-F5344CB8AC3E}">
        <p14:creationId xmlns:p14="http://schemas.microsoft.com/office/powerpoint/2010/main" val="1403601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Its a balancing </a:t>
            </a:r>
            <a:r>
              <a:rPr lang="en-AU" dirty="0" smtClean="0"/>
              <a:t>act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198051"/>
          </a:xfrm>
        </p:spPr>
        <p:txBody>
          <a:bodyPr/>
          <a:lstStyle/>
          <a:p>
            <a:r>
              <a:rPr lang="en-AU" dirty="0"/>
              <a:t>GSD vs maintainable software</a:t>
            </a:r>
          </a:p>
          <a:p>
            <a:r>
              <a:rPr lang="en-AU" dirty="0"/>
              <a:t>Buy vs build</a:t>
            </a:r>
          </a:p>
          <a:p>
            <a:r>
              <a:rPr lang="en-AU" dirty="0"/>
              <a:t>Abstract vs Concrete</a:t>
            </a:r>
          </a:p>
          <a:p>
            <a:r>
              <a:rPr lang="en-AU" dirty="0"/>
              <a:t>Terseness vs clarity</a:t>
            </a:r>
          </a:p>
          <a:p>
            <a:r>
              <a:rPr lang="en-AU" dirty="0"/>
              <a:t>Pragmatic vs Pedantic</a:t>
            </a:r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4983480"/>
            <a:ext cx="798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At the end of the day if it was your money what would you do... remember you (as a resource) are expensive!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3971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92" y="1309391"/>
            <a:ext cx="10860016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53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F__k</a:t>
            </a:r>
            <a:r>
              <a:rPr lang="en-US" dirty="0" smtClean="0"/>
              <a:t> </a:t>
            </a:r>
            <a:r>
              <a:rPr lang="en-US" smtClean="0"/>
              <a:t>WCF” - CDS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3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 minute intro on us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Mistake #1 : Long introductions that cut into beer time</a:t>
            </a:r>
          </a:p>
          <a:p>
            <a:r>
              <a:rPr lang="en-US" dirty="0" smtClean="0"/>
              <a:t>Rhys : Writes the C#</a:t>
            </a:r>
          </a:p>
          <a:p>
            <a:r>
              <a:rPr lang="en-US" dirty="0" smtClean="0"/>
              <a:t>Colin : Also writes the C#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0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screwed up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10" y="1524000"/>
            <a:ext cx="7628510" cy="5077728"/>
          </a:xfrm>
        </p:spPr>
      </p:pic>
    </p:spTree>
    <p:extLst>
      <p:ext uri="{BB962C8B-B14F-4D97-AF65-F5344CB8AC3E}">
        <p14:creationId xmlns:p14="http://schemas.microsoft.com/office/powerpoint/2010/main" val="105532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screwed up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from our fail</a:t>
            </a:r>
          </a:p>
          <a:p>
            <a:r>
              <a:rPr lang="en-US" dirty="0" smtClean="0"/>
              <a:t>Assumptions about the audience</a:t>
            </a:r>
          </a:p>
          <a:p>
            <a:r>
              <a:rPr lang="en-US" dirty="0" smtClean="0"/>
              <a:t>We actually did this and we thought we were doing the right thing</a:t>
            </a:r>
          </a:p>
          <a:p>
            <a:endParaRPr lang="en-US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136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</a:t>
            </a:r>
            <a:r>
              <a:rPr lang="en-AU" dirty="0" smtClean="0"/>
              <a:t>Problems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46504"/>
            <a:ext cx="6898846" cy="4595522"/>
          </a:xfrm>
        </p:spPr>
      </p:pic>
    </p:spTree>
    <p:extLst>
      <p:ext uri="{BB962C8B-B14F-4D97-AF65-F5344CB8AC3E}">
        <p14:creationId xmlns:p14="http://schemas.microsoft.com/office/powerpoint/2010/main" val="2379859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You are solving the wrong problem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882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Enterprise Nava Beans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SHOW ME THE CODEZ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611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Hiding </a:t>
            </a:r>
            <a:r>
              <a:rPr lang="en-US" dirty="0" smtClean="0"/>
              <a:t>intent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locator</a:t>
            </a:r>
          </a:p>
          <a:p>
            <a:r>
              <a:rPr lang="en-US" dirty="0" smtClean="0"/>
              <a:t>Property injection</a:t>
            </a:r>
          </a:p>
          <a:p>
            <a:r>
              <a:rPr lang="en-US" dirty="0" err="1" smtClean="0"/>
              <a:t>Lasagne</a:t>
            </a:r>
            <a:r>
              <a:rPr lang="en-US" dirty="0" smtClean="0"/>
              <a:t> architectures – over abstraction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3755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Testability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Assuming a class is a functional unit</a:t>
            </a:r>
          </a:p>
          <a:p>
            <a:r>
              <a:rPr lang="en-US" dirty="0" smtClean="0"/>
              <a:t>Statics</a:t>
            </a:r>
          </a:p>
          <a:p>
            <a:r>
              <a:rPr lang="en-US" dirty="0" smtClean="0"/>
              <a:t>Inaccessible code</a:t>
            </a:r>
          </a:p>
          <a:p>
            <a:r>
              <a:rPr lang="en-US" dirty="0" smtClean="0"/>
              <a:t>Not isolating the untestable</a:t>
            </a:r>
          </a:p>
          <a:p>
            <a:r>
              <a:rPr lang="en-US" dirty="0" smtClean="0"/>
              <a:t>Avoiding integration test at all cost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85114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1323</TotalTime>
  <Words>985</Words>
  <Application>Microsoft Office PowerPoint</Application>
  <PresentationFormat>Widescreen</PresentationFormat>
  <Paragraphs>140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Misstakes We Have Made</vt:lpstr>
      <vt:lpstr>30 minute intro on us</vt:lpstr>
      <vt:lpstr>We screwed up</vt:lpstr>
      <vt:lpstr>We screwed up</vt:lpstr>
      <vt:lpstr>The Problems</vt:lpstr>
      <vt:lpstr>The Problems</vt:lpstr>
      <vt:lpstr>Enterprise Nava Beans</vt:lpstr>
      <vt:lpstr>Hiding intent</vt:lpstr>
      <vt:lpstr>Testability</vt:lpstr>
      <vt:lpstr>Being too smart</vt:lpstr>
      <vt:lpstr>Being too smart</vt:lpstr>
      <vt:lpstr>A simpler way</vt:lpstr>
      <vt:lpstr>…hold on!</vt:lpstr>
      <vt:lpstr>Ego</vt:lpstr>
      <vt:lpstr>Its a balancing act</vt:lpstr>
      <vt:lpstr>PowerPoint Presentation</vt:lpstr>
      <vt:lpstr>“F__k WCF” - CDS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Misstakes We Have Made</dc:title>
  <dc:creator>Rhys Campbell</dc:creator>
  <cp:lastModifiedBy>Rhys Campbell</cp:lastModifiedBy>
  <cp:revision>11</cp:revision>
  <dcterms:created xsi:type="dcterms:W3CDTF">2015-04-08T10:04:04Z</dcterms:created>
  <dcterms:modified xsi:type="dcterms:W3CDTF">2015-04-09T08:07:57Z</dcterms:modified>
</cp:coreProperties>
</file>