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9F3F-B572-774F-952D-F200C5FFA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58055-EFEA-9A48-B453-532953CCD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118E3-BB1B-B34D-95AF-3AC665F9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8A1A-F3D7-4547-93D7-5425B2B05B0B}" type="datetimeFigureOut">
              <a:rPr lang="en-US" smtClean="0"/>
              <a:t>10/6/18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B474-0714-5540-BE1D-38D9D0A0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86867-DF0C-2247-93B4-577949D6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5D7C-E2D1-B543-B9A1-6779D4C3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6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AEF3-7E85-8E4E-B134-CE76FBEF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82BCC-9342-8B4C-AC14-167E5303E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B7040-709B-3548-9CEC-9F424D14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8A1A-F3D7-4547-93D7-5425B2B05B0B}" type="datetimeFigureOut">
              <a:rPr lang="en-US" smtClean="0"/>
              <a:t>10/6/18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BD610-EB1B-AB43-9297-E053BD072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01175-45C7-F543-8395-727BB3C0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5D7C-E2D1-B543-B9A1-6779D4C3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5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88AA5E-E046-9F44-BB42-C3544FB60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7E26B-F164-3E41-9D1D-46F3C7D31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46F3B-01AD-844D-AD32-02DCAA6BD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8A1A-F3D7-4547-93D7-5425B2B05B0B}" type="datetimeFigureOut">
              <a:rPr lang="en-US" smtClean="0"/>
              <a:t>10/6/18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1E955-E430-BE45-ACB0-7F69173F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D6FAF-BEA8-9B42-8356-7FE8C44F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5D7C-E2D1-B543-B9A1-6779D4C3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3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24B1-B345-9F4E-A5E6-FDF87AFF1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70289-0AC1-AA45-8B31-D3E08E65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7A3E4-298F-4B4F-B14B-318A3D032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8A1A-F3D7-4547-93D7-5425B2B05B0B}" type="datetimeFigureOut">
              <a:rPr lang="en-US" smtClean="0"/>
              <a:t>10/6/18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2BD40-8236-024E-B5EE-D1F443F53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21655-3EE8-C240-A5CC-01AD8FC9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5D7C-E2D1-B543-B9A1-6779D4C3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30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58917-31E1-874C-9CF1-41CAE426C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B439E-C4A2-C64D-8A68-301E474BC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823C6-8E32-CA45-BBF9-8941A2EAB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8A1A-F3D7-4547-93D7-5425B2B05B0B}" type="datetimeFigureOut">
              <a:rPr lang="en-US" smtClean="0"/>
              <a:t>10/6/18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22B11-7CB0-3A44-9155-3A5A7EA8B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452D1-2125-9E40-BC54-F214235C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5D7C-E2D1-B543-B9A1-6779D4C3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9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36FD-2080-B440-AFD1-FA98CCDA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A867D-AB65-EE42-824A-6F0FC0EC2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192D1-463B-1843-8A15-EBB783E28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CF1CF-AB31-4243-A94A-5D6A38037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8A1A-F3D7-4547-93D7-5425B2B05B0B}" type="datetimeFigureOut">
              <a:rPr lang="en-US" smtClean="0"/>
              <a:t>10/6/18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A96F9-968B-A048-92B0-EDBCA8BE0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704AA-7521-8C49-953E-199C24CF2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5D7C-E2D1-B543-B9A1-6779D4C3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8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64BE4-41A3-F74C-B4BE-A78C79F11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F1D39-B974-684B-A90C-6F7D05656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2808A-5F30-9643-BE73-6EBBA6F19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E7E47-F118-AF44-886F-862A1FB0E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9C045-331D-3948-88EB-32F42EFEF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008C16-768F-5945-85DC-5004AD92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8A1A-F3D7-4547-93D7-5425B2B05B0B}" type="datetimeFigureOut">
              <a:rPr lang="en-US" smtClean="0"/>
              <a:t>10/6/18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416FD1-D3F4-9E48-9174-6B38B440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73D62-0364-7448-BBB4-E0DC721B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5D7C-E2D1-B543-B9A1-6779D4C3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9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559FB-6AA6-CF43-8CDB-F38BE5492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3F9556-6D28-214A-80BB-2ED5C82E5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8A1A-F3D7-4547-93D7-5425B2B05B0B}" type="datetimeFigureOut">
              <a:rPr lang="en-US" smtClean="0"/>
              <a:t>10/6/18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072C4-C7E0-944B-9EE2-7B425DE20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3FF8E-75B3-B84A-8288-1A23F0E58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5D7C-E2D1-B543-B9A1-6779D4C3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7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A76CE5-C349-DA4C-91C8-3271E7F1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8A1A-F3D7-4547-93D7-5425B2B05B0B}" type="datetimeFigureOut">
              <a:rPr lang="en-US" smtClean="0"/>
              <a:t>10/6/18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F177F1-0E4D-D043-8D2E-CE11C274A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760CB-CBE3-4D4A-8BA2-96DDE889E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5D7C-E2D1-B543-B9A1-6779D4C3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0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79EB-AC96-1841-8104-CCF846D3C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FA6B0-0293-FD4C-9623-F16BC070E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BBBDB-6568-EE4B-817D-4BBC89DE9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6D9D6-91E3-DA42-BD0D-9385B1899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8A1A-F3D7-4547-93D7-5425B2B05B0B}" type="datetimeFigureOut">
              <a:rPr lang="en-US" smtClean="0"/>
              <a:t>10/6/18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2852F-D4A4-2E4D-8DF4-8137E535D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305BB-C824-2541-BC20-E006816D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5D7C-E2D1-B543-B9A1-6779D4C3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6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F48F-40AD-B844-9A26-CAE8D91A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74D53E-6EC5-274F-8010-37289C9E3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CFD2A-1ADE-B343-9C4C-10F5C2BDA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599DB-48BE-E94D-AB50-02395574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8A1A-F3D7-4547-93D7-5425B2B05B0B}" type="datetimeFigureOut">
              <a:rPr lang="en-US" smtClean="0"/>
              <a:t>10/6/18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623F3-D34C-5D4D-83A6-4E8E3010F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6C92A-5BED-6B47-97E3-F631F34A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5D7C-E2D1-B543-B9A1-6779D4C3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9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23F1EB-6049-4C40-BF0B-9E8DF848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49A0B-0D4E-BB44-88F3-0F47FFE7A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45502-AF75-9146-A7D5-29AEBD259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48A1A-F3D7-4547-93D7-5425B2B05B0B}" type="datetimeFigureOut">
              <a:rPr lang="en-US" smtClean="0"/>
              <a:t>10/6/18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F3370-D06E-1B4D-97DD-91D22FAAA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66EE4-9079-FF4B-9D2E-2D8EFB976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45D7C-E2D1-B543-B9A1-6779D4C3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0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93F1-0B79-0141-B9EF-FF84A5671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Telco Churn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C7E87-A123-5A46-8399-B2648DC6B1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 DAT9 - 20 Oct 2018</a:t>
            </a:r>
          </a:p>
        </p:txBody>
      </p:sp>
    </p:spTree>
    <p:extLst>
      <p:ext uri="{BB962C8B-B14F-4D97-AF65-F5344CB8AC3E}">
        <p14:creationId xmlns:p14="http://schemas.microsoft.com/office/powerpoint/2010/main" val="176065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E498B-B127-B343-B396-6744CDA8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6A700-A416-334E-8C29-5CC9EBC49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2AE78-ED8C-3E46-ABB6-25914E49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56567-0D87-014D-BED0-CF8022DC7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0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E3F0B-9119-8242-962B-25BB0FEE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A00ED-89AB-4F4E-AACD-362E66DFE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whether long-standing customers will cancel their subscription to the telecom’s services, based on usage data.</a:t>
            </a:r>
          </a:p>
        </p:txBody>
      </p:sp>
    </p:spTree>
    <p:extLst>
      <p:ext uri="{BB962C8B-B14F-4D97-AF65-F5344CB8AC3E}">
        <p14:creationId xmlns:p14="http://schemas.microsoft.com/office/powerpoint/2010/main" val="2781329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ECE1-11FA-6749-8E46-FF5018CCE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98CB-D27A-614A-8C64-F5C8E2946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K-Nearest </a:t>
            </a:r>
            <a:r>
              <a:rPr lang="en-US" dirty="0" err="1"/>
              <a:t>Neighbour</a:t>
            </a:r>
            <a:endParaRPr lang="en-US" dirty="0"/>
          </a:p>
          <a:p>
            <a:r>
              <a:rPr lang="en-US" dirty="0" err="1"/>
              <a:t>ElasticNet</a:t>
            </a:r>
            <a:r>
              <a:rPr lang="en-US" dirty="0"/>
              <a:t> Logistic Regression</a:t>
            </a:r>
          </a:p>
          <a:p>
            <a:r>
              <a:rPr lang="en-US" dirty="0" err="1"/>
              <a:t>StatsModel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7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EF57-E781-B548-9C91-6CB96E0C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D4EE8-6FE2-9C49-8802-77625B27F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9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40</Words>
  <Application>Microsoft Macintosh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Telco Churn Problem</vt:lpstr>
      <vt:lpstr>Background</vt:lpstr>
      <vt:lpstr>PowerPoint Presentation</vt:lpstr>
      <vt:lpstr>Business Problem</vt:lpstr>
      <vt:lpstr>Model Comparison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Churn Problem</dc:title>
  <dc:creator>Rhys Morgan</dc:creator>
  <cp:lastModifiedBy>Rhys Morgan</cp:lastModifiedBy>
  <cp:revision>4</cp:revision>
  <dcterms:created xsi:type="dcterms:W3CDTF">2018-10-06T10:49:47Z</dcterms:created>
  <dcterms:modified xsi:type="dcterms:W3CDTF">2018-10-06T11:18:42Z</dcterms:modified>
</cp:coreProperties>
</file>