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63" r:id="rId6"/>
    <p:sldId id="258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1BA24-2204-6241-B499-37D949544D0D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675843D-AE7A-5D49-B3BD-3AC72FBF91BE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0CD05608-8CAD-DD4D-9A2D-56197185F7C8}" type="parTrans" cxnId="{AFFABCD3-EF57-DB4A-805F-D859E1111F26}">
      <dgm:prSet/>
      <dgm:spPr/>
      <dgm:t>
        <a:bodyPr/>
        <a:lstStyle/>
        <a:p>
          <a:endParaRPr lang="en-US"/>
        </a:p>
      </dgm:t>
    </dgm:pt>
    <dgm:pt modelId="{8085AFFE-9094-DE47-A248-B3CB319F8728}" type="sibTrans" cxnId="{AFFABCD3-EF57-DB4A-805F-D859E1111F26}">
      <dgm:prSet/>
      <dgm:spPr/>
      <dgm:t>
        <a:bodyPr/>
        <a:lstStyle/>
        <a:p>
          <a:endParaRPr lang="en-US"/>
        </a:p>
      </dgm:t>
    </dgm:pt>
    <dgm:pt modelId="{CE72F143-40B0-6448-AF8C-02E290C8D804}">
      <dgm:prSet phldrT="[Text]"/>
      <dgm:spPr>
        <a:solidFill>
          <a:schemeClr val="accent6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K-Nearest </a:t>
          </a:r>
          <a:r>
            <a:rPr lang="en-US" dirty="0" err="1"/>
            <a:t>Neighbour</a:t>
          </a:r>
          <a:endParaRPr lang="en-US" dirty="0"/>
        </a:p>
      </dgm:t>
    </dgm:pt>
    <dgm:pt modelId="{6DCDF843-A2D8-C54B-A216-CB8837D54A39}" type="parTrans" cxnId="{0438F4B4-55C2-6A4D-804A-FB5F5DB8A787}">
      <dgm:prSet/>
      <dgm:spPr/>
      <dgm:t>
        <a:bodyPr/>
        <a:lstStyle/>
        <a:p>
          <a:endParaRPr lang="en-US"/>
        </a:p>
      </dgm:t>
    </dgm:pt>
    <dgm:pt modelId="{8396FE2D-9954-D243-A9CE-BBAF15C4F0FB}" type="sibTrans" cxnId="{0438F4B4-55C2-6A4D-804A-FB5F5DB8A787}">
      <dgm:prSet/>
      <dgm:spPr/>
      <dgm:t>
        <a:bodyPr/>
        <a:lstStyle/>
        <a:p>
          <a:endParaRPr lang="en-US"/>
        </a:p>
      </dgm:t>
    </dgm:pt>
    <dgm:pt modelId="{3BE8D899-7A14-7641-82B3-175CD8206186}">
      <dgm:prSet phldrT="[Text]"/>
      <dgm:spPr>
        <a:solidFill>
          <a:srgbClr val="7030A0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Decision Tree</a:t>
          </a:r>
        </a:p>
      </dgm:t>
    </dgm:pt>
    <dgm:pt modelId="{A9D22B34-E892-FB44-BB29-278230FD1136}" type="parTrans" cxnId="{A6897406-0917-7F49-B0E7-984CE60531AE}">
      <dgm:prSet/>
      <dgm:spPr/>
      <dgm:t>
        <a:bodyPr/>
        <a:lstStyle/>
        <a:p>
          <a:endParaRPr lang="en-US"/>
        </a:p>
      </dgm:t>
    </dgm:pt>
    <dgm:pt modelId="{934C9ED2-2152-1B4A-9F3D-897EFFD2E970}" type="sibTrans" cxnId="{A6897406-0917-7F49-B0E7-984CE60531AE}">
      <dgm:prSet/>
      <dgm:spPr/>
      <dgm:t>
        <a:bodyPr/>
        <a:lstStyle/>
        <a:p>
          <a:endParaRPr lang="en-US"/>
        </a:p>
      </dgm:t>
    </dgm:pt>
    <dgm:pt modelId="{82AD8FDE-4916-FD45-8C00-113CEC248E0F}" type="pres">
      <dgm:prSet presAssocID="{2E01BA24-2204-6241-B499-37D949544D0D}" presName="linearFlow" presStyleCnt="0">
        <dgm:presLayoutVars>
          <dgm:dir/>
          <dgm:resizeHandles val="exact"/>
        </dgm:presLayoutVars>
      </dgm:prSet>
      <dgm:spPr/>
    </dgm:pt>
    <dgm:pt modelId="{A21E7C09-C334-5E44-86E5-EB881CA79575}" type="pres">
      <dgm:prSet presAssocID="{6675843D-AE7A-5D49-B3BD-3AC72FBF91BE}" presName="composite" presStyleCnt="0"/>
      <dgm:spPr/>
    </dgm:pt>
    <dgm:pt modelId="{6BA4E12E-2D1C-D347-9B3D-2652C95D3D1C}" type="pres">
      <dgm:prSet presAssocID="{6675843D-AE7A-5D49-B3BD-3AC72FBF91BE}" presName="imgShp" presStyleLbl="fgImgPlace1" presStyleIdx="0" presStyleCnt="3"/>
      <dgm:spPr>
        <a:solidFill>
          <a:schemeClr val="accent1">
            <a:lumMod val="60000"/>
            <a:lumOff val="40000"/>
          </a:schemeClr>
        </a:solidFill>
      </dgm:spPr>
    </dgm:pt>
    <dgm:pt modelId="{A44E0F18-DF66-2A4E-95D5-4DBC55DA1B58}" type="pres">
      <dgm:prSet presAssocID="{6675843D-AE7A-5D49-B3BD-3AC72FBF91BE}" presName="txShp" presStyleLbl="node1" presStyleIdx="0" presStyleCnt="3">
        <dgm:presLayoutVars>
          <dgm:bulletEnabled val="1"/>
        </dgm:presLayoutVars>
      </dgm:prSet>
      <dgm:spPr/>
    </dgm:pt>
    <dgm:pt modelId="{DECD32FB-A97D-684C-A7C9-DDEFCDC5E6FB}" type="pres">
      <dgm:prSet presAssocID="{8085AFFE-9094-DE47-A248-B3CB319F8728}" presName="spacing" presStyleCnt="0"/>
      <dgm:spPr/>
    </dgm:pt>
    <dgm:pt modelId="{00C3AAE3-0B85-AA4F-B72D-3A1E7993C406}" type="pres">
      <dgm:prSet presAssocID="{CE72F143-40B0-6448-AF8C-02E290C8D804}" presName="composite" presStyleCnt="0"/>
      <dgm:spPr/>
    </dgm:pt>
    <dgm:pt modelId="{38B2F298-B01E-A146-ADC2-FA867A772D64}" type="pres">
      <dgm:prSet presAssocID="{CE72F143-40B0-6448-AF8C-02E290C8D804}" presName="imgShp" presStyleLbl="fgImgPlace1" presStyleIdx="1" presStyleCnt="3"/>
      <dgm:spPr>
        <a:solidFill>
          <a:schemeClr val="accent6">
            <a:lumMod val="50000"/>
          </a:schemeClr>
        </a:solidFill>
      </dgm:spPr>
    </dgm:pt>
    <dgm:pt modelId="{468877B9-487F-1F4C-B4B1-40047D953C5F}" type="pres">
      <dgm:prSet presAssocID="{CE72F143-40B0-6448-AF8C-02E290C8D804}" presName="txShp" presStyleLbl="node1" presStyleIdx="1" presStyleCnt="3">
        <dgm:presLayoutVars>
          <dgm:bulletEnabled val="1"/>
        </dgm:presLayoutVars>
      </dgm:prSet>
      <dgm:spPr/>
    </dgm:pt>
    <dgm:pt modelId="{FA9A8332-D712-C141-96CD-6C063870E70A}" type="pres">
      <dgm:prSet presAssocID="{8396FE2D-9954-D243-A9CE-BBAF15C4F0FB}" presName="spacing" presStyleCnt="0"/>
      <dgm:spPr/>
    </dgm:pt>
    <dgm:pt modelId="{2D623021-B0CE-0442-B688-AD104F5F0307}" type="pres">
      <dgm:prSet presAssocID="{3BE8D899-7A14-7641-82B3-175CD8206186}" presName="composite" presStyleCnt="0"/>
      <dgm:spPr/>
    </dgm:pt>
    <dgm:pt modelId="{C5109D02-D6EA-8A40-9625-C9921A3704EC}" type="pres">
      <dgm:prSet presAssocID="{3BE8D899-7A14-7641-82B3-175CD8206186}" presName="imgShp" presStyleLbl="fgImgPlace1" presStyleIdx="2" presStyleCnt="3"/>
      <dgm:spPr>
        <a:solidFill>
          <a:srgbClr val="002060"/>
        </a:solidFill>
      </dgm:spPr>
    </dgm:pt>
    <dgm:pt modelId="{1C4DF34C-56B0-2E4F-9C1F-712A11B36378}" type="pres">
      <dgm:prSet presAssocID="{3BE8D899-7A14-7641-82B3-175CD8206186}" presName="txShp" presStyleLbl="node1" presStyleIdx="2" presStyleCnt="3">
        <dgm:presLayoutVars>
          <dgm:bulletEnabled val="1"/>
        </dgm:presLayoutVars>
      </dgm:prSet>
      <dgm:spPr/>
    </dgm:pt>
  </dgm:ptLst>
  <dgm:cxnLst>
    <dgm:cxn modelId="{A6897406-0917-7F49-B0E7-984CE60531AE}" srcId="{2E01BA24-2204-6241-B499-37D949544D0D}" destId="{3BE8D899-7A14-7641-82B3-175CD8206186}" srcOrd="2" destOrd="0" parTransId="{A9D22B34-E892-FB44-BB29-278230FD1136}" sibTransId="{934C9ED2-2152-1B4A-9F3D-897EFFD2E970}"/>
    <dgm:cxn modelId="{C83A144C-F0E7-044D-83ED-1A0BA63CADC2}" type="presOf" srcId="{6675843D-AE7A-5D49-B3BD-3AC72FBF91BE}" destId="{A44E0F18-DF66-2A4E-95D5-4DBC55DA1B58}" srcOrd="0" destOrd="0" presId="urn:microsoft.com/office/officeart/2005/8/layout/vList3"/>
    <dgm:cxn modelId="{097EB96F-D951-FA4A-BD66-32BD1D8E45AD}" type="presOf" srcId="{2E01BA24-2204-6241-B499-37D949544D0D}" destId="{82AD8FDE-4916-FD45-8C00-113CEC248E0F}" srcOrd="0" destOrd="0" presId="urn:microsoft.com/office/officeart/2005/8/layout/vList3"/>
    <dgm:cxn modelId="{2DBD0080-6352-1D48-89C5-28453BEFE4F2}" type="presOf" srcId="{3BE8D899-7A14-7641-82B3-175CD8206186}" destId="{1C4DF34C-56B0-2E4F-9C1F-712A11B36378}" srcOrd="0" destOrd="0" presId="urn:microsoft.com/office/officeart/2005/8/layout/vList3"/>
    <dgm:cxn modelId="{0438F4B4-55C2-6A4D-804A-FB5F5DB8A787}" srcId="{2E01BA24-2204-6241-B499-37D949544D0D}" destId="{CE72F143-40B0-6448-AF8C-02E290C8D804}" srcOrd="1" destOrd="0" parTransId="{6DCDF843-A2D8-C54B-A216-CB8837D54A39}" sibTransId="{8396FE2D-9954-D243-A9CE-BBAF15C4F0FB}"/>
    <dgm:cxn modelId="{AFFABCD3-EF57-DB4A-805F-D859E1111F26}" srcId="{2E01BA24-2204-6241-B499-37D949544D0D}" destId="{6675843D-AE7A-5D49-B3BD-3AC72FBF91BE}" srcOrd="0" destOrd="0" parTransId="{0CD05608-8CAD-DD4D-9A2D-56197185F7C8}" sibTransId="{8085AFFE-9094-DE47-A248-B3CB319F8728}"/>
    <dgm:cxn modelId="{45964FF6-CC48-4A49-9229-EBF3B2E4EF9D}" type="presOf" srcId="{CE72F143-40B0-6448-AF8C-02E290C8D804}" destId="{468877B9-487F-1F4C-B4B1-40047D953C5F}" srcOrd="0" destOrd="0" presId="urn:microsoft.com/office/officeart/2005/8/layout/vList3"/>
    <dgm:cxn modelId="{6614F40A-AE80-8B49-AA4C-53F3022071A9}" type="presParOf" srcId="{82AD8FDE-4916-FD45-8C00-113CEC248E0F}" destId="{A21E7C09-C334-5E44-86E5-EB881CA79575}" srcOrd="0" destOrd="0" presId="urn:microsoft.com/office/officeart/2005/8/layout/vList3"/>
    <dgm:cxn modelId="{372C255B-8663-5F45-8BFE-3075DF4BAAB1}" type="presParOf" srcId="{A21E7C09-C334-5E44-86E5-EB881CA79575}" destId="{6BA4E12E-2D1C-D347-9B3D-2652C95D3D1C}" srcOrd="0" destOrd="0" presId="urn:microsoft.com/office/officeart/2005/8/layout/vList3"/>
    <dgm:cxn modelId="{5D1A1370-0C98-3145-84BD-E8338B192779}" type="presParOf" srcId="{A21E7C09-C334-5E44-86E5-EB881CA79575}" destId="{A44E0F18-DF66-2A4E-95D5-4DBC55DA1B58}" srcOrd="1" destOrd="0" presId="urn:microsoft.com/office/officeart/2005/8/layout/vList3"/>
    <dgm:cxn modelId="{AD933B05-499F-5545-A688-132859A52937}" type="presParOf" srcId="{82AD8FDE-4916-FD45-8C00-113CEC248E0F}" destId="{DECD32FB-A97D-684C-A7C9-DDEFCDC5E6FB}" srcOrd="1" destOrd="0" presId="urn:microsoft.com/office/officeart/2005/8/layout/vList3"/>
    <dgm:cxn modelId="{C7B7C74B-3BC9-0D4A-A66D-6B64EA4D9C83}" type="presParOf" srcId="{82AD8FDE-4916-FD45-8C00-113CEC248E0F}" destId="{00C3AAE3-0B85-AA4F-B72D-3A1E7993C406}" srcOrd="2" destOrd="0" presId="urn:microsoft.com/office/officeart/2005/8/layout/vList3"/>
    <dgm:cxn modelId="{A9C33C3E-DF2C-1C43-A60F-B55FF39D48BB}" type="presParOf" srcId="{00C3AAE3-0B85-AA4F-B72D-3A1E7993C406}" destId="{38B2F298-B01E-A146-ADC2-FA867A772D64}" srcOrd="0" destOrd="0" presId="urn:microsoft.com/office/officeart/2005/8/layout/vList3"/>
    <dgm:cxn modelId="{4695DB20-895D-4C40-810B-3CDA995421B9}" type="presParOf" srcId="{00C3AAE3-0B85-AA4F-B72D-3A1E7993C406}" destId="{468877B9-487F-1F4C-B4B1-40047D953C5F}" srcOrd="1" destOrd="0" presId="urn:microsoft.com/office/officeart/2005/8/layout/vList3"/>
    <dgm:cxn modelId="{F3A84C05-EB79-4540-867D-4332E5AEFD1A}" type="presParOf" srcId="{82AD8FDE-4916-FD45-8C00-113CEC248E0F}" destId="{FA9A8332-D712-C141-96CD-6C063870E70A}" srcOrd="3" destOrd="0" presId="urn:microsoft.com/office/officeart/2005/8/layout/vList3"/>
    <dgm:cxn modelId="{25E5CEF2-CE48-0C4A-AAEE-54E6038CE9AB}" type="presParOf" srcId="{82AD8FDE-4916-FD45-8C00-113CEC248E0F}" destId="{2D623021-B0CE-0442-B688-AD104F5F0307}" srcOrd="4" destOrd="0" presId="urn:microsoft.com/office/officeart/2005/8/layout/vList3"/>
    <dgm:cxn modelId="{41D3663F-89F0-3E4B-B7E6-1EC79A8444AC}" type="presParOf" srcId="{2D623021-B0CE-0442-B688-AD104F5F0307}" destId="{C5109D02-D6EA-8A40-9625-C9921A3704EC}" srcOrd="0" destOrd="0" presId="urn:microsoft.com/office/officeart/2005/8/layout/vList3"/>
    <dgm:cxn modelId="{D9C53740-2077-4E4B-A4F4-D121099AF125}" type="presParOf" srcId="{2D623021-B0CE-0442-B688-AD104F5F0307}" destId="{1C4DF34C-56B0-2E4F-9C1F-712A11B363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01BA24-2204-6241-B499-37D949544D0D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6675843D-AE7A-5D49-B3BD-3AC72FBF91BE}">
      <dgm:prSet phldrT="[Text]"/>
      <dgm:spPr/>
      <dgm:t>
        <a:bodyPr/>
        <a:lstStyle/>
        <a:p>
          <a:r>
            <a:rPr lang="en-US" dirty="0"/>
            <a:t>Elastic Net </a:t>
          </a:r>
          <a:r>
            <a:rPr lang="en-US" dirty="0" err="1"/>
            <a:t>Regularisation</a:t>
          </a:r>
          <a:endParaRPr lang="en-US" dirty="0"/>
        </a:p>
      </dgm:t>
    </dgm:pt>
    <dgm:pt modelId="{0CD05608-8CAD-DD4D-9A2D-56197185F7C8}" type="parTrans" cxnId="{AFFABCD3-EF57-DB4A-805F-D859E1111F26}">
      <dgm:prSet/>
      <dgm:spPr/>
      <dgm:t>
        <a:bodyPr/>
        <a:lstStyle/>
        <a:p>
          <a:endParaRPr lang="en-US"/>
        </a:p>
      </dgm:t>
    </dgm:pt>
    <dgm:pt modelId="{8085AFFE-9094-DE47-A248-B3CB319F8728}" type="sibTrans" cxnId="{AFFABCD3-EF57-DB4A-805F-D859E1111F26}">
      <dgm:prSet/>
      <dgm:spPr/>
      <dgm:t>
        <a:bodyPr/>
        <a:lstStyle/>
        <a:p>
          <a:endParaRPr lang="en-US"/>
        </a:p>
      </dgm:t>
    </dgm:pt>
    <dgm:pt modelId="{CE72F143-40B0-6448-AF8C-02E290C8D804}">
      <dgm:prSet phldrT="[Text]"/>
      <dgm:spPr/>
      <dgm:t>
        <a:bodyPr/>
        <a:lstStyle/>
        <a:p>
          <a:r>
            <a:rPr lang="en-US" dirty="0"/>
            <a:t>Random Forest – Feature Important</a:t>
          </a:r>
        </a:p>
      </dgm:t>
    </dgm:pt>
    <dgm:pt modelId="{6DCDF843-A2D8-C54B-A216-CB8837D54A39}" type="parTrans" cxnId="{0438F4B4-55C2-6A4D-804A-FB5F5DB8A787}">
      <dgm:prSet/>
      <dgm:spPr/>
      <dgm:t>
        <a:bodyPr/>
        <a:lstStyle/>
        <a:p>
          <a:endParaRPr lang="en-US"/>
        </a:p>
      </dgm:t>
    </dgm:pt>
    <dgm:pt modelId="{8396FE2D-9954-D243-A9CE-BBAF15C4F0FB}" type="sibTrans" cxnId="{0438F4B4-55C2-6A4D-804A-FB5F5DB8A787}">
      <dgm:prSet/>
      <dgm:spPr/>
      <dgm:t>
        <a:bodyPr/>
        <a:lstStyle/>
        <a:p>
          <a:endParaRPr lang="en-US"/>
        </a:p>
      </dgm:t>
    </dgm:pt>
    <dgm:pt modelId="{82AD8FDE-4916-FD45-8C00-113CEC248E0F}" type="pres">
      <dgm:prSet presAssocID="{2E01BA24-2204-6241-B499-37D949544D0D}" presName="linearFlow" presStyleCnt="0">
        <dgm:presLayoutVars>
          <dgm:dir/>
          <dgm:resizeHandles val="exact"/>
        </dgm:presLayoutVars>
      </dgm:prSet>
      <dgm:spPr/>
    </dgm:pt>
    <dgm:pt modelId="{A21E7C09-C334-5E44-86E5-EB881CA79575}" type="pres">
      <dgm:prSet presAssocID="{6675843D-AE7A-5D49-B3BD-3AC72FBF91BE}" presName="composite" presStyleCnt="0"/>
      <dgm:spPr/>
    </dgm:pt>
    <dgm:pt modelId="{6BA4E12E-2D1C-D347-9B3D-2652C95D3D1C}" type="pres">
      <dgm:prSet presAssocID="{6675843D-AE7A-5D49-B3BD-3AC72FBF91BE}" presName="imgShp" presStyleLbl="fgImgPlace1" presStyleIdx="0" presStyleCnt="2"/>
      <dgm:spPr/>
    </dgm:pt>
    <dgm:pt modelId="{A44E0F18-DF66-2A4E-95D5-4DBC55DA1B58}" type="pres">
      <dgm:prSet presAssocID="{6675843D-AE7A-5D49-B3BD-3AC72FBF91BE}" presName="txShp" presStyleLbl="node1" presStyleIdx="0" presStyleCnt="2">
        <dgm:presLayoutVars>
          <dgm:bulletEnabled val="1"/>
        </dgm:presLayoutVars>
      </dgm:prSet>
      <dgm:spPr/>
    </dgm:pt>
    <dgm:pt modelId="{DECD32FB-A97D-684C-A7C9-DDEFCDC5E6FB}" type="pres">
      <dgm:prSet presAssocID="{8085AFFE-9094-DE47-A248-B3CB319F8728}" presName="spacing" presStyleCnt="0"/>
      <dgm:spPr/>
    </dgm:pt>
    <dgm:pt modelId="{00C3AAE3-0B85-AA4F-B72D-3A1E7993C406}" type="pres">
      <dgm:prSet presAssocID="{CE72F143-40B0-6448-AF8C-02E290C8D804}" presName="composite" presStyleCnt="0"/>
      <dgm:spPr/>
    </dgm:pt>
    <dgm:pt modelId="{38B2F298-B01E-A146-ADC2-FA867A772D64}" type="pres">
      <dgm:prSet presAssocID="{CE72F143-40B0-6448-AF8C-02E290C8D804}" presName="imgShp" presStyleLbl="fgImgPlace1" presStyleIdx="1" presStyleCnt="2"/>
      <dgm:spPr/>
    </dgm:pt>
    <dgm:pt modelId="{468877B9-487F-1F4C-B4B1-40047D953C5F}" type="pres">
      <dgm:prSet presAssocID="{CE72F143-40B0-6448-AF8C-02E290C8D804}" presName="txShp" presStyleLbl="node1" presStyleIdx="1" presStyleCnt="2">
        <dgm:presLayoutVars>
          <dgm:bulletEnabled val="1"/>
        </dgm:presLayoutVars>
      </dgm:prSet>
      <dgm:spPr/>
    </dgm:pt>
  </dgm:ptLst>
  <dgm:cxnLst>
    <dgm:cxn modelId="{C83A144C-F0E7-044D-83ED-1A0BA63CADC2}" type="presOf" srcId="{6675843D-AE7A-5D49-B3BD-3AC72FBF91BE}" destId="{A44E0F18-DF66-2A4E-95D5-4DBC55DA1B58}" srcOrd="0" destOrd="0" presId="urn:microsoft.com/office/officeart/2005/8/layout/vList3"/>
    <dgm:cxn modelId="{097EB96F-D951-FA4A-BD66-32BD1D8E45AD}" type="presOf" srcId="{2E01BA24-2204-6241-B499-37D949544D0D}" destId="{82AD8FDE-4916-FD45-8C00-113CEC248E0F}" srcOrd="0" destOrd="0" presId="urn:microsoft.com/office/officeart/2005/8/layout/vList3"/>
    <dgm:cxn modelId="{0438F4B4-55C2-6A4D-804A-FB5F5DB8A787}" srcId="{2E01BA24-2204-6241-B499-37D949544D0D}" destId="{CE72F143-40B0-6448-AF8C-02E290C8D804}" srcOrd="1" destOrd="0" parTransId="{6DCDF843-A2D8-C54B-A216-CB8837D54A39}" sibTransId="{8396FE2D-9954-D243-A9CE-BBAF15C4F0FB}"/>
    <dgm:cxn modelId="{AFFABCD3-EF57-DB4A-805F-D859E1111F26}" srcId="{2E01BA24-2204-6241-B499-37D949544D0D}" destId="{6675843D-AE7A-5D49-B3BD-3AC72FBF91BE}" srcOrd="0" destOrd="0" parTransId="{0CD05608-8CAD-DD4D-9A2D-56197185F7C8}" sibTransId="{8085AFFE-9094-DE47-A248-B3CB319F8728}"/>
    <dgm:cxn modelId="{45964FF6-CC48-4A49-9229-EBF3B2E4EF9D}" type="presOf" srcId="{CE72F143-40B0-6448-AF8C-02E290C8D804}" destId="{468877B9-487F-1F4C-B4B1-40047D953C5F}" srcOrd="0" destOrd="0" presId="urn:microsoft.com/office/officeart/2005/8/layout/vList3"/>
    <dgm:cxn modelId="{6614F40A-AE80-8B49-AA4C-53F3022071A9}" type="presParOf" srcId="{82AD8FDE-4916-FD45-8C00-113CEC248E0F}" destId="{A21E7C09-C334-5E44-86E5-EB881CA79575}" srcOrd="0" destOrd="0" presId="urn:microsoft.com/office/officeart/2005/8/layout/vList3"/>
    <dgm:cxn modelId="{372C255B-8663-5F45-8BFE-3075DF4BAAB1}" type="presParOf" srcId="{A21E7C09-C334-5E44-86E5-EB881CA79575}" destId="{6BA4E12E-2D1C-D347-9B3D-2652C95D3D1C}" srcOrd="0" destOrd="0" presId="urn:microsoft.com/office/officeart/2005/8/layout/vList3"/>
    <dgm:cxn modelId="{5D1A1370-0C98-3145-84BD-E8338B192779}" type="presParOf" srcId="{A21E7C09-C334-5E44-86E5-EB881CA79575}" destId="{A44E0F18-DF66-2A4E-95D5-4DBC55DA1B58}" srcOrd="1" destOrd="0" presId="urn:microsoft.com/office/officeart/2005/8/layout/vList3"/>
    <dgm:cxn modelId="{AD933B05-499F-5545-A688-132859A52937}" type="presParOf" srcId="{82AD8FDE-4916-FD45-8C00-113CEC248E0F}" destId="{DECD32FB-A97D-684C-A7C9-DDEFCDC5E6FB}" srcOrd="1" destOrd="0" presId="urn:microsoft.com/office/officeart/2005/8/layout/vList3"/>
    <dgm:cxn modelId="{C7B7C74B-3BC9-0D4A-A66D-6B64EA4D9C83}" type="presParOf" srcId="{82AD8FDE-4916-FD45-8C00-113CEC248E0F}" destId="{00C3AAE3-0B85-AA4F-B72D-3A1E7993C406}" srcOrd="2" destOrd="0" presId="urn:microsoft.com/office/officeart/2005/8/layout/vList3"/>
    <dgm:cxn modelId="{A9C33C3E-DF2C-1C43-A60F-B55FF39D48BB}" type="presParOf" srcId="{00C3AAE3-0B85-AA4F-B72D-3A1E7993C406}" destId="{38B2F298-B01E-A146-ADC2-FA867A772D64}" srcOrd="0" destOrd="0" presId="urn:microsoft.com/office/officeart/2005/8/layout/vList3"/>
    <dgm:cxn modelId="{4695DB20-895D-4C40-810B-3CDA995421B9}" type="presParOf" srcId="{00C3AAE3-0B85-AA4F-B72D-3A1E7993C406}" destId="{468877B9-487F-1F4C-B4B1-40047D953C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E0F18-DF66-2A4E-95D5-4DBC55DA1B58}">
      <dsp:nvSpPr>
        <dsp:cNvPr id="0" name=""/>
        <dsp:cNvSpPr/>
      </dsp:nvSpPr>
      <dsp:spPr>
        <a:xfrm rot="10800000">
          <a:off x="1426302" y="2074"/>
          <a:ext cx="4436525" cy="12353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746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Linear Regression</a:t>
          </a:r>
        </a:p>
      </dsp:txBody>
      <dsp:txXfrm rot="10800000">
        <a:off x="1735134" y="2074"/>
        <a:ext cx="4127693" cy="1235328"/>
      </dsp:txXfrm>
    </dsp:sp>
    <dsp:sp modelId="{6BA4E12E-2D1C-D347-9B3D-2652C95D3D1C}">
      <dsp:nvSpPr>
        <dsp:cNvPr id="0" name=""/>
        <dsp:cNvSpPr/>
      </dsp:nvSpPr>
      <dsp:spPr>
        <a:xfrm>
          <a:off x="808638" y="2074"/>
          <a:ext cx="1235328" cy="123532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877B9-487F-1F4C-B4B1-40047D953C5F}">
      <dsp:nvSpPr>
        <dsp:cNvPr id="0" name=""/>
        <dsp:cNvSpPr/>
      </dsp:nvSpPr>
      <dsp:spPr>
        <a:xfrm rot="10800000">
          <a:off x="1426302" y="1606158"/>
          <a:ext cx="4436525" cy="1235328"/>
        </a:xfrm>
        <a:prstGeom prst="homePlat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746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K-Nearest </a:t>
          </a:r>
          <a:r>
            <a:rPr lang="en-US" sz="3400" kern="1200" dirty="0" err="1"/>
            <a:t>Neighbour</a:t>
          </a:r>
          <a:endParaRPr lang="en-US" sz="3400" kern="1200" dirty="0"/>
        </a:p>
      </dsp:txBody>
      <dsp:txXfrm rot="10800000">
        <a:off x="1735134" y="1606158"/>
        <a:ext cx="4127693" cy="1235328"/>
      </dsp:txXfrm>
    </dsp:sp>
    <dsp:sp modelId="{38B2F298-B01E-A146-ADC2-FA867A772D64}">
      <dsp:nvSpPr>
        <dsp:cNvPr id="0" name=""/>
        <dsp:cNvSpPr/>
      </dsp:nvSpPr>
      <dsp:spPr>
        <a:xfrm>
          <a:off x="808638" y="1606158"/>
          <a:ext cx="1235328" cy="123532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DF34C-56B0-2E4F-9C1F-712A11B36378}">
      <dsp:nvSpPr>
        <dsp:cNvPr id="0" name=""/>
        <dsp:cNvSpPr/>
      </dsp:nvSpPr>
      <dsp:spPr>
        <a:xfrm rot="10800000">
          <a:off x="1426302" y="3210241"/>
          <a:ext cx="4436525" cy="1235328"/>
        </a:xfrm>
        <a:prstGeom prst="homePlate">
          <a:avLst/>
        </a:prstGeom>
        <a:solidFill>
          <a:srgbClr val="7030A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746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Decision Tree</a:t>
          </a:r>
        </a:p>
      </dsp:txBody>
      <dsp:txXfrm rot="10800000">
        <a:off x="1735134" y="3210241"/>
        <a:ext cx="4127693" cy="1235328"/>
      </dsp:txXfrm>
    </dsp:sp>
    <dsp:sp modelId="{C5109D02-D6EA-8A40-9625-C9921A3704EC}">
      <dsp:nvSpPr>
        <dsp:cNvPr id="0" name=""/>
        <dsp:cNvSpPr/>
      </dsp:nvSpPr>
      <dsp:spPr>
        <a:xfrm>
          <a:off x="808638" y="3210241"/>
          <a:ext cx="1235328" cy="1235328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E0F18-DF66-2A4E-95D5-4DBC55DA1B58}">
      <dsp:nvSpPr>
        <dsp:cNvPr id="0" name=""/>
        <dsp:cNvSpPr/>
      </dsp:nvSpPr>
      <dsp:spPr>
        <a:xfrm rot="10800000">
          <a:off x="1744278" y="1491"/>
          <a:ext cx="5134864" cy="18036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5356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Elastic Net </a:t>
          </a:r>
          <a:r>
            <a:rPr lang="en-US" sz="3800" kern="1200" dirty="0" err="1"/>
            <a:t>Regularisation</a:t>
          </a:r>
          <a:endParaRPr lang="en-US" sz="3800" kern="1200" dirty="0"/>
        </a:p>
      </dsp:txBody>
      <dsp:txXfrm rot="10800000">
        <a:off x="2195188" y="1491"/>
        <a:ext cx="4683954" cy="1803642"/>
      </dsp:txXfrm>
    </dsp:sp>
    <dsp:sp modelId="{6BA4E12E-2D1C-D347-9B3D-2652C95D3D1C}">
      <dsp:nvSpPr>
        <dsp:cNvPr id="0" name=""/>
        <dsp:cNvSpPr/>
      </dsp:nvSpPr>
      <dsp:spPr>
        <a:xfrm>
          <a:off x="842457" y="1491"/>
          <a:ext cx="1803642" cy="180364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877B9-487F-1F4C-B4B1-40047D953C5F}">
      <dsp:nvSpPr>
        <dsp:cNvPr id="0" name=""/>
        <dsp:cNvSpPr/>
      </dsp:nvSpPr>
      <dsp:spPr>
        <a:xfrm rot="10800000">
          <a:off x="1744278" y="2343534"/>
          <a:ext cx="5134864" cy="18036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5356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Random Forest – Feature Important</a:t>
          </a:r>
        </a:p>
      </dsp:txBody>
      <dsp:txXfrm rot="10800000">
        <a:off x="2195188" y="2343534"/>
        <a:ext cx="4683954" cy="1803642"/>
      </dsp:txXfrm>
    </dsp:sp>
    <dsp:sp modelId="{38B2F298-B01E-A146-ADC2-FA867A772D64}">
      <dsp:nvSpPr>
        <dsp:cNvPr id="0" name=""/>
        <dsp:cNvSpPr/>
      </dsp:nvSpPr>
      <dsp:spPr>
        <a:xfrm>
          <a:off x="842457" y="2343534"/>
          <a:ext cx="1803642" cy="180364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9F3F-B572-774F-952D-F200C5FF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58055-EFEA-9A48-B453-532953CC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18E3-BB1B-B34D-95AF-3AC665F9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B474-0714-5540-BE1D-38D9D0A0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86867-DF0C-2247-93B4-577949D6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6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AEF3-7E85-8E4E-B134-CE76FBEF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82BCC-9342-8B4C-AC14-167E5303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7040-709B-3548-9CEC-9F424D14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D610-EB1B-AB43-9297-E053BD07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1175-45C7-F543-8395-727BB3C0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8AA5E-E046-9F44-BB42-C3544FB60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7E26B-F164-3E41-9D1D-46F3C7D31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46F3B-01AD-844D-AD32-02DCAA6B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E955-E430-BE45-ACB0-7F69173F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6FAF-BEA8-9B42-8356-7FE8C44F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24B1-B345-9F4E-A5E6-FDF87AFF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289-0AC1-AA45-8B31-D3E08E65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A3E4-298F-4B4F-B14B-318A3D03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BD40-8236-024E-B5EE-D1F443F5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1655-3EE8-C240-A5CC-01AD8FC9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8917-31E1-874C-9CF1-41CAE426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B439E-C4A2-C64D-8A68-301E474B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23C6-8E32-CA45-BBF9-8941A2EA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2B11-7CB0-3A44-9155-3A5A7EA8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452D1-2125-9E40-BC54-F214235C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9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36FD-2080-B440-AFD1-FA98CCDA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867D-AB65-EE42-824A-6F0FC0EC2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192D1-463B-1843-8A15-EBB783E28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F1CF-AB31-4243-A94A-5D6A3803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A96F9-968B-A048-92B0-EDBCA8BE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704AA-7521-8C49-953E-199C24CF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8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4BE4-41A3-F74C-B4BE-A78C79F1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F1D39-B974-684B-A90C-6F7D0565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2808A-5F30-9643-BE73-6EBBA6F19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E7E47-F118-AF44-886F-862A1FB0E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9C045-331D-3948-88EB-32F42EFEF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08C16-768F-5945-85DC-5004AD92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16FD1-D3F4-9E48-9174-6B38B440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3D62-0364-7448-BBB4-E0DC721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59FB-6AA6-CF43-8CDB-F38BE549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F9556-6D28-214A-80BB-2ED5C82E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072C4-C7E0-944B-9EE2-7B425DE2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3FF8E-75B3-B84A-8288-1A23F0E5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7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76CE5-C349-DA4C-91C8-3271E7F1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177F1-0E4D-D043-8D2E-CE11C274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760CB-CBE3-4D4A-8BA2-96DDE889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79EB-AC96-1841-8104-CCF846D3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A6B0-0293-FD4C-9623-F16BC070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BBBDB-6568-EE4B-817D-4BBC89DE9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6D9D6-91E3-DA42-BD0D-9385B189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852F-D4A4-2E4D-8DF4-8137E535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305BB-C824-2541-BC20-E006816D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6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F48F-40AD-B844-9A26-CAE8D91A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4D53E-6EC5-274F-8010-37289C9E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CFD2A-1ADE-B343-9C4C-10F5C2BD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599DB-48BE-E94D-AB50-02395574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8A1A-F3D7-4547-93D7-5425B2B05B0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623F3-D34C-5D4D-83A6-4E8E3010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6C92A-5BED-6B47-97E3-F631F34A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3F1EB-6049-4C40-BF0B-9E8DF848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49A0B-0D4E-BB44-88F3-0F47FFE7A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5502-AF75-9146-A7D5-29AEBD259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8A1A-F3D7-4547-93D7-5425B2B05B0B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3370-D06E-1B4D-97DD-91D22FAAA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6EE4-9079-FF4B-9D2E-2D8EFB976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5D7C-E2D1-B543-B9A1-6779D4C32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93F1-0B79-0141-B9EF-FF84A5671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Telecom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C7E87-A123-5A46-8399-B2648DC6B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 DAT9 - 20 Oct 2018</a:t>
            </a:r>
          </a:p>
        </p:txBody>
      </p:sp>
    </p:spTree>
    <p:extLst>
      <p:ext uri="{BB962C8B-B14F-4D97-AF65-F5344CB8AC3E}">
        <p14:creationId xmlns:p14="http://schemas.microsoft.com/office/powerpoint/2010/main" val="176065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498B-B127-B343-B396-6744CDA8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A700-A416-334E-8C29-5CC9EBC4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USA Telecoms Company records data on how customers use its services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is from Kaggle</a:t>
            </a:r>
          </a:p>
        </p:txBody>
      </p:sp>
    </p:spTree>
    <p:extLst>
      <p:ext uri="{BB962C8B-B14F-4D97-AF65-F5344CB8AC3E}">
        <p14:creationId xmlns:p14="http://schemas.microsoft.com/office/powerpoint/2010/main" val="26345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AE78-ED8C-3E46-ABB6-25914E49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6567-0D87-014D-BED0-CF8022DC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Data.head</a:t>
            </a:r>
            <a:r>
              <a:rPr lang="en-US" dirty="0"/>
              <a:t> + Columns</a:t>
            </a:r>
          </a:p>
        </p:txBody>
      </p:sp>
    </p:spTree>
    <p:extLst>
      <p:ext uri="{BB962C8B-B14F-4D97-AF65-F5344CB8AC3E}">
        <p14:creationId xmlns:p14="http://schemas.microsoft.com/office/powerpoint/2010/main" val="172670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3F0B-9119-8242-962B-25BB0FEE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00ED-89AB-4F4E-AACD-362E66DF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Predict whether long-standing customers will cancel their subscription to the telecom’s services, based on usage data.</a:t>
            </a:r>
          </a:p>
          <a:p>
            <a:pPr lvl="1"/>
            <a:r>
              <a:rPr lang="en-US" b="1" dirty="0"/>
              <a:t>CLASSIFICATION VIA MACHINE LEARNING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which customer characteristics or product usage indicate a likelihood that the customer will churn</a:t>
            </a:r>
          </a:p>
          <a:p>
            <a:pPr lvl="1"/>
            <a:r>
              <a:rPr lang="en-US" b="1" dirty="0"/>
              <a:t>FEATURE SELECTION &amp; IMPORTANCE</a:t>
            </a:r>
          </a:p>
        </p:txBody>
      </p:sp>
    </p:spTree>
    <p:extLst>
      <p:ext uri="{BB962C8B-B14F-4D97-AF65-F5344CB8AC3E}">
        <p14:creationId xmlns:p14="http://schemas.microsoft.com/office/powerpoint/2010/main" val="278132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3F0B-9119-8242-962B-25BB0FEE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00ED-89AB-4F4E-AACD-362E66DF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Predict whether long-standing customers will cancel their subscription to the telecom’s services, based on usage data.</a:t>
            </a:r>
          </a:p>
          <a:p>
            <a:pPr lvl="1"/>
            <a:r>
              <a:rPr lang="en-US" b="1" dirty="0"/>
              <a:t>CLASSIFICATION VIA MACHINE LEARNING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which customer characteristics or product usage indicate a likelihood that the customer will churn</a:t>
            </a:r>
          </a:p>
          <a:p>
            <a:pPr lvl="1"/>
            <a:r>
              <a:rPr lang="en-US" b="1" dirty="0"/>
              <a:t>FEATURE SELECTION &amp; IMPORTANCE</a:t>
            </a:r>
          </a:p>
        </p:txBody>
      </p:sp>
    </p:spTree>
    <p:extLst>
      <p:ext uri="{BB962C8B-B14F-4D97-AF65-F5344CB8AC3E}">
        <p14:creationId xmlns:p14="http://schemas.microsoft.com/office/powerpoint/2010/main" val="150015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ECE1-11FA-6749-8E46-FF5018CC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Models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A7F004A-2792-7949-9C48-BE867F7B6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534871"/>
              </p:ext>
            </p:extLst>
          </p:nvPr>
        </p:nvGraphicFramePr>
        <p:xfrm>
          <a:off x="2032000" y="1690688"/>
          <a:ext cx="667146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47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ECE1-11FA-6749-8E46-FF5018CC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 for Feature Selection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A7F004A-2792-7949-9C48-BE867F7B6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700981"/>
              </p:ext>
            </p:extLst>
          </p:nvPr>
        </p:nvGraphicFramePr>
        <p:xfrm>
          <a:off x="1756834" y="1690688"/>
          <a:ext cx="7721600" cy="414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40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EF57-E781-B548-9C91-6CB96E0C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4EE8-6FE2-9C49-8802-77625B27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9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134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Telecom Churn Prediction</vt:lpstr>
      <vt:lpstr>Background</vt:lpstr>
      <vt:lpstr>Data Structure</vt:lpstr>
      <vt:lpstr>Business Problems</vt:lpstr>
      <vt:lpstr>Methodology</vt:lpstr>
      <vt:lpstr>Classification Models</vt:lpstr>
      <vt:lpstr>Models for Feature Selection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Churn Problem</dc:title>
  <dc:creator>Rhys Morgan</dc:creator>
  <cp:lastModifiedBy>Rhys Morgan</cp:lastModifiedBy>
  <cp:revision>13</cp:revision>
  <dcterms:created xsi:type="dcterms:W3CDTF">2018-10-06T10:49:47Z</dcterms:created>
  <dcterms:modified xsi:type="dcterms:W3CDTF">2018-10-15T17:15:21Z</dcterms:modified>
</cp:coreProperties>
</file>