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2" r:id="rId10"/>
    <p:sldId id="286" r:id="rId11"/>
    <p:sldId id="287" r:id="rId12"/>
    <p:sldId id="264" r:id="rId13"/>
    <p:sldId id="288" r:id="rId14"/>
    <p:sldId id="289" r:id="rId15"/>
    <p:sldId id="290" r:id="rId16"/>
    <p:sldId id="291" r:id="rId17"/>
    <p:sldId id="28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692844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72296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18717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92461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7369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24353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1809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922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6278250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2476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09981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384970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946616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509428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18447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41702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45854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D3CF5-8CFC-44A0-B8E5-6DE23A36F49D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7CEAC-970B-4DEC-A455-5F3233E5B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09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Algerian" panose="04020705040A02060702" pitchFamily="82" charset="0"/>
              </a:rPr>
              <a:t>BOOK DONOR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9673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Donor Registration</a:t>
            </a:r>
            <a:endParaRPr lang="en-IN" dirty="0"/>
          </a:p>
        </p:txBody>
      </p:sp>
      <p:pic>
        <p:nvPicPr>
          <p:cNvPr id="4" name="Content Placeholder 3" descr="Screenshot_2020-01-07-22-22-02-599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3067" y="563155"/>
            <a:ext cx="2819378" cy="5638755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Donate book form</a:t>
            </a:r>
            <a:endParaRPr lang="en-IN" dirty="0"/>
          </a:p>
        </p:txBody>
      </p:sp>
      <p:pic>
        <p:nvPicPr>
          <p:cNvPr id="4" name="Content Placeholder 3" descr="Screenshot_2020-01-07-22-22-38-946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7490" y="654596"/>
            <a:ext cx="2832441" cy="5664880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Receive 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Receiver </a:t>
            </a:r>
            <a:r>
              <a:rPr lang="en-IN" dirty="0" smtClean="0"/>
              <a:t>has to register himself/herself firstly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Details required for registration of receiver: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Address</a:t>
            </a:r>
          </a:p>
          <a:p>
            <a:pPr lvl="1"/>
            <a:r>
              <a:rPr lang="en-IN" dirty="0" smtClean="0"/>
              <a:t>Phone </a:t>
            </a:r>
            <a:r>
              <a:rPr lang="en-IN" dirty="0" smtClean="0"/>
              <a:t>number</a:t>
            </a:r>
            <a:endParaRPr lang="en-IN" dirty="0" smtClean="0"/>
          </a:p>
          <a:p>
            <a:r>
              <a:rPr lang="en-IN" dirty="0" smtClean="0"/>
              <a:t>After registration receiver can view books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60904302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User Registration</a:t>
            </a:r>
            <a:endParaRPr lang="en-IN" dirty="0"/>
          </a:p>
        </p:txBody>
      </p:sp>
      <p:pic>
        <p:nvPicPr>
          <p:cNvPr id="4" name="Content Placeholder 3" descr="Screenshot_2020-01-07-22-23-12-363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2258" y="576219"/>
            <a:ext cx="2814320" cy="5628638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Select class</a:t>
            </a:r>
            <a:endParaRPr lang="en-IN" dirty="0"/>
          </a:p>
        </p:txBody>
      </p:sp>
      <p:pic>
        <p:nvPicPr>
          <p:cNvPr id="4" name="Content Placeholder 3" descr="Screenshot_2020-01-07-22-23-50-196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2257" y="576221"/>
            <a:ext cx="2767126" cy="5534250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Select Subject</a:t>
            </a:r>
            <a:endParaRPr lang="en-IN" dirty="0"/>
          </a:p>
        </p:txBody>
      </p:sp>
      <p:pic>
        <p:nvPicPr>
          <p:cNvPr id="4" name="Content Placeholder 3" descr="Screenshot_2020-01-07-22-23-58-717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8382" y="627016"/>
            <a:ext cx="2767854" cy="5535705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Show books</a:t>
            </a:r>
            <a:endParaRPr lang="en-IN" dirty="0"/>
          </a:p>
        </p:txBody>
      </p:sp>
      <p:pic>
        <p:nvPicPr>
          <p:cNvPr id="4" name="Content Placeholder 3" descr="Screenshot_2020-01-07-22-36-46-119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3067" y="587829"/>
            <a:ext cx="2815046" cy="5630091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has rights to:</a:t>
            </a:r>
          </a:p>
          <a:p>
            <a:pPr lvl="1"/>
            <a:r>
              <a:rPr lang="en-IN" dirty="0" smtClean="0"/>
              <a:t>Receive books</a:t>
            </a:r>
          </a:p>
          <a:p>
            <a:pPr lvl="1"/>
            <a:r>
              <a:rPr lang="en-IN" dirty="0" smtClean="0"/>
              <a:t>Donate books</a:t>
            </a:r>
          </a:p>
          <a:p>
            <a:pPr lvl="1"/>
            <a:r>
              <a:rPr lang="en-IN" dirty="0" smtClean="0"/>
              <a:t>See users(receivers)</a:t>
            </a:r>
          </a:p>
          <a:p>
            <a:pPr lvl="1"/>
            <a:r>
              <a:rPr lang="en-IN" dirty="0" smtClean="0"/>
              <a:t>See Donors</a:t>
            </a:r>
          </a:p>
          <a:p>
            <a:pPr lvl="1"/>
            <a:r>
              <a:rPr lang="en-IN" dirty="0" smtClean="0"/>
              <a:t>See all the details of donated books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Admin main page</a:t>
            </a:r>
            <a:endParaRPr lang="en-IN" dirty="0"/>
          </a:p>
        </p:txBody>
      </p:sp>
      <p:pic>
        <p:nvPicPr>
          <p:cNvPr id="4" name="Content Placeholder 3" descr="Screenshot_2020-01-07-22-37-10-927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5765" y="653144"/>
            <a:ext cx="2806315" cy="5612629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Receive Book(admin)</a:t>
            </a:r>
            <a:endParaRPr lang="en-IN" dirty="0"/>
          </a:p>
        </p:txBody>
      </p:sp>
      <p:pic>
        <p:nvPicPr>
          <p:cNvPr id="4" name="Content Placeholder 3" descr="Screenshot_2020-01-07-22-37-15-185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4953" y="613955"/>
            <a:ext cx="2787447" cy="5574892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" y="428679"/>
            <a:ext cx="9994230" cy="1303867"/>
          </a:xfrm>
        </p:spPr>
        <p:txBody>
          <a:bodyPr/>
          <a:lstStyle/>
          <a:p>
            <a:pPr algn="l"/>
            <a:r>
              <a:rPr lang="en-US" b="1" dirty="0" smtClean="0"/>
              <a:t>Project Overview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90" y="2478504"/>
            <a:ext cx="9601196" cy="3597442"/>
          </a:xfrm>
        </p:spPr>
        <p:txBody>
          <a:bodyPr>
            <a:noAutofit/>
          </a:bodyPr>
          <a:lstStyle/>
          <a:p>
            <a:r>
              <a:rPr lang="en-US" sz="1300" dirty="0" smtClean="0"/>
              <a:t>Project Title :</a:t>
            </a:r>
          </a:p>
          <a:p>
            <a:pPr lvl="1"/>
            <a:r>
              <a:rPr lang="en-US" sz="1300" dirty="0" smtClean="0"/>
              <a:t>Book Donor</a:t>
            </a:r>
          </a:p>
          <a:p>
            <a:r>
              <a:rPr lang="en-US" sz="1300" dirty="0" smtClean="0"/>
              <a:t>Objective:</a:t>
            </a:r>
          </a:p>
          <a:p>
            <a:pPr lvl="1"/>
            <a:r>
              <a:rPr lang="en-US" sz="1300" dirty="0" smtClean="0"/>
              <a:t>People  can donate books to needy.</a:t>
            </a:r>
          </a:p>
          <a:p>
            <a:r>
              <a:rPr lang="en-US" sz="1300" dirty="0" smtClean="0"/>
              <a:t>Start Date:</a:t>
            </a:r>
          </a:p>
          <a:p>
            <a:pPr lvl="1"/>
            <a:r>
              <a:rPr lang="en-US" sz="1300" dirty="0" smtClean="0"/>
              <a:t>Dec 10,2019</a:t>
            </a:r>
          </a:p>
          <a:p>
            <a:r>
              <a:rPr lang="en-US" sz="1300" dirty="0" smtClean="0"/>
              <a:t>End Date:</a:t>
            </a:r>
          </a:p>
          <a:p>
            <a:pPr lvl="1"/>
            <a:r>
              <a:rPr lang="en-US" sz="1300" dirty="0" smtClean="0"/>
              <a:t>Dec 31,2019</a:t>
            </a:r>
          </a:p>
          <a:p>
            <a:r>
              <a:rPr lang="en-US" sz="1300" dirty="0" smtClean="0"/>
              <a:t>Duration:</a:t>
            </a:r>
          </a:p>
          <a:p>
            <a:pPr lvl="1"/>
            <a:r>
              <a:rPr lang="en-US" sz="1300" dirty="0" smtClean="0"/>
              <a:t>21 days.</a:t>
            </a:r>
          </a:p>
          <a:p>
            <a:r>
              <a:rPr lang="en-US" sz="1300" dirty="0" smtClean="0"/>
              <a:t>Developed By:</a:t>
            </a:r>
          </a:p>
          <a:p>
            <a:pPr lvl="1"/>
            <a:r>
              <a:rPr lang="en-US" sz="1300" dirty="0" err="1" smtClean="0"/>
              <a:t>Rhytyhem</a:t>
            </a:r>
            <a:r>
              <a:rPr lang="en-US" sz="1300" dirty="0" smtClean="0"/>
              <a:t> </a:t>
            </a:r>
            <a:r>
              <a:rPr lang="en-US" sz="1300" dirty="0" err="1" smtClean="0"/>
              <a:t>Nagpal</a:t>
            </a:r>
            <a:endParaRPr lang="en-US" sz="1300" dirty="0" smtClean="0"/>
          </a:p>
        </p:txBody>
      </p:sp>
    </p:spTree>
    <p:extLst>
      <p:ext uri="{BB962C8B-B14F-4D97-AF65-F5344CB8AC3E}">
        <p14:creationId xmlns="" xmlns:p14="http://schemas.microsoft.com/office/powerpoint/2010/main" val="33360430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Donate Book(admin)</a:t>
            </a:r>
            <a:endParaRPr lang="en-IN" dirty="0"/>
          </a:p>
        </p:txBody>
      </p:sp>
      <p:pic>
        <p:nvPicPr>
          <p:cNvPr id="4" name="Content Placeholder 3" descr="Screenshot_2020-01-07-22-37-18-550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6497" y="628470"/>
            <a:ext cx="2794726" cy="5589449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Donate book to receiver(admin)</a:t>
            </a:r>
            <a:endParaRPr lang="en-IN" dirty="0"/>
          </a:p>
        </p:txBody>
      </p:sp>
      <p:pic>
        <p:nvPicPr>
          <p:cNvPr id="4" name="Content Placeholder 3" descr="Screenshot_2020-01-07-22-43-06-372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4346" y="628471"/>
            <a:ext cx="2814320" cy="5628638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Show receivers(admin)</a:t>
            </a:r>
            <a:endParaRPr lang="en-IN" dirty="0"/>
          </a:p>
        </p:txBody>
      </p:sp>
      <p:pic>
        <p:nvPicPr>
          <p:cNvPr id="4" name="Content Placeholder 3" descr="Screenshot_2020-01-07-22-37-22-235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3434" y="602347"/>
            <a:ext cx="2819378" cy="5638754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Show Donors(admin)</a:t>
            </a:r>
            <a:endParaRPr lang="en-IN" dirty="0"/>
          </a:p>
        </p:txBody>
      </p:sp>
      <p:pic>
        <p:nvPicPr>
          <p:cNvPr id="4" name="Content Placeholder 3" descr="Screenshot_2020-01-07-22-37-26-090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7570" y="641535"/>
            <a:ext cx="2819379" cy="5638756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Show donated books(admin)</a:t>
            </a:r>
            <a:endParaRPr lang="en-IN" dirty="0"/>
          </a:p>
        </p:txBody>
      </p:sp>
      <p:pic>
        <p:nvPicPr>
          <p:cNvPr id="4" name="Content Placeholder 3" descr="Screenshot_2020-01-07-22-37-29-570_com.appbook.app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9925" y="576219"/>
            <a:ext cx="2840446" cy="5680889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0"/>
            <a:ext cx="9617241" cy="3729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>
                <a:solidFill>
                  <a:schemeClr val="accent3">
                    <a:lumMod val="75000"/>
                  </a:schemeClr>
                </a:solidFill>
              </a:rPr>
              <a:t>Search Page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0327" y="15537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Copyrights Are Reserved By Aptech (Fatehabad) Only.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93168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0"/>
            <a:ext cx="9617241" cy="3729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>
                <a:solidFill>
                  <a:schemeClr val="accent3">
                    <a:lumMod val="75000"/>
                  </a:schemeClr>
                </a:solidFill>
              </a:rPr>
              <a:t>Search Page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3516" y="2967335"/>
            <a:ext cx="64609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709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Technical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Front End:</a:t>
            </a:r>
          </a:p>
          <a:p>
            <a:pPr lvl="1"/>
            <a:r>
              <a:rPr lang="en-US" dirty="0" smtClean="0"/>
              <a:t>Android and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90570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Main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 donate books to needy.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277869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Our 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friendly app.</a:t>
            </a:r>
          </a:p>
          <a:p>
            <a:r>
              <a:rPr lang="en-US" dirty="0" smtClean="0"/>
              <a:t>Absolutely free for receiver as well as donor.</a:t>
            </a:r>
          </a:p>
          <a:p>
            <a:r>
              <a:rPr lang="en-US" dirty="0" smtClean="0"/>
              <a:t>User’s data is fully secured</a:t>
            </a:r>
          </a:p>
          <a:p>
            <a:r>
              <a:rPr lang="en-US" dirty="0" smtClean="0"/>
              <a:t>Books can only be donated after verification by admin.</a:t>
            </a:r>
          </a:p>
          <a:p>
            <a:r>
              <a:rPr lang="en-US" dirty="0" smtClean="0"/>
              <a:t>Admin has right to reject book if donor is not verified.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245848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for Indian nationality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2539450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Home Page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Donate</a:t>
            </a:r>
          </a:p>
          <a:p>
            <a:r>
              <a:rPr lang="en-US" dirty="0" smtClean="0"/>
              <a:t>Want to </a:t>
            </a:r>
            <a:r>
              <a:rPr lang="en-US" dirty="0" smtClean="0"/>
              <a:t>Receive</a:t>
            </a:r>
          </a:p>
          <a:p>
            <a:r>
              <a:rPr lang="en-US" dirty="0" smtClean="0"/>
              <a:t>Admin(Special clicks - click 5 times on home screen)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123749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2050" name="Picture 2" descr="C:\Users\admin\Downloads\Screenshot_2020-01-07-22-21-58-127_com.appbook.app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869" y="521332"/>
            <a:ext cx="2897188" cy="57943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76" y="747001"/>
            <a:ext cx="9601196" cy="1303867"/>
          </a:xfrm>
        </p:spPr>
        <p:txBody>
          <a:bodyPr/>
          <a:lstStyle/>
          <a:p>
            <a:r>
              <a:rPr lang="en-IN" dirty="0" smtClean="0"/>
              <a:t>Donate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8" y="2037807"/>
            <a:ext cx="9901645" cy="4114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Donor has to register himself/herself firstly.</a:t>
            </a:r>
          </a:p>
          <a:p>
            <a:r>
              <a:rPr lang="en-IN" dirty="0" smtClean="0"/>
              <a:t>Details required for registration of donor: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Address</a:t>
            </a:r>
          </a:p>
          <a:p>
            <a:pPr lvl="1"/>
            <a:r>
              <a:rPr lang="en-IN" dirty="0" smtClean="0"/>
              <a:t>Phone number</a:t>
            </a:r>
          </a:p>
          <a:p>
            <a:r>
              <a:rPr lang="en-IN" dirty="0" smtClean="0"/>
              <a:t>After registration donor will fill the details of book that he is going to donate.</a:t>
            </a:r>
          </a:p>
          <a:p>
            <a:r>
              <a:rPr lang="en-IN" dirty="0" smtClean="0"/>
              <a:t>Details required for donating book</a:t>
            </a:r>
          </a:p>
          <a:p>
            <a:pPr lvl="1"/>
            <a:r>
              <a:rPr lang="en-IN" dirty="0" smtClean="0"/>
              <a:t>Name of book</a:t>
            </a:r>
          </a:p>
          <a:p>
            <a:pPr lvl="1"/>
            <a:r>
              <a:rPr lang="en-IN" dirty="0" smtClean="0"/>
              <a:t>Class</a:t>
            </a:r>
          </a:p>
          <a:p>
            <a:pPr lvl="1"/>
            <a:r>
              <a:rPr lang="en-IN" dirty="0" smtClean="0"/>
              <a:t>Subject</a:t>
            </a:r>
          </a:p>
          <a:p>
            <a:pPr lvl="1"/>
            <a:r>
              <a:rPr lang="en-IN" dirty="0" smtClean="0"/>
              <a:t>Edition of book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279</Words>
  <Application>Microsoft Office PowerPoint</Application>
  <PresentationFormat>Custom</PresentationFormat>
  <Paragraphs>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Organic</vt:lpstr>
      <vt:lpstr>BOOK DONOR</vt:lpstr>
      <vt:lpstr>Project Overview </vt:lpstr>
      <vt:lpstr>Technical Information</vt:lpstr>
      <vt:lpstr>Main Objective</vt:lpstr>
      <vt:lpstr>Our Strengths</vt:lpstr>
      <vt:lpstr>Our Limitations</vt:lpstr>
      <vt:lpstr>Home Page Contents</vt:lpstr>
      <vt:lpstr>Home page</vt:lpstr>
      <vt:lpstr>Donate books</vt:lpstr>
      <vt:lpstr>Donor Registration</vt:lpstr>
      <vt:lpstr>Donate book form</vt:lpstr>
      <vt:lpstr>Receive Book</vt:lpstr>
      <vt:lpstr>User Registration</vt:lpstr>
      <vt:lpstr>Select class</vt:lpstr>
      <vt:lpstr>Select Subject</vt:lpstr>
      <vt:lpstr>Show books</vt:lpstr>
      <vt:lpstr>Admin</vt:lpstr>
      <vt:lpstr>Admin main page</vt:lpstr>
      <vt:lpstr>Receive Book(admin)</vt:lpstr>
      <vt:lpstr>Donate Book(admin)</vt:lpstr>
      <vt:lpstr>Donate book to receiver(admin)</vt:lpstr>
      <vt:lpstr>Show receivers(admin)</vt:lpstr>
      <vt:lpstr>Show Donors(admin)</vt:lpstr>
      <vt:lpstr>Show donated books(admin)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Missing-people.com</dc:title>
  <dc:creator>BHUP SINGH SINGLA</dc:creator>
  <cp:lastModifiedBy>admin</cp:lastModifiedBy>
  <cp:revision>41</cp:revision>
  <dcterms:created xsi:type="dcterms:W3CDTF">2017-05-31T08:26:28Z</dcterms:created>
  <dcterms:modified xsi:type="dcterms:W3CDTF">2020-01-07T17:43:17Z</dcterms:modified>
</cp:coreProperties>
</file>