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0" r:id="rId3"/>
    <p:sldId id="257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58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79" r:id="rId32"/>
    <p:sldId id="287" r:id="rId33"/>
    <p:sldId id="288" r:id="rId34"/>
    <p:sldId id="280" r:id="rId35"/>
    <p:sldId id="290" r:id="rId36"/>
    <p:sldId id="291" r:id="rId37"/>
    <p:sldId id="292" r:id="rId38"/>
    <p:sldId id="293" r:id="rId39"/>
    <p:sldId id="294" r:id="rId40"/>
    <p:sldId id="295" r:id="rId41"/>
    <p:sldId id="289" r:id="rId42"/>
    <p:sldId id="296" r:id="rId43"/>
    <p:sldId id="297" r:id="rId44"/>
    <p:sldId id="298" r:id="rId45"/>
    <p:sldId id="299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4F4-41E5-4C5F-AF8D-1C783658A37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F07A-CD8C-4E72-AF0D-9205D192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7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4F4-41E5-4C5F-AF8D-1C783658A37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F07A-CD8C-4E72-AF0D-9205D192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4F4-41E5-4C5F-AF8D-1C783658A37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F07A-CD8C-4E72-AF0D-9205D192697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686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4F4-41E5-4C5F-AF8D-1C783658A37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F07A-CD8C-4E72-AF0D-9205D192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59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4F4-41E5-4C5F-AF8D-1C783658A37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F07A-CD8C-4E72-AF0D-9205D192697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852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4F4-41E5-4C5F-AF8D-1C783658A37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F07A-CD8C-4E72-AF0D-9205D192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57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4F4-41E5-4C5F-AF8D-1C783658A37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F07A-CD8C-4E72-AF0D-9205D192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72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4F4-41E5-4C5F-AF8D-1C783658A37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F07A-CD8C-4E72-AF0D-9205D192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3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4F4-41E5-4C5F-AF8D-1C783658A37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F07A-CD8C-4E72-AF0D-9205D192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4F4-41E5-4C5F-AF8D-1C783658A37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F07A-CD8C-4E72-AF0D-9205D192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8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4F4-41E5-4C5F-AF8D-1C783658A37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F07A-CD8C-4E72-AF0D-9205D192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0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4F4-41E5-4C5F-AF8D-1C783658A37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F07A-CD8C-4E72-AF0D-9205D192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4F4-41E5-4C5F-AF8D-1C783658A37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F07A-CD8C-4E72-AF0D-9205D192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3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4F4-41E5-4C5F-AF8D-1C783658A37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F07A-CD8C-4E72-AF0D-9205D192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8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4F4-41E5-4C5F-AF8D-1C783658A37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F07A-CD8C-4E72-AF0D-9205D192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5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4F4-41E5-4C5F-AF8D-1C783658A37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F07A-CD8C-4E72-AF0D-9205D192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5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54F4-41E5-4C5F-AF8D-1C783658A37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50F07A-CD8C-4E72-AF0D-9205D192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5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F417-60FD-1320-903B-B2FC5BAC5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23A98-2060-8DC2-E972-7746CE6F4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Rhythin </a:t>
            </a:r>
            <a:r>
              <a:rPr lang="en-US" dirty="0" err="1"/>
              <a:t>Renny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3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F33C-B375-191E-BECD-ED775D74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 of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CC65EE-1F74-3AA8-36F1-5551956D8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770448"/>
            <a:ext cx="8596312" cy="661717"/>
          </a:xfrm>
        </p:spPr>
      </p:pic>
    </p:spTree>
    <p:extLst>
      <p:ext uri="{BB962C8B-B14F-4D97-AF65-F5344CB8AC3E}">
        <p14:creationId xmlns:p14="http://schemas.microsoft.com/office/powerpoint/2010/main" val="181572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C24E-40C5-16AF-363D-60373895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C314F-E31B-7C45-728B-B32F8A038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865995"/>
            <a:ext cx="8596312" cy="470622"/>
          </a:xfrm>
        </p:spPr>
      </p:pic>
    </p:spTree>
    <p:extLst>
      <p:ext uri="{BB962C8B-B14F-4D97-AF65-F5344CB8AC3E}">
        <p14:creationId xmlns:p14="http://schemas.microsoft.com/office/powerpoint/2010/main" val="288224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605A-287B-310B-4C35-5DB60EC4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 and comparing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4D5CF3-D901-53EC-9C7E-D1DA8A777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530" y="1930400"/>
            <a:ext cx="2894099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34885-40A3-5AAE-789C-2C382A1E9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469" y="1950628"/>
            <a:ext cx="3926744" cy="384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56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707F-1CA8-31DB-B1AC-9EF22033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 and comparing accuracy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D1F5F5-4CB8-CF5A-6FFB-DE20511B0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964" y="2496299"/>
            <a:ext cx="8596312" cy="3210015"/>
          </a:xfrm>
        </p:spPr>
      </p:pic>
    </p:spTree>
    <p:extLst>
      <p:ext uri="{BB962C8B-B14F-4D97-AF65-F5344CB8AC3E}">
        <p14:creationId xmlns:p14="http://schemas.microsoft.com/office/powerpoint/2010/main" val="224141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EB07-801C-0F42-DC50-D6C0199B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E583-D805-1DAD-5559-99E88962C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the random forest regression method for this problem as this gives the best accuracy ~98%</a:t>
            </a:r>
          </a:p>
          <a:p>
            <a:r>
              <a:rPr lang="en-US" dirty="0"/>
              <a:t>the accuracy </a:t>
            </a:r>
            <a:r>
              <a:rPr lang="en-US" dirty="0" err="1"/>
              <a:t>achived</a:t>
            </a:r>
            <a:r>
              <a:rPr lang="en-US" dirty="0"/>
              <a:t> is higher than the required accuracy of 85%</a:t>
            </a:r>
          </a:p>
          <a:p>
            <a:r>
              <a:rPr lang="en-US" dirty="0"/>
              <a:t>successfully created a model based on requirements for Dimond price dataset</a:t>
            </a:r>
          </a:p>
        </p:txBody>
      </p:sp>
    </p:spTree>
    <p:extLst>
      <p:ext uri="{BB962C8B-B14F-4D97-AF65-F5344CB8AC3E}">
        <p14:creationId xmlns:p14="http://schemas.microsoft.com/office/powerpoint/2010/main" val="311913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2940-A10F-CA8B-CE19-5276D6B9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Problem-2</a:t>
            </a:r>
            <a:br>
              <a:rPr lang="en-US" dirty="0"/>
            </a:br>
            <a:r>
              <a:rPr lang="en-US" dirty="0"/>
              <a:t>House Price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E2216-9491-486C-8B6D-F95F4C9D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model for House price dataset</a:t>
            </a:r>
          </a:p>
          <a:p>
            <a:r>
              <a:rPr lang="en-US" dirty="0"/>
              <a:t>Required min accuracy is 85%</a:t>
            </a:r>
          </a:p>
          <a:p>
            <a:r>
              <a:rPr lang="en-US" dirty="0"/>
              <a:t>Predict price column based on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11725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DAC8-808B-1FC4-006E-1A531EB9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A66447-0299-AB0A-7791-24664D21C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855" y="2491357"/>
            <a:ext cx="7716327" cy="3219899"/>
          </a:xfrm>
        </p:spPr>
      </p:pic>
    </p:spTree>
    <p:extLst>
      <p:ext uri="{BB962C8B-B14F-4D97-AF65-F5344CB8AC3E}">
        <p14:creationId xmlns:p14="http://schemas.microsoft.com/office/powerpoint/2010/main" val="3799650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64E4-4BCB-8DCF-E7E5-000B7EA2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missing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A65EC-1D70-6252-6360-12D9ABE65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726" y="2700936"/>
            <a:ext cx="4372585" cy="2800741"/>
          </a:xfrm>
        </p:spPr>
      </p:pic>
    </p:spTree>
    <p:extLst>
      <p:ext uri="{BB962C8B-B14F-4D97-AF65-F5344CB8AC3E}">
        <p14:creationId xmlns:p14="http://schemas.microsoft.com/office/powerpoint/2010/main" val="2752425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673C-35C0-4B5B-A767-0ECED411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outliers with help of boxplot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CE196-0CBF-B53A-6ED4-32A9A8C91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48118"/>
            <a:ext cx="3335373" cy="33842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1177CE-2BCF-BC41-36DD-6E3AF8D71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07" y="1930400"/>
            <a:ext cx="3024605" cy="3736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2B16AC-6DCC-C5AA-BA37-92885C255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349" y="1930399"/>
            <a:ext cx="3033817" cy="37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0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85E4-E13F-18C3-2EA7-B27E2D4F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1E1D23-11E2-C1C6-7D40-DC20D579D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304" y="2305593"/>
            <a:ext cx="6125430" cy="3591426"/>
          </a:xfrm>
        </p:spPr>
      </p:pic>
    </p:spTree>
    <p:extLst>
      <p:ext uri="{BB962C8B-B14F-4D97-AF65-F5344CB8AC3E}">
        <p14:creationId xmlns:p14="http://schemas.microsoft.com/office/powerpoint/2010/main" val="331084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1CFC-7284-E757-4E53-62706CD1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4C6B-25C5-38C3-8640-4161AC96A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prediction models for 4 datasets pas per requirements</a:t>
            </a:r>
          </a:p>
          <a:p>
            <a:r>
              <a:rPr lang="en-US" dirty="0"/>
              <a:t>2 classification models</a:t>
            </a:r>
          </a:p>
          <a:p>
            <a:r>
              <a:rPr lang="en-US" dirty="0"/>
              <a:t>2 regression models</a:t>
            </a:r>
          </a:p>
          <a:p>
            <a:r>
              <a:rPr lang="en-US" dirty="0"/>
              <a:t>Explain the steps taken and challenges faced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26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0BB7-A3EA-32AF-FB4B-C5FA9B07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Independent variable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A975D-5F23-2ED9-EBF7-20EBE2E8B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258" y="2546900"/>
            <a:ext cx="3000794" cy="1066949"/>
          </a:xfrm>
        </p:spPr>
      </p:pic>
    </p:spTree>
    <p:extLst>
      <p:ext uri="{BB962C8B-B14F-4D97-AF65-F5344CB8AC3E}">
        <p14:creationId xmlns:p14="http://schemas.microsoft.com/office/powerpoint/2010/main" val="2353123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DA3A-CC97-CBAA-91CC-F459580C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9037E8-DFFC-49E0-CC4C-CC627F51E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697327"/>
            <a:ext cx="8596312" cy="807959"/>
          </a:xfrm>
        </p:spPr>
      </p:pic>
    </p:spTree>
    <p:extLst>
      <p:ext uri="{BB962C8B-B14F-4D97-AF65-F5344CB8AC3E}">
        <p14:creationId xmlns:p14="http://schemas.microsoft.com/office/powerpoint/2010/main" val="3569474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A276-5A3E-AFE7-2E22-E20B1420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comparing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A5514D-560A-5729-BFB0-23D8110D9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637" y="1796603"/>
            <a:ext cx="2510247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C607D9-0073-F2B4-FFCC-8E3059908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426" y="1796603"/>
            <a:ext cx="371456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75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8308-9FB2-F853-8CF0-3B01D782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928C33-6BCE-818F-65C3-480627A9D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602" y="2160588"/>
            <a:ext cx="3834833" cy="3881437"/>
          </a:xfrm>
        </p:spPr>
      </p:pic>
    </p:spTree>
    <p:extLst>
      <p:ext uri="{BB962C8B-B14F-4D97-AF65-F5344CB8AC3E}">
        <p14:creationId xmlns:p14="http://schemas.microsoft.com/office/powerpoint/2010/main" val="6747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E277-5E64-BC63-F032-9D429E32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43D8-D9DD-66E8-77A0-D9047E98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score is 100% in bot random forest regressor and </a:t>
            </a:r>
            <a:r>
              <a:rPr lang="en-US" dirty="0" err="1"/>
              <a:t>decesion</a:t>
            </a:r>
            <a:r>
              <a:rPr lang="en-US" dirty="0"/>
              <a:t> tree regressor</a:t>
            </a:r>
          </a:p>
          <a:p>
            <a:r>
              <a:rPr lang="en-US" dirty="0"/>
              <a:t>the accuracy we got is above the required accuracy of 85%</a:t>
            </a:r>
          </a:p>
          <a:p>
            <a:r>
              <a:rPr lang="en-US" dirty="0"/>
              <a:t>successfully created a model as per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1230319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2940-A10F-CA8B-CE19-5276D6B9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Problem-3</a:t>
            </a:r>
            <a:br>
              <a:rPr lang="en-US" dirty="0"/>
            </a:br>
            <a:r>
              <a:rPr lang="en-US" dirty="0"/>
              <a:t>Company Attrition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E2216-9491-486C-8B6D-F95F4C9D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model for company attrition dataset</a:t>
            </a:r>
          </a:p>
          <a:p>
            <a:r>
              <a:rPr lang="en-US" dirty="0"/>
              <a:t>Required min accuracy is 85%</a:t>
            </a:r>
          </a:p>
          <a:p>
            <a:r>
              <a:rPr lang="en-US" dirty="0"/>
              <a:t>Predict the left column based on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3358320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B2B2-DDA8-1D43-6C5B-EBB67C3E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E1BB1-43BF-2288-305A-53BC2F087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45307"/>
            <a:ext cx="8596312" cy="3111998"/>
          </a:xfrm>
        </p:spPr>
      </p:pic>
    </p:spTree>
    <p:extLst>
      <p:ext uri="{BB962C8B-B14F-4D97-AF65-F5344CB8AC3E}">
        <p14:creationId xmlns:p14="http://schemas.microsoft.com/office/powerpoint/2010/main" val="2091963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CBCF-9C43-5AE7-BBA4-BBA2F82A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missing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4AE4F6-237E-EB3F-F272-5AD49A089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023034"/>
            <a:ext cx="8596312" cy="2156545"/>
          </a:xfrm>
        </p:spPr>
      </p:pic>
    </p:spTree>
    <p:extLst>
      <p:ext uri="{BB962C8B-B14F-4D97-AF65-F5344CB8AC3E}">
        <p14:creationId xmlns:p14="http://schemas.microsoft.com/office/powerpoint/2010/main" val="718772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8A3E-70B1-9CCA-51C2-9C6DA5C6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 categorical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C597A-688B-EA60-BE77-AC00DC50A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654082"/>
            <a:ext cx="8596312" cy="894448"/>
          </a:xfrm>
        </p:spPr>
      </p:pic>
    </p:spTree>
    <p:extLst>
      <p:ext uri="{BB962C8B-B14F-4D97-AF65-F5344CB8AC3E}">
        <p14:creationId xmlns:p14="http://schemas.microsoft.com/office/powerpoint/2010/main" val="3186866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606F-F7DA-03AA-626A-158A58B2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Dependent-Independent variable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731C83-2ABB-718C-F7DA-6FEFAA2E7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826442"/>
            <a:ext cx="8596312" cy="549729"/>
          </a:xfrm>
        </p:spPr>
      </p:pic>
    </p:spTree>
    <p:extLst>
      <p:ext uri="{BB962C8B-B14F-4D97-AF65-F5344CB8AC3E}">
        <p14:creationId xmlns:p14="http://schemas.microsoft.com/office/powerpoint/2010/main" val="12875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2940-A10F-CA8B-CE19-5276D6B9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Problem-1</a:t>
            </a:r>
            <a:br>
              <a:rPr lang="en-US" dirty="0"/>
            </a:br>
            <a:r>
              <a:rPr lang="en-US" dirty="0"/>
              <a:t>Diamond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E2216-9491-486C-8B6D-F95F4C9D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model for diamond price dataset</a:t>
            </a:r>
          </a:p>
          <a:p>
            <a:r>
              <a:rPr lang="en-US" dirty="0"/>
              <a:t>Required min accuracy is 85%</a:t>
            </a:r>
          </a:p>
          <a:p>
            <a:r>
              <a:rPr lang="en-US" dirty="0"/>
              <a:t>Predict price column based on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2430088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2B26-3A97-D037-39A8-FEE84FA0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8E16E0-0B73-AA77-1911-E86804E88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862688"/>
            <a:ext cx="8596312" cy="477237"/>
          </a:xfrm>
        </p:spPr>
      </p:pic>
    </p:spTree>
    <p:extLst>
      <p:ext uri="{BB962C8B-B14F-4D97-AF65-F5344CB8AC3E}">
        <p14:creationId xmlns:p14="http://schemas.microsoft.com/office/powerpoint/2010/main" val="961954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D3F1-5CA4-E484-E3F2-5A10FE8A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models and compare accuracies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F1A9E3-B81B-0752-B075-72860776F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482" y="1930400"/>
            <a:ext cx="2849378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70AB3-2448-3033-0A7B-FC73C97A7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12" y="1930400"/>
            <a:ext cx="3498025" cy="38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89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C015-D06D-57E3-1C74-B76A91C8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models and compare accuracies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AB130E-FD74-25A8-C6D6-C1A63CCEE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317" y="2160588"/>
            <a:ext cx="5459404" cy="3881437"/>
          </a:xfrm>
        </p:spPr>
      </p:pic>
    </p:spTree>
    <p:extLst>
      <p:ext uri="{BB962C8B-B14F-4D97-AF65-F5344CB8AC3E}">
        <p14:creationId xmlns:p14="http://schemas.microsoft.com/office/powerpoint/2010/main" val="1466924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D643-6678-23B3-FE26-243CAF7D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1F10F-7DF9-1F2E-F171-9C5A575EE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results we got was from random forest classifier with accuracy 99.1%</a:t>
            </a:r>
          </a:p>
          <a:p>
            <a:r>
              <a:rPr lang="en-US" dirty="0"/>
              <a:t>The acquired accuracy is greater than the required accuracy 85%</a:t>
            </a:r>
          </a:p>
          <a:p>
            <a:r>
              <a:rPr lang="en-US" dirty="0"/>
              <a:t>Successfully created a model for the dataset based 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3129129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2940-A10F-CA8B-CE19-5276D6B9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Problem-4</a:t>
            </a:r>
            <a:br>
              <a:rPr lang="en-US" dirty="0"/>
            </a:br>
            <a:r>
              <a:rPr lang="en-US" dirty="0"/>
              <a:t>Fraud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E2216-9491-486C-8B6D-F95F4C9D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model for fraud dataset</a:t>
            </a:r>
          </a:p>
          <a:p>
            <a:r>
              <a:rPr lang="en-US" dirty="0"/>
              <a:t>Required min accuracy is 85%</a:t>
            </a:r>
          </a:p>
          <a:p>
            <a:r>
              <a:rPr lang="en-US" dirty="0"/>
              <a:t>Predict fraud risk based on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2231718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CA7C-6472-760D-D307-F14833F9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B74244-C959-332C-1591-0408418A8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197700"/>
            <a:ext cx="8596312" cy="1807213"/>
          </a:xfrm>
        </p:spPr>
      </p:pic>
    </p:spTree>
    <p:extLst>
      <p:ext uri="{BB962C8B-B14F-4D97-AF65-F5344CB8AC3E}">
        <p14:creationId xmlns:p14="http://schemas.microsoft.com/office/powerpoint/2010/main" val="3171635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96D5-C40B-2CC3-F923-4201A96D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missing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2DDEB-5D45-BA75-6296-EECEA7183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848182"/>
            <a:ext cx="8596312" cy="2506248"/>
          </a:xfrm>
        </p:spPr>
      </p:pic>
    </p:spTree>
    <p:extLst>
      <p:ext uri="{BB962C8B-B14F-4D97-AF65-F5344CB8AC3E}">
        <p14:creationId xmlns:p14="http://schemas.microsoft.com/office/powerpoint/2010/main" val="587871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4610-1AB9-C874-502C-C747EAB2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213973-B89A-780B-2397-35C0EDCCB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83247"/>
            <a:ext cx="8596312" cy="3036118"/>
          </a:xfrm>
        </p:spPr>
      </p:pic>
    </p:spTree>
    <p:extLst>
      <p:ext uri="{BB962C8B-B14F-4D97-AF65-F5344CB8AC3E}">
        <p14:creationId xmlns:p14="http://schemas.microsoft.com/office/powerpoint/2010/main" val="608678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B4B4-2FFD-AC27-E29D-5DF8A0C8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Checking For Outliers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B6EFC2-CC97-C5B2-46CA-E6DDCC742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179" y="910083"/>
            <a:ext cx="9575306" cy="321803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34727C-3E65-401E-22AE-D1D792E81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546" y="1920544"/>
            <a:ext cx="3435625" cy="44545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73B2DB-C414-919C-9CF2-215A116F9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442" y="6375100"/>
            <a:ext cx="9286043" cy="4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46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E249-F3D9-9E61-7537-5776AAC7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Dependent-Independent Variable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0362AF-8F67-2AC3-07DB-DF00203A7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800736"/>
            <a:ext cx="8596312" cy="601140"/>
          </a:xfrm>
        </p:spPr>
      </p:pic>
    </p:spTree>
    <p:extLst>
      <p:ext uri="{BB962C8B-B14F-4D97-AF65-F5344CB8AC3E}">
        <p14:creationId xmlns:p14="http://schemas.microsoft.com/office/powerpoint/2010/main" val="203682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4B55-5F01-B0DE-BF9C-DDEC052B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806C6-FAFC-5AD6-9F58-8FFB3EAAB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173579"/>
            <a:ext cx="8596312" cy="1855454"/>
          </a:xfrm>
        </p:spPr>
      </p:pic>
    </p:spTree>
    <p:extLst>
      <p:ext uri="{BB962C8B-B14F-4D97-AF65-F5344CB8AC3E}">
        <p14:creationId xmlns:p14="http://schemas.microsoft.com/office/powerpoint/2010/main" val="2918604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46D8-66D3-6FBA-E034-0FBCBFC2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5B7B33-97C8-EA30-1BED-384BC521C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800946"/>
            <a:ext cx="8596312" cy="600720"/>
          </a:xfrm>
        </p:spPr>
      </p:pic>
    </p:spTree>
    <p:extLst>
      <p:ext uri="{BB962C8B-B14F-4D97-AF65-F5344CB8AC3E}">
        <p14:creationId xmlns:p14="http://schemas.microsoft.com/office/powerpoint/2010/main" val="4039539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0CA-A71E-3FC7-EAF4-9302C0CB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 and comparing accuracies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68534D-277B-4AAC-ED5E-9D141440B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824" y="2018546"/>
            <a:ext cx="2811800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846120-50A0-256E-1B86-2B65497DC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865" y="1968130"/>
            <a:ext cx="3427585" cy="392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62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F380-8A6B-45A4-30B5-F90EE6DA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 and comparing accuracies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30769B-3BB7-37F6-3AE0-26C1065C1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270" y="2160588"/>
            <a:ext cx="5123497" cy="3881437"/>
          </a:xfrm>
        </p:spPr>
      </p:pic>
    </p:spTree>
    <p:extLst>
      <p:ext uri="{BB962C8B-B14F-4D97-AF65-F5344CB8AC3E}">
        <p14:creationId xmlns:p14="http://schemas.microsoft.com/office/powerpoint/2010/main" val="22295586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3418-AC39-824B-10E7-B42BCD0E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53160-1B4C-A2B0-9D1D-F88F2D14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results are from random forest classifier with accuracy 92.8%</a:t>
            </a:r>
          </a:p>
          <a:p>
            <a:r>
              <a:rPr lang="en-US" dirty="0"/>
              <a:t>The acquired accuracy is greater than the required accuracy 85%</a:t>
            </a:r>
          </a:p>
          <a:p>
            <a:r>
              <a:rPr lang="en-US" dirty="0"/>
              <a:t>Successfully created a model as per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3216554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61F0-01DA-FAF2-7F99-599E87F1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37BA-6F8F-24D7-4A7D-1717699A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4 models for 4 different problems</a:t>
            </a:r>
          </a:p>
          <a:p>
            <a:r>
              <a:rPr lang="en-US" dirty="0"/>
              <a:t>2 regression models and 2 classification models</a:t>
            </a:r>
          </a:p>
          <a:p>
            <a:r>
              <a:rPr lang="en-US" dirty="0"/>
              <a:t>Successfully created the models for all 4 datasets as per requirements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51851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7B1FAD-5BB7-B4BB-B95D-FA0FBD694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03126A-3E13-3F69-ABF1-90421071B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3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339A-C6EF-9EEE-6973-1DBAFEB4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unnecessary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FDE87-73B1-A79B-5CE8-DEAB22695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120540"/>
            <a:ext cx="8596312" cy="1961533"/>
          </a:xfrm>
        </p:spPr>
      </p:pic>
    </p:spTree>
    <p:extLst>
      <p:ext uri="{BB962C8B-B14F-4D97-AF65-F5344CB8AC3E}">
        <p14:creationId xmlns:p14="http://schemas.microsoft.com/office/powerpoint/2010/main" val="356622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6DA8-2A9F-FDD1-CA26-9D149980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Missing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FE4C1-4681-77EE-A4F5-A23B612C1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939235"/>
            <a:ext cx="8596312" cy="2324143"/>
          </a:xfrm>
        </p:spPr>
      </p:pic>
    </p:spTree>
    <p:extLst>
      <p:ext uri="{BB962C8B-B14F-4D97-AF65-F5344CB8AC3E}">
        <p14:creationId xmlns:p14="http://schemas.microsoft.com/office/powerpoint/2010/main" val="269098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AE73-07F3-84C0-DE9A-365FD9DC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outliers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D1E1EB-1A3D-309B-915F-B52C6B34B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76141"/>
            <a:ext cx="10515600" cy="14872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00FAE-CC3A-2893-6810-751454EF9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53" y="3177894"/>
            <a:ext cx="2970320" cy="1949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40BDB5-E4B0-9D56-4F83-A738344F3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473" y="3177894"/>
            <a:ext cx="2937322" cy="18764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7CD0FE-CEFF-ADAC-33F0-E3BB94F6C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139" y="3168314"/>
            <a:ext cx="2905993" cy="1848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A8CDAE-D8D5-44DF-9604-6D21B661CA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3132" y="3177894"/>
            <a:ext cx="2832324" cy="1649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7B049F-BBA9-1173-325E-3F60F5DE1E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5864" y="5016526"/>
            <a:ext cx="2770607" cy="18414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0808CF-EE7C-A410-744D-DB5F1FD6D2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0799" y="5054346"/>
            <a:ext cx="2513986" cy="17658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0665D5-78D8-930F-57E5-23A1F0B5CF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9112" y="5016526"/>
            <a:ext cx="2749893" cy="18205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6F4942-65A3-AC65-9426-4619894055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318" y="2763347"/>
            <a:ext cx="10351363" cy="4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1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B865-4B4C-4475-FF2F-171A94AA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 categorical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6763D9-9EE9-70BC-A382-537BE9969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954335"/>
            <a:ext cx="8596312" cy="2293943"/>
          </a:xfrm>
        </p:spPr>
      </p:pic>
    </p:spTree>
    <p:extLst>
      <p:ext uri="{BB962C8B-B14F-4D97-AF65-F5344CB8AC3E}">
        <p14:creationId xmlns:p14="http://schemas.microsoft.com/office/powerpoint/2010/main" val="90684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199B-DBB5-DEDD-E3E6-D31BF363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–Independent variable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50D339-FF1D-FFD8-30FC-BAC65F859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778496"/>
            <a:ext cx="8596312" cy="645620"/>
          </a:xfrm>
        </p:spPr>
      </p:pic>
    </p:spTree>
    <p:extLst>
      <p:ext uri="{BB962C8B-B14F-4D97-AF65-F5344CB8AC3E}">
        <p14:creationId xmlns:p14="http://schemas.microsoft.com/office/powerpoint/2010/main" val="27373237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411</Words>
  <Application>Microsoft Office PowerPoint</Application>
  <PresentationFormat>Widescreen</PresentationFormat>
  <Paragraphs>80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Trebuchet MS</vt:lpstr>
      <vt:lpstr>Wingdings 3</vt:lpstr>
      <vt:lpstr>Facet</vt:lpstr>
      <vt:lpstr>Project Presentation</vt:lpstr>
      <vt:lpstr>Objective</vt:lpstr>
      <vt:lpstr>Problem-1 Diamond Price</vt:lpstr>
      <vt:lpstr>Reading Dataset</vt:lpstr>
      <vt:lpstr>Removing unnecessary columns</vt:lpstr>
      <vt:lpstr>Checking for Missing values</vt:lpstr>
      <vt:lpstr>Checking for outliers</vt:lpstr>
      <vt:lpstr>Label encoding categorical data</vt:lpstr>
      <vt:lpstr>Dependent –Independent variable split</vt:lpstr>
      <vt:lpstr>Standardization of data</vt:lpstr>
      <vt:lpstr>Train-Test split</vt:lpstr>
      <vt:lpstr>Training model and comparing accuracy</vt:lpstr>
      <vt:lpstr>Training model and comparing accuracy</vt:lpstr>
      <vt:lpstr>Conclusion</vt:lpstr>
      <vt:lpstr>Problem-2 House Price Dataset</vt:lpstr>
      <vt:lpstr>Reading the dataset</vt:lpstr>
      <vt:lpstr>Checking for missing values</vt:lpstr>
      <vt:lpstr>Checking for outliers with help of boxplot</vt:lpstr>
      <vt:lpstr>Label encoding</vt:lpstr>
      <vt:lpstr>Dependent Independent variable Split</vt:lpstr>
      <vt:lpstr>Train-Test Split</vt:lpstr>
      <vt:lpstr>Training and comparing models</vt:lpstr>
      <vt:lpstr>Training model</vt:lpstr>
      <vt:lpstr>Conclusion</vt:lpstr>
      <vt:lpstr>Problem-3 Company Attrition Dataset</vt:lpstr>
      <vt:lpstr>Reading the dataset</vt:lpstr>
      <vt:lpstr>Checking for missing values</vt:lpstr>
      <vt:lpstr>Label encoding categorical data</vt:lpstr>
      <vt:lpstr>Dependent-Independent variable split</vt:lpstr>
      <vt:lpstr>Train-Test Split</vt:lpstr>
      <vt:lpstr>Train models and compare accuracies</vt:lpstr>
      <vt:lpstr>Train models and compare accuracies</vt:lpstr>
      <vt:lpstr>Conclusion</vt:lpstr>
      <vt:lpstr>Problem-4 Fraud dataset</vt:lpstr>
      <vt:lpstr>Reading data</vt:lpstr>
      <vt:lpstr>Checking for missing values</vt:lpstr>
      <vt:lpstr>Checking data types</vt:lpstr>
      <vt:lpstr>Checking For Outliers</vt:lpstr>
      <vt:lpstr>Dependent-Independent Variable Split</vt:lpstr>
      <vt:lpstr>Train-Test Split</vt:lpstr>
      <vt:lpstr>Training model and comparing accuracies</vt:lpstr>
      <vt:lpstr>Training model and comparing accuracies</vt:lpstr>
      <vt:lpstr>Conclusion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RHYTHIN RENNY</dc:creator>
  <cp:lastModifiedBy>RHYTHIN RENNY</cp:lastModifiedBy>
  <cp:revision>4</cp:revision>
  <dcterms:created xsi:type="dcterms:W3CDTF">2022-07-15T11:10:17Z</dcterms:created>
  <dcterms:modified xsi:type="dcterms:W3CDTF">2022-07-15T11:47:59Z</dcterms:modified>
</cp:coreProperties>
</file>