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sldIdLst>
    <p:sldId id="256" r:id="rId5"/>
    <p:sldId id="257" r:id="rId6"/>
    <p:sldId id="264" r:id="rId7"/>
    <p:sldId id="258" r:id="rId8"/>
    <p:sldId id="271" r:id="rId9"/>
    <p:sldId id="259" r:id="rId10"/>
    <p:sldId id="260" r:id="rId11"/>
    <p:sldId id="262" r:id="rId12"/>
    <p:sldId id="261" r:id="rId13"/>
    <p:sldId id="263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9ECF2-9E8F-E506-5E60-AB520C1B91B8}" v="1" dt="2024-03-26T06:15:34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nShah" userId="S::ishan.sce22@pdpu.ac.in::44366fb3-3e60-4b8b-bebb-e3f9dd4fdabd" providerId="AD" clId="Web-{5C01A5AC-D11C-5266-A3C3-95139A97CA69}"/>
    <pc:docChg chg="modSld">
      <pc:chgData name="IshanShah" userId="S::ishan.sce22@pdpu.ac.in::44366fb3-3e60-4b8b-bebb-e3f9dd4fdabd" providerId="AD" clId="Web-{5C01A5AC-D11C-5266-A3C3-95139A97CA69}" dt="2024-03-19T05:57:10.985" v="0" actId="1076"/>
      <pc:docMkLst>
        <pc:docMk/>
      </pc:docMkLst>
      <pc:sldChg chg="modSp">
        <pc:chgData name="IshanShah" userId="S::ishan.sce22@pdpu.ac.in::44366fb3-3e60-4b8b-bebb-e3f9dd4fdabd" providerId="AD" clId="Web-{5C01A5AC-D11C-5266-A3C3-95139A97CA69}" dt="2024-03-19T05:57:10.985" v="0" actId="1076"/>
        <pc:sldMkLst>
          <pc:docMk/>
          <pc:sldMk cId="1447593414" sldId="263"/>
        </pc:sldMkLst>
        <pc:picChg chg="mod">
          <ac:chgData name="IshanShah" userId="S::ishan.sce22@pdpu.ac.in::44366fb3-3e60-4b8b-bebb-e3f9dd4fdabd" providerId="AD" clId="Web-{5C01A5AC-D11C-5266-A3C3-95139A97CA69}" dt="2024-03-19T05:57:10.985" v="0" actId="1076"/>
          <ac:picMkLst>
            <pc:docMk/>
            <pc:sldMk cId="1447593414" sldId="263"/>
            <ac:picMk id="4" creationId="{5C539B65-9898-6CC4-63A5-B23F829D4D9B}"/>
          </ac:picMkLst>
        </pc:picChg>
      </pc:sldChg>
    </pc:docChg>
  </pc:docChgLst>
  <pc:docChgLst>
    <pc:chgData name="DharmilShah" userId="S::dharmil.sce22@pdpu.ac.in::512950e9-062a-45e7-984b-fe3be703a8ed" providerId="AD" clId="Web-{28D79940-C7F7-43FD-885C-3A499259CAC8}"/>
    <pc:docChg chg="modSld">
      <pc:chgData name="DharmilShah" userId="S::dharmil.sce22@pdpu.ac.in::512950e9-062a-45e7-984b-fe3be703a8ed" providerId="AD" clId="Web-{28D79940-C7F7-43FD-885C-3A499259CAC8}" dt="2024-03-19T05:57:07.317" v="0" actId="1076"/>
      <pc:docMkLst>
        <pc:docMk/>
      </pc:docMkLst>
      <pc:sldChg chg="modSp">
        <pc:chgData name="DharmilShah" userId="S::dharmil.sce22@pdpu.ac.in::512950e9-062a-45e7-984b-fe3be703a8ed" providerId="AD" clId="Web-{28D79940-C7F7-43FD-885C-3A499259CAC8}" dt="2024-03-19T05:57:07.317" v="0" actId="1076"/>
        <pc:sldMkLst>
          <pc:docMk/>
          <pc:sldMk cId="1447593414" sldId="263"/>
        </pc:sldMkLst>
        <pc:picChg chg="mod">
          <ac:chgData name="DharmilShah" userId="S::dharmil.sce22@pdpu.ac.in::512950e9-062a-45e7-984b-fe3be703a8ed" providerId="AD" clId="Web-{28D79940-C7F7-43FD-885C-3A499259CAC8}" dt="2024-03-19T05:57:07.317" v="0" actId="1076"/>
          <ac:picMkLst>
            <pc:docMk/>
            <pc:sldMk cId="1447593414" sldId="263"/>
            <ac:picMk id="4" creationId="{5C539B65-9898-6CC4-63A5-B23F829D4D9B}"/>
          </ac:picMkLst>
        </pc:picChg>
      </pc:sldChg>
    </pc:docChg>
  </pc:docChgLst>
  <pc:docChgLst>
    <pc:chgData name="RhythmShah" userId="S::rhythm.sce22@pdpu.ac.in::f5564b05-d5bc-44f8-9019-3026e09820d6" providerId="AD" clId="Web-{9D79ECF2-9E8F-E506-5E60-AB520C1B91B8}"/>
    <pc:docChg chg="modSld">
      <pc:chgData name="RhythmShah" userId="S::rhythm.sce22@pdpu.ac.in::f5564b05-d5bc-44f8-9019-3026e09820d6" providerId="AD" clId="Web-{9D79ECF2-9E8F-E506-5E60-AB520C1B91B8}" dt="2024-03-26T06:15:34.086" v="0" actId="1076"/>
      <pc:docMkLst>
        <pc:docMk/>
      </pc:docMkLst>
      <pc:sldChg chg="modSp">
        <pc:chgData name="RhythmShah" userId="S::rhythm.sce22@pdpu.ac.in::f5564b05-d5bc-44f8-9019-3026e09820d6" providerId="AD" clId="Web-{9D79ECF2-9E8F-E506-5E60-AB520C1B91B8}" dt="2024-03-26T06:15:34.086" v="0" actId="1076"/>
        <pc:sldMkLst>
          <pc:docMk/>
          <pc:sldMk cId="4063024866" sldId="270"/>
        </pc:sldMkLst>
        <pc:picChg chg="mod">
          <ac:chgData name="RhythmShah" userId="S::rhythm.sce22@pdpu.ac.in::f5564b05-d5bc-44f8-9019-3026e09820d6" providerId="AD" clId="Web-{9D79ECF2-9E8F-E506-5E60-AB520C1B91B8}" dt="2024-03-26T06:15:34.086" v="0" actId="1076"/>
          <ac:picMkLst>
            <pc:docMk/>
            <pc:sldMk cId="4063024866" sldId="270"/>
            <ac:picMk id="2" creationId="{DA85F14C-8201-3BC5-3E2D-A1F722F688F5}"/>
          </ac:picMkLst>
        </pc:picChg>
      </pc:sldChg>
    </pc:docChg>
  </pc:docChgLst>
  <pc:docChgLst>
    <pc:chgData name="SmitShah" userId="S::smit.sce22@pdpu.ac.in::c96c3cb0-94d1-4a0d-92ac-3e6d26f10daf" providerId="AD" clId="Web-{07CCEA08-E75F-4650-BD9A-F4B496335102}"/>
    <pc:docChg chg="addSld">
      <pc:chgData name="SmitShah" userId="S::smit.sce22@pdpu.ac.in::c96c3cb0-94d1-4a0d-92ac-3e6d26f10daf" providerId="AD" clId="Web-{07CCEA08-E75F-4650-BD9A-F4B496335102}" dt="2024-03-19T07:10:08.452" v="0"/>
      <pc:docMkLst>
        <pc:docMk/>
      </pc:docMkLst>
      <pc:sldChg chg="new">
        <pc:chgData name="SmitShah" userId="S::smit.sce22@pdpu.ac.in::c96c3cb0-94d1-4a0d-92ac-3e6d26f10daf" providerId="AD" clId="Web-{07CCEA08-E75F-4650-BD9A-F4B496335102}" dt="2024-03-19T07:10:08.452" v="0"/>
        <pc:sldMkLst>
          <pc:docMk/>
          <pc:sldMk cId="3530797413" sldId="271"/>
        </pc:sldMkLst>
      </pc:sldChg>
    </pc:docChg>
  </pc:docChgLst>
  <pc:docChgLst>
    <pc:chgData name="YashMatariya" userId="S::yash.rce22@pdpu.ac.in::7c159a61-d9e7-4c67-9540-9f5adf300143" providerId="AD" clId="Web-{3FFC7480-9845-4A51-8943-C2278980932C}"/>
    <pc:docChg chg="modSld">
      <pc:chgData name="YashMatariya" userId="S::yash.rce22@pdpu.ac.in::7c159a61-d9e7-4c67-9540-9f5adf300143" providerId="AD" clId="Web-{3FFC7480-9845-4A51-8943-C2278980932C}" dt="2024-03-19T05:59:02.355" v="0" actId="1076"/>
      <pc:docMkLst>
        <pc:docMk/>
      </pc:docMkLst>
      <pc:sldChg chg="modSp">
        <pc:chgData name="YashMatariya" userId="S::yash.rce22@pdpu.ac.in::7c159a61-d9e7-4c67-9540-9f5adf300143" providerId="AD" clId="Web-{3FFC7480-9845-4A51-8943-C2278980932C}" dt="2024-03-19T05:59:02.355" v="0" actId="1076"/>
        <pc:sldMkLst>
          <pc:docMk/>
          <pc:sldMk cId="1447593414" sldId="263"/>
        </pc:sldMkLst>
        <pc:picChg chg="mod">
          <ac:chgData name="YashMatariya" userId="S::yash.rce22@pdpu.ac.in::7c159a61-d9e7-4c67-9540-9f5adf300143" providerId="AD" clId="Web-{3FFC7480-9845-4A51-8943-C2278980932C}" dt="2024-03-19T05:59:02.355" v="0" actId="1076"/>
          <ac:picMkLst>
            <pc:docMk/>
            <pc:sldMk cId="1447593414" sldId="263"/>
            <ac:picMk id="4" creationId="{5C539B65-9898-6CC4-63A5-B23F829D4D9B}"/>
          </ac:picMkLst>
        </pc:picChg>
      </pc:sldChg>
    </pc:docChg>
  </pc:docChgLst>
  <pc:docChgLst>
    <pc:chgData name="ShivBanra" userId="S::shiv.bce22@pdpu.ac.in::8cf60295-0867-4674-9634-9a5293c546a2" providerId="AD" clId="Web-{6299A8AC-CF2A-431D-BBC3-C6C007883075}"/>
    <pc:docChg chg="modSld">
      <pc:chgData name="ShivBanra" userId="S::shiv.bce22@pdpu.ac.in::8cf60295-0867-4674-9634-9a5293c546a2" providerId="AD" clId="Web-{6299A8AC-CF2A-431D-BBC3-C6C007883075}" dt="2024-03-19T06:06:22.205" v="1" actId="1076"/>
      <pc:docMkLst>
        <pc:docMk/>
      </pc:docMkLst>
      <pc:sldChg chg="modSp">
        <pc:chgData name="ShivBanra" userId="S::shiv.bce22@pdpu.ac.in::8cf60295-0867-4674-9634-9a5293c546a2" providerId="AD" clId="Web-{6299A8AC-CF2A-431D-BBC3-C6C007883075}" dt="2024-03-19T06:06:22.205" v="1" actId="1076"/>
        <pc:sldMkLst>
          <pc:docMk/>
          <pc:sldMk cId="1447593414" sldId="263"/>
        </pc:sldMkLst>
        <pc:picChg chg="mod">
          <ac:chgData name="ShivBanra" userId="S::shiv.bce22@pdpu.ac.in::8cf60295-0867-4674-9634-9a5293c546a2" providerId="AD" clId="Web-{6299A8AC-CF2A-431D-BBC3-C6C007883075}" dt="2024-03-19T06:06:22.205" v="1" actId="1076"/>
          <ac:picMkLst>
            <pc:docMk/>
            <pc:sldMk cId="1447593414" sldId="263"/>
            <ac:picMk id="4" creationId="{5C539B65-9898-6CC4-63A5-B23F829D4D9B}"/>
          </ac:picMkLst>
        </pc:picChg>
      </pc:sldChg>
    </pc:docChg>
  </pc:docChgLst>
  <pc:docChgLst>
    <pc:chgData name="SatyamMishra" userId="S::satyam.mce22@pdpu.ac.in::a8f9560e-3f24-417c-810b-3ef16ed48107" providerId="AD" clId="Web-{D1DF525B-2BE4-4F54-9515-9F67AF98DAF9}"/>
    <pc:docChg chg="modSld">
      <pc:chgData name="SatyamMishra" userId="S::satyam.mce22@pdpu.ac.in::a8f9560e-3f24-417c-810b-3ef16ed48107" providerId="AD" clId="Web-{D1DF525B-2BE4-4F54-9515-9F67AF98DAF9}" dt="2024-03-19T06:07:22.444" v="0" actId="1076"/>
      <pc:docMkLst>
        <pc:docMk/>
      </pc:docMkLst>
      <pc:sldChg chg="modSp">
        <pc:chgData name="SatyamMishra" userId="S::satyam.mce22@pdpu.ac.in::a8f9560e-3f24-417c-810b-3ef16ed48107" providerId="AD" clId="Web-{D1DF525B-2BE4-4F54-9515-9F67AF98DAF9}" dt="2024-03-19T06:07:22.444" v="0" actId="1076"/>
        <pc:sldMkLst>
          <pc:docMk/>
          <pc:sldMk cId="1447593414" sldId="263"/>
        </pc:sldMkLst>
        <pc:picChg chg="mod">
          <ac:chgData name="SatyamMishra" userId="S::satyam.mce22@pdpu.ac.in::a8f9560e-3f24-417c-810b-3ef16ed48107" providerId="AD" clId="Web-{D1DF525B-2BE4-4F54-9515-9F67AF98DAF9}" dt="2024-03-19T06:07:22.444" v="0" actId="1076"/>
          <ac:picMkLst>
            <pc:docMk/>
            <pc:sldMk cId="1447593414" sldId="263"/>
            <ac:picMk id="4" creationId="{5C539B65-9898-6CC4-63A5-B23F829D4D9B}"/>
          </ac:picMkLst>
        </pc:picChg>
      </pc:sldChg>
    </pc:docChg>
  </pc:docChgLst>
  <pc:docChgLst>
    <pc:chgData name="PrincePansuriya" userId="S::prince.vce22@pdpu.ac.in::cac025f0-e7e6-4766-ba51-7f1d1d77d8e2" providerId="AD" clId="Web-{875A5A3E-99D0-4EB1-954B-D6F385B94391}"/>
    <pc:docChg chg="addSld delSld modSld">
      <pc:chgData name="PrincePansuriya" userId="S::prince.vce22@pdpu.ac.in::cac025f0-e7e6-4766-ba51-7f1d1d77d8e2" providerId="AD" clId="Web-{875A5A3E-99D0-4EB1-954B-D6F385B94391}" dt="2024-03-19T05:59:04.507" v="3" actId="1076"/>
      <pc:docMkLst>
        <pc:docMk/>
      </pc:docMkLst>
      <pc:sldChg chg="modSp add del">
        <pc:chgData name="PrincePansuriya" userId="S::prince.vce22@pdpu.ac.in::cac025f0-e7e6-4766-ba51-7f1d1d77d8e2" providerId="AD" clId="Web-{875A5A3E-99D0-4EB1-954B-D6F385B94391}" dt="2024-03-19T05:59:04.507" v="3" actId="1076"/>
        <pc:sldMkLst>
          <pc:docMk/>
          <pc:sldMk cId="1447593414" sldId="263"/>
        </pc:sldMkLst>
        <pc:picChg chg="mod">
          <ac:chgData name="PrincePansuriya" userId="S::prince.vce22@pdpu.ac.in::cac025f0-e7e6-4766-ba51-7f1d1d77d8e2" providerId="AD" clId="Web-{875A5A3E-99D0-4EB1-954B-D6F385B94391}" dt="2024-03-19T05:59:04.507" v="3" actId="1076"/>
          <ac:picMkLst>
            <pc:docMk/>
            <pc:sldMk cId="1447593414" sldId="263"/>
            <ac:picMk id="4" creationId="{5C539B65-9898-6CC4-63A5-B23F829D4D9B}"/>
          </ac:picMkLst>
        </pc:picChg>
      </pc:sldChg>
    </pc:docChg>
  </pc:docChgLst>
  <pc:docChgLst>
    <pc:chgData name="PrincePansuriya" userId="S::prince.vce22@pdpu.ac.in::cac025f0-e7e6-4766-ba51-7f1d1d77d8e2" providerId="AD" clId="Web-{AB98A134-B246-44FF-2516-6089D74559FF}"/>
    <pc:docChg chg="modSld">
      <pc:chgData name="PrincePansuriya" userId="S::prince.vce22@pdpu.ac.in::cac025f0-e7e6-4766-ba51-7f1d1d77d8e2" providerId="AD" clId="Web-{AB98A134-B246-44FF-2516-6089D74559FF}" dt="2024-03-19T06:05:39.086" v="1"/>
      <pc:docMkLst>
        <pc:docMk/>
      </pc:docMkLst>
      <pc:sldChg chg="addSp delSp">
        <pc:chgData name="PrincePansuriya" userId="S::prince.vce22@pdpu.ac.in::cac025f0-e7e6-4766-ba51-7f1d1d77d8e2" providerId="AD" clId="Web-{AB98A134-B246-44FF-2516-6089D74559FF}" dt="2024-03-19T06:05:39.086" v="1"/>
        <pc:sldMkLst>
          <pc:docMk/>
          <pc:sldMk cId="1447593414" sldId="263"/>
        </pc:sldMkLst>
        <pc:picChg chg="add del">
          <ac:chgData name="PrincePansuriya" userId="S::prince.vce22@pdpu.ac.in::cac025f0-e7e6-4766-ba51-7f1d1d77d8e2" providerId="AD" clId="Web-{AB98A134-B246-44FF-2516-6089D74559FF}" dt="2024-03-19T06:05:39.086" v="1"/>
          <ac:picMkLst>
            <pc:docMk/>
            <pc:sldMk cId="1447593414" sldId="263"/>
            <ac:picMk id="4" creationId="{5C539B65-9898-6CC4-63A5-B23F829D4D9B}"/>
          </ac:picMkLst>
        </pc:picChg>
      </pc:sldChg>
    </pc:docChg>
  </pc:docChgLst>
  <pc:docChgLst>
    <pc:chgData name="DiyaRaval" userId="S::diya.rce22@pdpu.ac.in::155ca7b4-91b4-4865-bea8-d12847b5601c" providerId="AD" clId="Web-{01C800BF-9EF4-4D41-B8D2-5F7DBF7E288D}"/>
    <pc:docChg chg="modSld">
      <pc:chgData name="DiyaRaval" userId="S::diya.rce22@pdpu.ac.in::155ca7b4-91b4-4865-bea8-d12847b5601c" providerId="AD" clId="Web-{01C800BF-9EF4-4D41-B8D2-5F7DBF7E288D}" dt="2024-03-19T06:04:02.823" v="0" actId="1076"/>
      <pc:docMkLst>
        <pc:docMk/>
      </pc:docMkLst>
      <pc:sldChg chg="modSp">
        <pc:chgData name="DiyaRaval" userId="S::diya.rce22@pdpu.ac.in::155ca7b4-91b4-4865-bea8-d12847b5601c" providerId="AD" clId="Web-{01C800BF-9EF4-4D41-B8D2-5F7DBF7E288D}" dt="2024-03-19T06:04:02.823" v="0" actId="1076"/>
        <pc:sldMkLst>
          <pc:docMk/>
          <pc:sldMk cId="4103366819" sldId="266"/>
        </pc:sldMkLst>
        <pc:picChg chg="mod">
          <ac:chgData name="DiyaRaval" userId="S::diya.rce22@pdpu.ac.in::155ca7b4-91b4-4865-bea8-d12847b5601c" providerId="AD" clId="Web-{01C800BF-9EF4-4D41-B8D2-5F7DBF7E288D}" dt="2024-03-19T06:04:02.823" v="0" actId="1076"/>
          <ac:picMkLst>
            <pc:docMk/>
            <pc:sldMk cId="4103366819" sldId="266"/>
            <ac:picMk id="4" creationId="{9F558AB2-FEE6-3F0F-6744-5B97449BED3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A223ED-3575-4DFC-8D79-0319EC174A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A5596A-3483-4B2A-8EE8-F1CBFEF0676D}">
      <dgm:prSet/>
      <dgm:spPr/>
      <dgm:t>
        <a:bodyPr/>
        <a:lstStyle/>
        <a:p>
          <a:r>
            <a:rPr lang="en-GB"/>
            <a:t>An Adapter Pattern says that just "converts the interface of a class into another interface that a client wants". </a:t>
          </a:r>
          <a:endParaRPr lang="en-US"/>
        </a:p>
      </dgm:t>
    </dgm:pt>
    <dgm:pt modelId="{A5129405-4352-43BF-AE8E-423B7B91289E}" type="parTrans" cxnId="{190A494F-F89F-46B8-99F4-AFABBF5A224C}">
      <dgm:prSet/>
      <dgm:spPr/>
      <dgm:t>
        <a:bodyPr/>
        <a:lstStyle/>
        <a:p>
          <a:endParaRPr lang="en-US"/>
        </a:p>
      </dgm:t>
    </dgm:pt>
    <dgm:pt modelId="{DBEB2055-814C-4A69-9E91-2898D24F3632}" type="sibTrans" cxnId="{190A494F-F89F-46B8-99F4-AFABBF5A224C}">
      <dgm:prSet/>
      <dgm:spPr/>
      <dgm:t>
        <a:bodyPr/>
        <a:lstStyle/>
        <a:p>
          <a:endParaRPr lang="en-US"/>
        </a:p>
      </dgm:t>
    </dgm:pt>
    <dgm:pt modelId="{D086C767-BB16-467D-8A06-B9A1D58588FE}">
      <dgm:prSet/>
      <dgm:spPr/>
      <dgm:t>
        <a:bodyPr/>
        <a:lstStyle/>
        <a:p>
          <a:r>
            <a:rPr lang="en-GB"/>
            <a:t>In other words, to provide the interface according to client requirement while using the services of a class with a different interface. </a:t>
          </a:r>
          <a:endParaRPr lang="en-US"/>
        </a:p>
      </dgm:t>
    </dgm:pt>
    <dgm:pt modelId="{1A7D37EE-2719-4BFE-A4F1-77321441C523}" type="parTrans" cxnId="{B23BABED-640A-4223-AE85-3FDD7BC3FB40}">
      <dgm:prSet/>
      <dgm:spPr/>
      <dgm:t>
        <a:bodyPr/>
        <a:lstStyle/>
        <a:p>
          <a:endParaRPr lang="en-US"/>
        </a:p>
      </dgm:t>
    </dgm:pt>
    <dgm:pt modelId="{748D007C-9332-4A35-AF06-B9CB881D28BF}" type="sibTrans" cxnId="{B23BABED-640A-4223-AE85-3FDD7BC3FB40}">
      <dgm:prSet/>
      <dgm:spPr/>
      <dgm:t>
        <a:bodyPr/>
        <a:lstStyle/>
        <a:p>
          <a:endParaRPr lang="en-US"/>
        </a:p>
      </dgm:t>
    </dgm:pt>
    <dgm:pt modelId="{7A407E58-0CAC-442C-846E-72B0758FE05C}">
      <dgm:prSet/>
      <dgm:spPr/>
      <dgm:t>
        <a:bodyPr/>
        <a:lstStyle/>
        <a:p>
          <a:r>
            <a:rPr lang="en-GB"/>
            <a:t>The Adapter Pattern is also known as Wrapper. </a:t>
          </a:r>
          <a:endParaRPr lang="en-US"/>
        </a:p>
      </dgm:t>
    </dgm:pt>
    <dgm:pt modelId="{1B7320DC-5EAB-4BE6-82B1-CA44864C4EBC}" type="parTrans" cxnId="{BD0FCCB1-DD70-4091-97B9-05E87EE49E85}">
      <dgm:prSet/>
      <dgm:spPr/>
      <dgm:t>
        <a:bodyPr/>
        <a:lstStyle/>
        <a:p>
          <a:endParaRPr lang="en-US"/>
        </a:p>
      </dgm:t>
    </dgm:pt>
    <dgm:pt modelId="{EFBEF262-1E64-42BB-AD85-2D6F90A172FD}" type="sibTrans" cxnId="{BD0FCCB1-DD70-4091-97B9-05E87EE49E85}">
      <dgm:prSet/>
      <dgm:spPr/>
      <dgm:t>
        <a:bodyPr/>
        <a:lstStyle/>
        <a:p>
          <a:endParaRPr lang="en-US"/>
        </a:p>
      </dgm:t>
    </dgm:pt>
    <dgm:pt modelId="{68CDE96D-1DDE-4B23-8AC3-E1E68A12BA76}" type="pres">
      <dgm:prSet presAssocID="{14A223ED-3575-4DFC-8D79-0319EC174AAB}" presName="root" presStyleCnt="0">
        <dgm:presLayoutVars>
          <dgm:dir/>
          <dgm:resizeHandles val="exact"/>
        </dgm:presLayoutVars>
      </dgm:prSet>
      <dgm:spPr/>
    </dgm:pt>
    <dgm:pt modelId="{658E6C6B-E00C-42C8-8EDF-A59E5C3871BA}" type="pres">
      <dgm:prSet presAssocID="{F5A5596A-3483-4B2A-8EE8-F1CBFEF0676D}" presName="compNode" presStyleCnt="0"/>
      <dgm:spPr/>
    </dgm:pt>
    <dgm:pt modelId="{F3487407-F635-448F-B020-4647349A58CA}" type="pres">
      <dgm:prSet presAssocID="{F5A5596A-3483-4B2A-8EE8-F1CBFEF0676D}" presName="bgRect" presStyleLbl="bgShp" presStyleIdx="0" presStyleCnt="3"/>
      <dgm:spPr/>
    </dgm:pt>
    <dgm:pt modelId="{D710553B-D3A8-40C7-8A9F-F6608B790E65}" type="pres">
      <dgm:prSet presAssocID="{F5A5596A-3483-4B2A-8EE8-F1CBFEF067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4D1C3DF-B916-400D-9260-B36885EEE599}" type="pres">
      <dgm:prSet presAssocID="{F5A5596A-3483-4B2A-8EE8-F1CBFEF0676D}" presName="spaceRect" presStyleCnt="0"/>
      <dgm:spPr/>
    </dgm:pt>
    <dgm:pt modelId="{895647FE-2136-47C6-993F-190BD1637934}" type="pres">
      <dgm:prSet presAssocID="{F5A5596A-3483-4B2A-8EE8-F1CBFEF0676D}" presName="parTx" presStyleLbl="revTx" presStyleIdx="0" presStyleCnt="3">
        <dgm:presLayoutVars>
          <dgm:chMax val="0"/>
          <dgm:chPref val="0"/>
        </dgm:presLayoutVars>
      </dgm:prSet>
      <dgm:spPr/>
    </dgm:pt>
    <dgm:pt modelId="{EA05542D-F0B8-4FB4-B4C6-65B68FF875CD}" type="pres">
      <dgm:prSet presAssocID="{DBEB2055-814C-4A69-9E91-2898D24F3632}" presName="sibTrans" presStyleCnt="0"/>
      <dgm:spPr/>
    </dgm:pt>
    <dgm:pt modelId="{F03E8BA3-E3C1-45E0-912C-935408FB9090}" type="pres">
      <dgm:prSet presAssocID="{D086C767-BB16-467D-8A06-B9A1D58588FE}" presName="compNode" presStyleCnt="0"/>
      <dgm:spPr/>
    </dgm:pt>
    <dgm:pt modelId="{AEC972C1-2820-462B-8109-45B7CD4FE9F8}" type="pres">
      <dgm:prSet presAssocID="{D086C767-BB16-467D-8A06-B9A1D58588FE}" presName="bgRect" presStyleLbl="bgShp" presStyleIdx="1" presStyleCnt="3"/>
      <dgm:spPr/>
    </dgm:pt>
    <dgm:pt modelId="{F926C061-D8EA-4770-A571-98115452E4F6}" type="pres">
      <dgm:prSet presAssocID="{D086C767-BB16-467D-8A06-B9A1D58588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1CEC038-0EFA-4ADD-87DD-9F66576169A2}" type="pres">
      <dgm:prSet presAssocID="{D086C767-BB16-467D-8A06-B9A1D58588FE}" presName="spaceRect" presStyleCnt="0"/>
      <dgm:spPr/>
    </dgm:pt>
    <dgm:pt modelId="{C46D0517-3CC9-4E2C-993C-FC311E3CB1F1}" type="pres">
      <dgm:prSet presAssocID="{D086C767-BB16-467D-8A06-B9A1D58588FE}" presName="parTx" presStyleLbl="revTx" presStyleIdx="1" presStyleCnt="3">
        <dgm:presLayoutVars>
          <dgm:chMax val="0"/>
          <dgm:chPref val="0"/>
        </dgm:presLayoutVars>
      </dgm:prSet>
      <dgm:spPr/>
    </dgm:pt>
    <dgm:pt modelId="{F103C131-9904-489B-A602-8EC876DFAA38}" type="pres">
      <dgm:prSet presAssocID="{748D007C-9332-4A35-AF06-B9CB881D28BF}" presName="sibTrans" presStyleCnt="0"/>
      <dgm:spPr/>
    </dgm:pt>
    <dgm:pt modelId="{5E1CC0BF-E543-435D-8597-EEDF3336A5E6}" type="pres">
      <dgm:prSet presAssocID="{7A407E58-0CAC-442C-846E-72B0758FE05C}" presName="compNode" presStyleCnt="0"/>
      <dgm:spPr/>
    </dgm:pt>
    <dgm:pt modelId="{A27C0856-75BD-4241-92E7-5E72B4534359}" type="pres">
      <dgm:prSet presAssocID="{7A407E58-0CAC-442C-846E-72B0758FE05C}" presName="bgRect" presStyleLbl="bgShp" presStyleIdx="2" presStyleCnt="3"/>
      <dgm:spPr/>
    </dgm:pt>
    <dgm:pt modelId="{1E744FA1-2FAA-4FA8-ACD0-CA8F7C5F5FD2}" type="pres">
      <dgm:prSet presAssocID="{7A407E58-0CAC-442C-846E-72B0758FE0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6BA520E-F3D8-465E-8E7C-0863BFF1B655}" type="pres">
      <dgm:prSet presAssocID="{7A407E58-0CAC-442C-846E-72B0758FE05C}" presName="spaceRect" presStyleCnt="0"/>
      <dgm:spPr/>
    </dgm:pt>
    <dgm:pt modelId="{A0FDC8CE-A808-4DD1-BA3B-0E3E52F41A99}" type="pres">
      <dgm:prSet presAssocID="{7A407E58-0CAC-442C-846E-72B0758FE0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33EB00-5A95-409B-962E-C519EF000DAA}" type="presOf" srcId="{14A223ED-3575-4DFC-8D79-0319EC174AAB}" destId="{68CDE96D-1DDE-4B23-8AC3-E1E68A12BA76}" srcOrd="0" destOrd="0" presId="urn:microsoft.com/office/officeart/2018/2/layout/IconVerticalSolidList"/>
    <dgm:cxn modelId="{CE540822-B7CA-4277-A09E-68CA22D53804}" type="presOf" srcId="{7A407E58-0CAC-442C-846E-72B0758FE05C}" destId="{A0FDC8CE-A808-4DD1-BA3B-0E3E52F41A99}" srcOrd="0" destOrd="0" presId="urn:microsoft.com/office/officeart/2018/2/layout/IconVerticalSolidList"/>
    <dgm:cxn modelId="{36E5E64C-3261-4BDF-BB97-F575E566D018}" type="presOf" srcId="{F5A5596A-3483-4B2A-8EE8-F1CBFEF0676D}" destId="{895647FE-2136-47C6-993F-190BD1637934}" srcOrd="0" destOrd="0" presId="urn:microsoft.com/office/officeart/2018/2/layout/IconVerticalSolidList"/>
    <dgm:cxn modelId="{190A494F-F89F-46B8-99F4-AFABBF5A224C}" srcId="{14A223ED-3575-4DFC-8D79-0319EC174AAB}" destId="{F5A5596A-3483-4B2A-8EE8-F1CBFEF0676D}" srcOrd="0" destOrd="0" parTransId="{A5129405-4352-43BF-AE8E-423B7B91289E}" sibTransId="{DBEB2055-814C-4A69-9E91-2898D24F3632}"/>
    <dgm:cxn modelId="{32424093-7583-46D4-881C-551EA0AE4128}" type="presOf" srcId="{D086C767-BB16-467D-8A06-B9A1D58588FE}" destId="{C46D0517-3CC9-4E2C-993C-FC311E3CB1F1}" srcOrd="0" destOrd="0" presId="urn:microsoft.com/office/officeart/2018/2/layout/IconVerticalSolidList"/>
    <dgm:cxn modelId="{BD0FCCB1-DD70-4091-97B9-05E87EE49E85}" srcId="{14A223ED-3575-4DFC-8D79-0319EC174AAB}" destId="{7A407E58-0CAC-442C-846E-72B0758FE05C}" srcOrd="2" destOrd="0" parTransId="{1B7320DC-5EAB-4BE6-82B1-CA44864C4EBC}" sibTransId="{EFBEF262-1E64-42BB-AD85-2D6F90A172FD}"/>
    <dgm:cxn modelId="{B23BABED-640A-4223-AE85-3FDD7BC3FB40}" srcId="{14A223ED-3575-4DFC-8D79-0319EC174AAB}" destId="{D086C767-BB16-467D-8A06-B9A1D58588FE}" srcOrd="1" destOrd="0" parTransId="{1A7D37EE-2719-4BFE-A4F1-77321441C523}" sibTransId="{748D007C-9332-4A35-AF06-B9CB881D28BF}"/>
    <dgm:cxn modelId="{1576F653-6899-4190-A861-E271B141D0C3}" type="presParOf" srcId="{68CDE96D-1DDE-4B23-8AC3-E1E68A12BA76}" destId="{658E6C6B-E00C-42C8-8EDF-A59E5C3871BA}" srcOrd="0" destOrd="0" presId="urn:microsoft.com/office/officeart/2018/2/layout/IconVerticalSolidList"/>
    <dgm:cxn modelId="{2C6A5BC0-0A96-4231-8B5D-A63CB834F1F1}" type="presParOf" srcId="{658E6C6B-E00C-42C8-8EDF-A59E5C3871BA}" destId="{F3487407-F635-448F-B020-4647349A58CA}" srcOrd="0" destOrd="0" presId="urn:microsoft.com/office/officeart/2018/2/layout/IconVerticalSolidList"/>
    <dgm:cxn modelId="{A12CCD8F-7C0A-4366-82C0-8AA83B52A21E}" type="presParOf" srcId="{658E6C6B-E00C-42C8-8EDF-A59E5C3871BA}" destId="{D710553B-D3A8-40C7-8A9F-F6608B790E65}" srcOrd="1" destOrd="0" presId="urn:microsoft.com/office/officeart/2018/2/layout/IconVerticalSolidList"/>
    <dgm:cxn modelId="{79A1B739-D069-4A45-96B2-AE6150CD90C9}" type="presParOf" srcId="{658E6C6B-E00C-42C8-8EDF-A59E5C3871BA}" destId="{A4D1C3DF-B916-400D-9260-B36885EEE599}" srcOrd="2" destOrd="0" presId="urn:microsoft.com/office/officeart/2018/2/layout/IconVerticalSolidList"/>
    <dgm:cxn modelId="{A7297C16-A587-4399-B92E-F55A3057FF6C}" type="presParOf" srcId="{658E6C6B-E00C-42C8-8EDF-A59E5C3871BA}" destId="{895647FE-2136-47C6-993F-190BD1637934}" srcOrd="3" destOrd="0" presId="urn:microsoft.com/office/officeart/2018/2/layout/IconVerticalSolidList"/>
    <dgm:cxn modelId="{296A20FF-E433-4415-A866-EBCE4EFFD7B4}" type="presParOf" srcId="{68CDE96D-1DDE-4B23-8AC3-E1E68A12BA76}" destId="{EA05542D-F0B8-4FB4-B4C6-65B68FF875CD}" srcOrd="1" destOrd="0" presId="urn:microsoft.com/office/officeart/2018/2/layout/IconVerticalSolidList"/>
    <dgm:cxn modelId="{CCDC7253-65E4-4EAB-BBE3-806171DD0772}" type="presParOf" srcId="{68CDE96D-1DDE-4B23-8AC3-E1E68A12BA76}" destId="{F03E8BA3-E3C1-45E0-912C-935408FB9090}" srcOrd="2" destOrd="0" presId="urn:microsoft.com/office/officeart/2018/2/layout/IconVerticalSolidList"/>
    <dgm:cxn modelId="{53278590-6874-48AB-AAEA-26BBFACA11AF}" type="presParOf" srcId="{F03E8BA3-E3C1-45E0-912C-935408FB9090}" destId="{AEC972C1-2820-462B-8109-45B7CD4FE9F8}" srcOrd="0" destOrd="0" presId="urn:microsoft.com/office/officeart/2018/2/layout/IconVerticalSolidList"/>
    <dgm:cxn modelId="{BA0FB835-22AD-41FD-AF34-B5EC719686ED}" type="presParOf" srcId="{F03E8BA3-E3C1-45E0-912C-935408FB9090}" destId="{F926C061-D8EA-4770-A571-98115452E4F6}" srcOrd="1" destOrd="0" presId="urn:microsoft.com/office/officeart/2018/2/layout/IconVerticalSolidList"/>
    <dgm:cxn modelId="{32619768-E872-495A-AFC2-FF175E163767}" type="presParOf" srcId="{F03E8BA3-E3C1-45E0-912C-935408FB9090}" destId="{91CEC038-0EFA-4ADD-87DD-9F66576169A2}" srcOrd="2" destOrd="0" presId="urn:microsoft.com/office/officeart/2018/2/layout/IconVerticalSolidList"/>
    <dgm:cxn modelId="{5C5D778A-B250-44CD-B1B5-CA4C07DCAB37}" type="presParOf" srcId="{F03E8BA3-E3C1-45E0-912C-935408FB9090}" destId="{C46D0517-3CC9-4E2C-993C-FC311E3CB1F1}" srcOrd="3" destOrd="0" presId="urn:microsoft.com/office/officeart/2018/2/layout/IconVerticalSolidList"/>
    <dgm:cxn modelId="{40352D27-7640-4366-ADD1-4D26C28AE792}" type="presParOf" srcId="{68CDE96D-1DDE-4B23-8AC3-E1E68A12BA76}" destId="{F103C131-9904-489B-A602-8EC876DFAA38}" srcOrd="3" destOrd="0" presId="urn:microsoft.com/office/officeart/2018/2/layout/IconVerticalSolidList"/>
    <dgm:cxn modelId="{A51224A7-DA81-4982-9CA7-A1CD4B2CC71C}" type="presParOf" srcId="{68CDE96D-1DDE-4B23-8AC3-E1E68A12BA76}" destId="{5E1CC0BF-E543-435D-8597-EEDF3336A5E6}" srcOrd="4" destOrd="0" presId="urn:microsoft.com/office/officeart/2018/2/layout/IconVerticalSolidList"/>
    <dgm:cxn modelId="{48B9AD3F-C6E2-47DC-A5C9-9B1B6198897F}" type="presParOf" srcId="{5E1CC0BF-E543-435D-8597-EEDF3336A5E6}" destId="{A27C0856-75BD-4241-92E7-5E72B4534359}" srcOrd="0" destOrd="0" presId="urn:microsoft.com/office/officeart/2018/2/layout/IconVerticalSolidList"/>
    <dgm:cxn modelId="{C1884E3C-E8B7-4B4B-A9B7-937FE62078C5}" type="presParOf" srcId="{5E1CC0BF-E543-435D-8597-EEDF3336A5E6}" destId="{1E744FA1-2FAA-4FA8-ACD0-CA8F7C5F5FD2}" srcOrd="1" destOrd="0" presId="urn:microsoft.com/office/officeart/2018/2/layout/IconVerticalSolidList"/>
    <dgm:cxn modelId="{80C70491-F0E5-4E9B-85A3-8CC4237A512F}" type="presParOf" srcId="{5E1CC0BF-E543-435D-8597-EEDF3336A5E6}" destId="{16BA520E-F3D8-465E-8E7C-0863BFF1B655}" srcOrd="2" destOrd="0" presId="urn:microsoft.com/office/officeart/2018/2/layout/IconVerticalSolidList"/>
    <dgm:cxn modelId="{814A169D-ED65-4AEC-93CE-4B5B81ABCB8F}" type="presParOf" srcId="{5E1CC0BF-E543-435D-8597-EEDF3336A5E6}" destId="{A0FDC8CE-A808-4DD1-BA3B-0E3E52F41A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8D4C2-C8C1-4310-9FD7-3BB322CEDF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C14815-2E40-48C0-9B3B-F86EAA4C2758}">
      <dgm:prSet/>
      <dgm:spPr/>
      <dgm:t>
        <a:bodyPr/>
        <a:lstStyle/>
        <a:p>
          <a:r>
            <a:rPr lang="en-GB"/>
            <a:t>It allows two or more previously incompatible objects to interact. </a:t>
          </a:r>
          <a:endParaRPr lang="en-US"/>
        </a:p>
      </dgm:t>
    </dgm:pt>
    <dgm:pt modelId="{7BAB9413-233E-4277-8BF5-C0FFD449E67C}" type="parTrans" cxnId="{3CC443EE-479A-43CA-A6AC-FD950296604B}">
      <dgm:prSet/>
      <dgm:spPr/>
      <dgm:t>
        <a:bodyPr/>
        <a:lstStyle/>
        <a:p>
          <a:endParaRPr lang="en-US"/>
        </a:p>
      </dgm:t>
    </dgm:pt>
    <dgm:pt modelId="{2EC3E8F2-4452-4A4B-AD7D-871AFDFC1C58}" type="sibTrans" cxnId="{3CC443EE-479A-43CA-A6AC-FD950296604B}">
      <dgm:prSet/>
      <dgm:spPr/>
      <dgm:t>
        <a:bodyPr/>
        <a:lstStyle/>
        <a:p>
          <a:endParaRPr lang="en-US"/>
        </a:p>
      </dgm:t>
    </dgm:pt>
    <dgm:pt modelId="{A90D3B5A-E3A0-4461-AC84-0CE27A3D3175}">
      <dgm:prSet/>
      <dgm:spPr/>
      <dgm:t>
        <a:bodyPr/>
        <a:lstStyle/>
        <a:p>
          <a:r>
            <a:rPr lang="en-GB"/>
            <a:t>It allows reusability of existing functionality. </a:t>
          </a:r>
          <a:endParaRPr lang="en-US"/>
        </a:p>
      </dgm:t>
    </dgm:pt>
    <dgm:pt modelId="{13A3649D-ADBE-4484-B563-50E38825DDD6}" type="parTrans" cxnId="{BF820DCE-7658-423E-8634-B52E588BBA42}">
      <dgm:prSet/>
      <dgm:spPr/>
      <dgm:t>
        <a:bodyPr/>
        <a:lstStyle/>
        <a:p>
          <a:endParaRPr lang="en-US"/>
        </a:p>
      </dgm:t>
    </dgm:pt>
    <dgm:pt modelId="{4C8375F2-CD22-4AEB-9526-FFD39E0DE346}" type="sibTrans" cxnId="{BF820DCE-7658-423E-8634-B52E588BBA42}">
      <dgm:prSet/>
      <dgm:spPr/>
      <dgm:t>
        <a:bodyPr/>
        <a:lstStyle/>
        <a:p>
          <a:endParaRPr lang="en-US"/>
        </a:p>
      </dgm:t>
    </dgm:pt>
    <dgm:pt modelId="{59CF6CA6-2617-4F47-A6DE-888F6BB7EDB6}" type="pres">
      <dgm:prSet presAssocID="{7808D4C2-C8C1-4310-9FD7-3BB322CEDF5A}" presName="root" presStyleCnt="0">
        <dgm:presLayoutVars>
          <dgm:dir/>
          <dgm:resizeHandles val="exact"/>
        </dgm:presLayoutVars>
      </dgm:prSet>
      <dgm:spPr/>
    </dgm:pt>
    <dgm:pt modelId="{864BD44E-AC5F-48F5-9F1F-1E019981C193}" type="pres">
      <dgm:prSet presAssocID="{9EC14815-2E40-48C0-9B3B-F86EAA4C2758}" presName="compNode" presStyleCnt="0"/>
      <dgm:spPr/>
    </dgm:pt>
    <dgm:pt modelId="{31B1878F-47DF-44DE-9A39-7B9D92C03954}" type="pres">
      <dgm:prSet presAssocID="{9EC14815-2E40-48C0-9B3B-F86EAA4C2758}" presName="bgRect" presStyleLbl="bgShp" presStyleIdx="0" presStyleCnt="2"/>
      <dgm:spPr/>
    </dgm:pt>
    <dgm:pt modelId="{AA06733B-6033-453E-A3E1-5D75288C4575}" type="pres">
      <dgm:prSet presAssocID="{9EC14815-2E40-48C0-9B3B-F86EAA4C27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5E397CB9-830A-414E-8794-99BE282168C6}" type="pres">
      <dgm:prSet presAssocID="{9EC14815-2E40-48C0-9B3B-F86EAA4C2758}" presName="spaceRect" presStyleCnt="0"/>
      <dgm:spPr/>
    </dgm:pt>
    <dgm:pt modelId="{91EDC29C-B09D-4D73-9BE4-576BCD24EF99}" type="pres">
      <dgm:prSet presAssocID="{9EC14815-2E40-48C0-9B3B-F86EAA4C2758}" presName="parTx" presStyleLbl="revTx" presStyleIdx="0" presStyleCnt="2">
        <dgm:presLayoutVars>
          <dgm:chMax val="0"/>
          <dgm:chPref val="0"/>
        </dgm:presLayoutVars>
      </dgm:prSet>
      <dgm:spPr/>
    </dgm:pt>
    <dgm:pt modelId="{7AEF4448-8C9F-45EF-934F-3E53CA72EF1F}" type="pres">
      <dgm:prSet presAssocID="{2EC3E8F2-4452-4A4B-AD7D-871AFDFC1C58}" presName="sibTrans" presStyleCnt="0"/>
      <dgm:spPr/>
    </dgm:pt>
    <dgm:pt modelId="{677BE7FD-D1D2-4380-92C2-ACB950DA52BF}" type="pres">
      <dgm:prSet presAssocID="{A90D3B5A-E3A0-4461-AC84-0CE27A3D3175}" presName="compNode" presStyleCnt="0"/>
      <dgm:spPr/>
    </dgm:pt>
    <dgm:pt modelId="{3BDE349C-6B32-4C90-8C0F-654E7F719034}" type="pres">
      <dgm:prSet presAssocID="{A90D3B5A-E3A0-4461-AC84-0CE27A3D3175}" presName="bgRect" presStyleLbl="bgShp" presStyleIdx="1" presStyleCnt="2"/>
      <dgm:spPr/>
    </dgm:pt>
    <dgm:pt modelId="{B8BF8B69-5790-4C95-8C7D-D6D13C86E685}" type="pres">
      <dgm:prSet presAssocID="{A90D3B5A-E3A0-4461-AC84-0CE27A3D31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5377E9A-1AC4-44D3-947D-15B52CDEB20E}" type="pres">
      <dgm:prSet presAssocID="{A90D3B5A-E3A0-4461-AC84-0CE27A3D3175}" presName="spaceRect" presStyleCnt="0"/>
      <dgm:spPr/>
    </dgm:pt>
    <dgm:pt modelId="{390F5C30-C510-432A-8427-B4CD124718B1}" type="pres">
      <dgm:prSet presAssocID="{A90D3B5A-E3A0-4461-AC84-0CE27A3D317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8E8F058-B556-46C6-A5CF-37AF1DF27770}" type="presOf" srcId="{9EC14815-2E40-48C0-9B3B-F86EAA4C2758}" destId="{91EDC29C-B09D-4D73-9BE4-576BCD24EF99}" srcOrd="0" destOrd="0" presId="urn:microsoft.com/office/officeart/2018/2/layout/IconVerticalSolidList"/>
    <dgm:cxn modelId="{D6C914A6-0F2F-4AEE-8691-B4317816068F}" type="presOf" srcId="{A90D3B5A-E3A0-4461-AC84-0CE27A3D3175}" destId="{390F5C30-C510-432A-8427-B4CD124718B1}" srcOrd="0" destOrd="0" presId="urn:microsoft.com/office/officeart/2018/2/layout/IconVerticalSolidList"/>
    <dgm:cxn modelId="{BF820DCE-7658-423E-8634-B52E588BBA42}" srcId="{7808D4C2-C8C1-4310-9FD7-3BB322CEDF5A}" destId="{A90D3B5A-E3A0-4461-AC84-0CE27A3D3175}" srcOrd="1" destOrd="0" parTransId="{13A3649D-ADBE-4484-B563-50E38825DDD6}" sibTransId="{4C8375F2-CD22-4AEB-9526-FFD39E0DE346}"/>
    <dgm:cxn modelId="{0F2480E1-5010-490F-B807-F8C8FAFFF80D}" type="presOf" srcId="{7808D4C2-C8C1-4310-9FD7-3BB322CEDF5A}" destId="{59CF6CA6-2617-4F47-A6DE-888F6BB7EDB6}" srcOrd="0" destOrd="0" presId="urn:microsoft.com/office/officeart/2018/2/layout/IconVerticalSolidList"/>
    <dgm:cxn modelId="{3CC443EE-479A-43CA-A6AC-FD950296604B}" srcId="{7808D4C2-C8C1-4310-9FD7-3BB322CEDF5A}" destId="{9EC14815-2E40-48C0-9B3B-F86EAA4C2758}" srcOrd="0" destOrd="0" parTransId="{7BAB9413-233E-4277-8BF5-C0FFD449E67C}" sibTransId="{2EC3E8F2-4452-4A4B-AD7D-871AFDFC1C58}"/>
    <dgm:cxn modelId="{CD78D9E5-A029-4EB2-931D-B8C38811783C}" type="presParOf" srcId="{59CF6CA6-2617-4F47-A6DE-888F6BB7EDB6}" destId="{864BD44E-AC5F-48F5-9F1F-1E019981C193}" srcOrd="0" destOrd="0" presId="urn:microsoft.com/office/officeart/2018/2/layout/IconVerticalSolidList"/>
    <dgm:cxn modelId="{983D7454-B95D-4678-95D0-5CE515038EF2}" type="presParOf" srcId="{864BD44E-AC5F-48F5-9F1F-1E019981C193}" destId="{31B1878F-47DF-44DE-9A39-7B9D92C03954}" srcOrd="0" destOrd="0" presId="urn:microsoft.com/office/officeart/2018/2/layout/IconVerticalSolidList"/>
    <dgm:cxn modelId="{5D0BFA16-A911-4E45-9400-F878C0DF9D8C}" type="presParOf" srcId="{864BD44E-AC5F-48F5-9F1F-1E019981C193}" destId="{AA06733B-6033-453E-A3E1-5D75288C4575}" srcOrd="1" destOrd="0" presId="urn:microsoft.com/office/officeart/2018/2/layout/IconVerticalSolidList"/>
    <dgm:cxn modelId="{D243E1F0-F3CD-4393-BD61-C1DEA32A877B}" type="presParOf" srcId="{864BD44E-AC5F-48F5-9F1F-1E019981C193}" destId="{5E397CB9-830A-414E-8794-99BE282168C6}" srcOrd="2" destOrd="0" presId="urn:microsoft.com/office/officeart/2018/2/layout/IconVerticalSolidList"/>
    <dgm:cxn modelId="{CBF45827-C331-42E5-AEA8-B667FDF90BE7}" type="presParOf" srcId="{864BD44E-AC5F-48F5-9F1F-1E019981C193}" destId="{91EDC29C-B09D-4D73-9BE4-576BCD24EF99}" srcOrd="3" destOrd="0" presId="urn:microsoft.com/office/officeart/2018/2/layout/IconVerticalSolidList"/>
    <dgm:cxn modelId="{B7482AF6-BBAF-4633-B765-8C042AE227CE}" type="presParOf" srcId="{59CF6CA6-2617-4F47-A6DE-888F6BB7EDB6}" destId="{7AEF4448-8C9F-45EF-934F-3E53CA72EF1F}" srcOrd="1" destOrd="0" presId="urn:microsoft.com/office/officeart/2018/2/layout/IconVerticalSolidList"/>
    <dgm:cxn modelId="{5ECD03F6-3812-4BFE-994C-E9A96638906E}" type="presParOf" srcId="{59CF6CA6-2617-4F47-A6DE-888F6BB7EDB6}" destId="{677BE7FD-D1D2-4380-92C2-ACB950DA52BF}" srcOrd="2" destOrd="0" presId="urn:microsoft.com/office/officeart/2018/2/layout/IconVerticalSolidList"/>
    <dgm:cxn modelId="{305EF4D7-F808-4EBE-95E4-4390459B41F0}" type="presParOf" srcId="{677BE7FD-D1D2-4380-92C2-ACB950DA52BF}" destId="{3BDE349C-6B32-4C90-8C0F-654E7F719034}" srcOrd="0" destOrd="0" presId="urn:microsoft.com/office/officeart/2018/2/layout/IconVerticalSolidList"/>
    <dgm:cxn modelId="{4E6FCF50-B2C0-4047-8A0D-A560E3EAB920}" type="presParOf" srcId="{677BE7FD-D1D2-4380-92C2-ACB950DA52BF}" destId="{B8BF8B69-5790-4C95-8C7D-D6D13C86E685}" srcOrd="1" destOrd="0" presId="urn:microsoft.com/office/officeart/2018/2/layout/IconVerticalSolidList"/>
    <dgm:cxn modelId="{688D0DD6-AD4C-4E94-A29D-307936501822}" type="presParOf" srcId="{677BE7FD-D1D2-4380-92C2-ACB950DA52BF}" destId="{C5377E9A-1AC4-44D3-947D-15B52CDEB20E}" srcOrd="2" destOrd="0" presId="urn:microsoft.com/office/officeart/2018/2/layout/IconVerticalSolidList"/>
    <dgm:cxn modelId="{41133425-930A-4FCC-BECD-F9D45393602D}" type="presParOf" srcId="{677BE7FD-D1D2-4380-92C2-ACB950DA52BF}" destId="{390F5C30-C510-432A-8427-B4CD124718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8A3748-DB14-4838-A35D-9DAD4E0E779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568798-3E09-4094-85E5-1DC70B1CD8C3}">
      <dgm:prSet/>
      <dgm:spPr/>
      <dgm:t>
        <a:bodyPr/>
        <a:lstStyle/>
        <a:p>
          <a:r>
            <a:rPr lang="en-GB"/>
            <a:t>Target Interface: This is the desired interface class which will be used by the clients.</a:t>
          </a:r>
          <a:endParaRPr lang="en-US"/>
        </a:p>
      </dgm:t>
    </dgm:pt>
    <dgm:pt modelId="{38EE83AE-306F-4219-BB3C-C1FA7DDF9943}" type="parTrans" cxnId="{4BCBB088-741B-4CC4-ABD8-ED2C1ACC50D5}">
      <dgm:prSet/>
      <dgm:spPr/>
      <dgm:t>
        <a:bodyPr/>
        <a:lstStyle/>
        <a:p>
          <a:endParaRPr lang="en-US"/>
        </a:p>
      </dgm:t>
    </dgm:pt>
    <dgm:pt modelId="{E766497F-E27B-49DE-9106-38C1791A6866}" type="sibTrans" cxnId="{4BCBB088-741B-4CC4-ABD8-ED2C1ACC50D5}">
      <dgm:prSet/>
      <dgm:spPr/>
      <dgm:t>
        <a:bodyPr/>
        <a:lstStyle/>
        <a:p>
          <a:endParaRPr lang="en-US"/>
        </a:p>
      </dgm:t>
    </dgm:pt>
    <dgm:pt modelId="{AF19E484-E984-40B4-A1EB-26960049E0F8}">
      <dgm:prSet/>
      <dgm:spPr/>
      <dgm:t>
        <a:bodyPr/>
        <a:lstStyle/>
        <a:p>
          <a:r>
            <a:rPr lang="en-GB"/>
            <a:t>Adapter class: This class is a wrapper class which implements the desired target interface and modifies the specific request available from the Adaptee class. </a:t>
          </a:r>
          <a:endParaRPr lang="en-US"/>
        </a:p>
      </dgm:t>
    </dgm:pt>
    <dgm:pt modelId="{DD2CB597-303A-4E5D-8D5D-2D6794620424}" type="parTrans" cxnId="{F9C6C63A-912A-4943-987B-9AE0FF270B23}">
      <dgm:prSet/>
      <dgm:spPr/>
      <dgm:t>
        <a:bodyPr/>
        <a:lstStyle/>
        <a:p>
          <a:endParaRPr lang="en-US"/>
        </a:p>
      </dgm:t>
    </dgm:pt>
    <dgm:pt modelId="{6AC2B810-3BC8-4920-BD6B-531A18078C95}" type="sibTrans" cxnId="{F9C6C63A-912A-4943-987B-9AE0FF270B23}">
      <dgm:prSet/>
      <dgm:spPr/>
      <dgm:t>
        <a:bodyPr/>
        <a:lstStyle/>
        <a:p>
          <a:endParaRPr lang="en-US"/>
        </a:p>
      </dgm:t>
    </dgm:pt>
    <dgm:pt modelId="{2B354566-DC67-44A2-8E54-054002028656}">
      <dgm:prSet/>
      <dgm:spPr/>
      <dgm:t>
        <a:bodyPr/>
        <a:lstStyle/>
        <a:p>
          <a:r>
            <a:rPr lang="en-GB"/>
            <a:t>Adaptee class: This is the class which is used by the Adapter class to reuse the existing functionality and modify them for desired use. </a:t>
          </a:r>
          <a:endParaRPr lang="en-US"/>
        </a:p>
      </dgm:t>
    </dgm:pt>
    <dgm:pt modelId="{B5DE7E02-7E45-4010-80C2-0CFBDD6841A3}" type="parTrans" cxnId="{AF3C79CB-41BF-4ABC-81E8-65D5032A0B81}">
      <dgm:prSet/>
      <dgm:spPr/>
      <dgm:t>
        <a:bodyPr/>
        <a:lstStyle/>
        <a:p>
          <a:endParaRPr lang="en-US"/>
        </a:p>
      </dgm:t>
    </dgm:pt>
    <dgm:pt modelId="{897E1E47-9437-49D4-9176-27E6A84B87F7}" type="sibTrans" cxnId="{AF3C79CB-41BF-4ABC-81E8-65D5032A0B81}">
      <dgm:prSet/>
      <dgm:spPr/>
      <dgm:t>
        <a:bodyPr/>
        <a:lstStyle/>
        <a:p>
          <a:endParaRPr lang="en-US"/>
        </a:p>
      </dgm:t>
    </dgm:pt>
    <dgm:pt modelId="{9F41E65D-896F-4E92-BAFE-E11199E81C3A}">
      <dgm:prSet/>
      <dgm:spPr/>
      <dgm:t>
        <a:bodyPr/>
        <a:lstStyle/>
        <a:p>
          <a:r>
            <a:rPr lang="en-GB"/>
            <a:t>Client: This class will interact with the Adapter class. </a:t>
          </a:r>
          <a:endParaRPr lang="en-US"/>
        </a:p>
      </dgm:t>
    </dgm:pt>
    <dgm:pt modelId="{017988A1-02DC-47A1-918F-08D2E3A813F9}" type="parTrans" cxnId="{5E902533-CDC6-466B-B1C6-509BBE6E000C}">
      <dgm:prSet/>
      <dgm:spPr/>
      <dgm:t>
        <a:bodyPr/>
        <a:lstStyle/>
        <a:p>
          <a:endParaRPr lang="en-US"/>
        </a:p>
      </dgm:t>
    </dgm:pt>
    <dgm:pt modelId="{B8DB695E-E9C4-483E-8F1B-B2867C28F1CE}" type="sibTrans" cxnId="{5E902533-CDC6-466B-B1C6-509BBE6E000C}">
      <dgm:prSet/>
      <dgm:spPr/>
      <dgm:t>
        <a:bodyPr/>
        <a:lstStyle/>
        <a:p>
          <a:endParaRPr lang="en-US"/>
        </a:p>
      </dgm:t>
    </dgm:pt>
    <dgm:pt modelId="{BD0772E1-91D5-48C1-8CF1-34B17AFB77AF}" type="pres">
      <dgm:prSet presAssocID="{418A3748-DB14-4838-A35D-9DAD4E0E7791}" presName="outerComposite" presStyleCnt="0">
        <dgm:presLayoutVars>
          <dgm:chMax val="5"/>
          <dgm:dir/>
          <dgm:resizeHandles val="exact"/>
        </dgm:presLayoutVars>
      </dgm:prSet>
      <dgm:spPr/>
    </dgm:pt>
    <dgm:pt modelId="{48BECDB4-A6DF-4B1E-BB3C-6B9CCD8B041B}" type="pres">
      <dgm:prSet presAssocID="{418A3748-DB14-4838-A35D-9DAD4E0E7791}" presName="dummyMaxCanvas" presStyleCnt="0">
        <dgm:presLayoutVars/>
      </dgm:prSet>
      <dgm:spPr/>
    </dgm:pt>
    <dgm:pt modelId="{109EF502-0A41-44EE-9BAD-3E39B35A41B3}" type="pres">
      <dgm:prSet presAssocID="{418A3748-DB14-4838-A35D-9DAD4E0E7791}" presName="FourNodes_1" presStyleLbl="node1" presStyleIdx="0" presStyleCnt="4">
        <dgm:presLayoutVars>
          <dgm:bulletEnabled val="1"/>
        </dgm:presLayoutVars>
      </dgm:prSet>
      <dgm:spPr/>
    </dgm:pt>
    <dgm:pt modelId="{91CEEBBD-0D85-44CA-A969-41BECD7FB787}" type="pres">
      <dgm:prSet presAssocID="{418A3748-DB14-4838-A35D-9DAD4E0E7791}" presName="FourNodes_2" presStyleLbl="node1" presStyleIdx="1" presStyleCnt="4">
        <dgm:presLayoutVars>
          <dgm:bulletEnabled val="1"/>
        </dgm:presLayoutVars>
      </dgm:prSet>
      <dgm:spPr/>
    </dgm:pt>
    <dgm:pt modelId="{A9225748-89DD-49CD-ACDC-F22BB8291F59}" type="pres">
      <dgm:prSet presAssocID="{418A3748-DB14-4838-A35D-9DAD4E0E7791}" presName="FourNodes_3" presStyleLbl="node1" presStyleIdx="2" presStyleCnt="4">
        <dgm:presLayoutVars>
          <dgm:bulletEnabled val="1"/>
        </dgm:presLayoutVars>
      </dgm:prSet>
      <dgm:spPr/>
    </dgm:pt>
    <dgm:pt modelId="{FD659BCD-4A2D-4D47-9970-F42D31BEFA53}" type="pres">
      <dgm:prSet presAssocID="{418A3748-DB14-4838-A35D-9DAD4E0E7791}" presName="FourNodes_4" presStyleLbl="node1" presStyleIdx="3" presStyleCnt="4">
        <dgm:presLayoutVars>
          <dgm:bulletEnabled val="1"/>
        </dgm:presLayoutVars>
      </dgm:prSet>
      <dgm:spPr/>
    </dgm:pt>
    <dgm:pt modelId="{C4791256-99C4-4A55-9965-8B15220801B3}" type="pres">
      <dgm:prSet presAssocID="{418A3748-DB14-4838-A35D-9DAD4E0E7791}" presName="FourConn_1-2" presStyleLbl="fgAccFollowNode1" presStyleIdx="0" presStyleCnt="3">
        <dgm:presLayoutVars>
          <dgm:bulletEnabled val="1"/>
        </dgm:presLayoutVars>
      </dgm:prSet>
      <dgm:spPr/>
    </dgm:pt>
    <dgm:pt modelId="{6E647B5E-6C88-4D23-AEBB-3676718FD8C7}" type="pres">
      <dgm:prSet presAssocID="{418A3748-DB14-4838-A35D-9DAD4E0E7791}" presName="FourConn_2-3" presStyleLbl="fgAccFollowNode1" presStyleIdx="1" presStyleCnt="3">
        <dgm:presLayoutVars>
          <dgm:bulletEnabled val="1"/>
        </dgm:presLayoutVars>
      </dgm:prSet>
      <dgm:spPr/>
    </dgm:pt>
    <dgm:pt modelId="{22C5D527-CBE1-4252-ADE6-A8CAD2CF1EF4}" type="pres">
      <dgm:prSet presAssocID="{418A3748-DB14-4838-A35D-9DAD4E0E7791}" presName="FourConn_3-4" presStyleLbl="fgAccFollowNode1" presStyleIdx="2" presStyleCnt="3">
        <dgm:presLayoutVars>
          <dgm:bulletEnabled val="1"/>
        </dgm:presLayoutVars>
      </dgm:prSet>
      <dgm:spPr/>
    </dgm:pt>
    <dgm:pt modelId="{45417666-1DCA-40B3-AD38-FE24140DAAF2}" type="pres">
      <dgm:prSet presAssocID="{418A3748-DB14-4838-A35D-9DAD4E0E7791}" presName="FourNodes_1_text" presStyleLbl="node1" presStyleIdx="3" presStyleCnt="4">
        <dgm:presLayoutVars>
          <dgm:bulletEnabled val="1"/>
        </dgm:presLayoutVars>
      </dgm:prSet>
      <dgm:spPr/>
    </dgm:pt>
    <dgm:pt modelId="{9261ADC8-94F1-46DE-A2C3-D141FF000A5E}" type="pres">
      <dgm:prSet presAssocID="{418A3748-DB14-4838-A35D-9DAD4E0E7791}" presName="FourNodes_2_text" presStyleLbl="node1" presStyleIdx="3" presStyleCnt="4">
        <dgm:presLayoutVars>
          <dgm:bulletEnabled val="1"/>
        </dgm:presLayoutVars>
      </dgm:prSet>
      <dgm:spPr/>
    </dgm:pt>
    <dgm:pt modelId="{4F4BF2F0-1648-4FCF-B0EA-9337EF1564EF}" type="pres">
      <dgm:prSet presAssocID="{418A3748-DB14-4838-A35D-9DAD4E0E7791}" presName="FourNodes_3_text" presStyleLbl="node1" presStyleIdx="3" presStyleCnt="4">
        <dgm:presLayoutVars>
          <dgm:bulletEnabled val="1"/>
        </dgm:presLayoutVars>
      </dgm:prSet>
      <dgm:spPr/>
    </dgm:pt>
    <dgm:pt modelId="{C693D1A1-4D9F-44D4-B50B-26A956A3F540}" type="pres">
      <dgm:prSet presAssocID="{418A3748-DB14-4838-A35D-9DAD4E0E779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C35D803-F74F-41A8-8749-FAF93C3EFFED}" type="presOf" srcId="{2B354566-DC67-44A2-8E54-054002028656}" destId="{A9225748-89DD-49CD-ACDC-F22BB8291F59}" srcOrd="0" destOrd="0" presId="urn:microsoft.com/office/officeart/2005/8/layout/vProcess5"/>
    <dgm:cxn modelId="{E76E9A0B-F4F5-4DB5-85AB-D4BFC8920795}" type="presOf" srcId="{418A3748-DB14-4838-A35D-9DAD4E0E7791}" destId="{BD0772E1-91D5-48C1-8CF1-34B17AFB77AF}" srcOrd="0" destOrd="0" presId="urn:microsoft.com/office/officeart/2005/8/layout/vProcess5"/>
    <dgm:cxn modelId="{F13EAE0D-2016-4C34-8827-5A0EF8AB7BFF}" type="presOf" srcId="{F3568798-3E09-4094-85E5-1DC70B1CD8C3}" destId="{45417666-1DCA-40B3-AD38-FE24140DAAF2}" srcOrd="1" destOrd="0" presId="urn:microsoft.com/office/officeart/2005/8/layout/vProcess5"/>
    <dgm:cxn modelId="{4C73BF24-4BAD-4D62-8D55-CF25EAD8C368}" type="presOf" srcId="{AF19E484-E984-40B4-A1EB-26960049E0F8}" destId="{9261ADC8-94F1-46DE-A2C3-D141FF000A5E}" srcOrd="1" destOrd="0" presId="urn:microsoft.com/office/officeart/2005/8/layout/vProcess5"/>
    <dgm:cxn modelId="{5E902533-CDC6-466B-B1C6-509BBE6E000C}" srcId="{418A3748-DB14-4838-A35D-9DAD4E0E7791}" destId="{9F41E65D-896F-4E92-BAFE-E11199E81C3A}" srcOrd="3" destOrd="0" parTransId="{017988A1-02DC-47A1-918F-08D2E3A813F9}" sibTransId="{B8DB695E-E9C4-483E-8F1B-B2867C28F1CE}"/>
    <dgm:cxn modelId="{F9C6C63A-912A-4943-987B-9AE0FF270B23}" srcId="{418A3748-DB14-4838-A35D-9DAD4E0E7791}" destId="{AF19E484-E984-40B4-A1EB-26960049E0F8}" srcOrd="1" destOrd="0" parTransId="{DD2CB597-303A-4E5D-8D5D-2D6794620424}" sibTransId="{6AC2B810-3BC8-4920-BD6B-531A18078C95}"/>
    <dgm:cxn modelId="{72679D82-0B9D-446B-832F-C2772EC2E954}" type="presOf" srcId="{9F41E65D-896F-4E92-BAFE-E11199E81C3A}" destId="{FD659BCD-4A2D-4D47-9970-F42D31BEFA53}" srcOrd="0" destOrd="0" presId="urn:microsoft.com/office/officeart/2005/8/layout/vProcess5"/>
    <dgm:cxn modelId="{4BCBB088-741B-4CC4-ABD8-ED2C1ACC50D5}" srcId="{418A3748-DB14-4838-A35D-9DAD4E0E7791}" destId="{F3568798-3E09-4094-85E5-1DC70B1CD8C3}" srcOrd="0" destOrd="0" parTransId="{38EE83AE-306F-4219-BB3C-C1FA7DDF9943}" sibTransId="{E766497F-E27B-49DE-9106-38C1791A6866}"/>
    <dgm:cxn modelId="{53BCA98E-5C65-4482-9525-598809F638A7}" type="presOf" srcId="{6AC2B810-3BC8-4920-BD6B-531A18078C95}" destId="{6E647B5E-6C88-4D23-AEBB-3676718FD8C7}" srcOrd="0" destOrd="0" presId="urn:microsoft.com/office/officeart/2005/8/layout/vProcess5"/>
    <dgm:cxn modelId="{65DBD58E-CB66-43B6-B5DD-2C4F130EEE9B}" type="presOf" srcId="{AF19E484-E984-40B4-A1EB-26960049E0F8}" destId="{91CEEBBD-0D85-44CA-A969-41BECD7FB787}" srcOrd="0" destOrd="0" presId="urn:microsoft.com/office/officeart/2005/8/layout/vProcess5"/>
    <dgm:cxn modelId="{66CC038F-BAF2-4ED2-BC55-18BF747F572F}" type="presOf" srcId="{897E1E47-9437-49D4-9176-27E6A84B87F7}" destId="{22C5D527-CBE1-4252-ADE6-A8CAD2CF1EF4}" srcOrd="0" destOrd="0" presId="urn:microsoft.com/office/officeart/2005/8/layout/vProcess5"/>
    <dgm:cxn modelId="{68C24098-BC96-4279-A1AC-9EB98E122EE2}" type="presOf" srcId="{E766497F-E27B-49DE-9106-38C1791A6866}" destId="{C4791256-99C4-4A55-9965-8B15220801B3}" srcOrd="0" destOrd="0" presId="urn:microsoft.com/office/officeart/2005/8/layout/vProcess5"/>
    <dgm:cxn modelId="{AF3C79CB-41BF-4ABC-81E8-65D5032A0B81}" srcId="{418A3748-DB14-4838-A35D-9DAD4E0E7791}" destId="{2B354566-DC67-44A2-8E54-054002028656}" srcOrd="2" destOrd="0" parTransId="{B5DE7E02-7E45-4010-80C2-0CFBDD6841A3}" sibTransId="{897E1E47-9437-49D4-9176-27E6A84B87F7}"/>
    <dgm:cxn modelId="{09EA13E3-5AD5-40AA-AA10-B8BABB4993DC}" type="presOf" srcId="{9F41E65D-896F-4E92-BAFE-E11199E81C3A}" destId="{C693D1A1-4D9F-44D4-B50B-26A956A3F540}" srcOrd="1" destOrd="0" presId="urn:microsoft.com/office/officeart/2005/8/layout/vProcess5"/>
    <dgm:cxn modelId="{B1C338F0-F703-4FF2-BE12-41CD857AB46A}" type="presOf" srcId="{2B354566-DC67-44A2-8E54-054002028656}" destId="{4F4BF2F0-1648-4FCF-B0EA-9337EF1564EF}" srcOrd="1" destOrd="0" presId="urn:microsoft.com/office/officeart/2005/8/layout/vProcess5"/>
    <dgm:cxn modelId="{166B65F3-4BA8-4E30-A8E6-4117F31F201C}" type="presOf" srcId="{F3568798-3E09-4094-85E5-1DC70B1CD8C3}" destId="{109EF502-0A41-44EE-9BAD-3E39B35A41B3}" srcOrd="0" destOrd="0" presId="urn:microsoft.com/office/officeart/2005/8/layout/vProcess5"/>
    <dgm:cxn modelId="{81918E7F-4BC8-43C2-AA06-4C6EE2B35495}" type="presParOf" srcId="{BD0772E1-91D5-48C1-8CF1-34B17AFB77AF}" destId="{48BECDB4-A6DF-4B1E-BB3C-6B9CCD8B041B}" srcOrd="0" destOrd="0" presId="urn:microsoft.com/office/officeart/2005/8/layout/vProcess5"/>
    <dgm:cxn modelId="{AC6778C2-240C-45B1-837A-015ABAF7A7C6}" type="presParOf" srcId="{BD0772E1-91D5-48C1-8CF1-34B17AFB77AF}" destId="{109EF502-0A41-44EE-9BAD-3E39B35A41B3}" srcOrd="1" destOrd="0" presId="urn:microsoft.com/office/officeart/2005/8/layout/vProcess5"/>
    <dgm:cxn modelId="{E4519463-0281-4B90-855B-166C403D9FCF}" type="presParOf" srcId="{BD0772E1-91D5-48C1-8CF1-34B17AFB77AF}" destId="{91CEEBBD-0D85-44CA-A969-41BECD7FB787}" srcOrd="2" destOrd="0" presId="urn:microsoft.com/office/officeart/2005/8/layout/vProcess5"/>
    <dgm:cxn modelId="{F371CFBC-B80B-44B5-9E1C-FB828F8765F6}" type="presParOf" srcId="{BD0772E1-91D5-48C1-8CF1-34B17AFB77AF}" destId="{A9225748-89DD-49CD-ACDC-F22BB8291F59}" srcOrd="3" destOrd="0" presId="urn:microsoft.com/office/officeart/2005/8/layout/vProcess5"/>
    <dgm:cxn modelId="{5F8B5C67-96B2-4A00-9581-A76BE6A66928}" type="presParOf" srcId="{BD0772E1-91D5-48C1-8CF1-34B17AFB77AF}" destId="{FD659BCD-4A2D-4D47-9970-F42D31BEFA53}" srcOrd="4" destOrd="0" presId="urn:microsoft.com/office/officeart/2005/8/layout/vProcess5"/>
    <dgm:cxn modelId="{F8668546-F311-42CB-847C-431E6A04686D}" type="presParOf" srcId="{BD0772E1-91D5-48C1-8CF1-34B17AFB77AF}" destId="{C4791256-99C4-4A55-9965-8B15220801B3}" srcOrd="5" destOrd="0" presId="urn:microsoft.com/office/officeart/2005/8/layout/vProcess5"/>
    <dgm:cxn modelId="{92786D79-E09C-4C5B-BEC8-A229D0AE54C4}" type="presParOf" srcId="{BD0772E1-91D5-48C1-8CF1-34B17AFB77AF}" destId="{6E647B5E-6C88-4D23-AEBB-3676718FD8C7}" srcOrd="6" destOrd="0" presId="urn:microsoft.com/office/officeart/2005/8/layout/vProcess5"/>
    <dgm:cxn modelId="{11928862-13DD-485D-92CA-EA231902D8AC}" type="presParOf" srcId="{BD0772E1-91D5-48C1-8CF1-34B17AFB77AF}" destId="{22C5D527-CBE1-4252-ADE6-A8CAD2CF1EF4}" srcOrd="7" destOrd="0" presId="urn:microsoft.com/office/officeart/2005/8/layout/vProcess5"/>
    <dgm:cxn modelId="{93CF4118-CC47-406F-B882-E49F3A105240}" type="presParOf" srcId="{BD0772E1-91D5-48C1-8CF1-34B17AFB77AF}" destId="{45417666-1DCA-40B3-AD38-FE24140DAAF2}" srcOrd="8" destOrd="0" presId="urn:microsoft.com/office/officeart/2005/8/layout/vProcess5"/>
    <dgm:cxn modelId="{D9C61ED6-D6B8-4C65-AB98-3A253CD91BD6}" type="presParOf" srcId="{BD0772E1-91D5-48C1-8CF1-34B17AFB77AF}" destId="{9261ADC8-94F1-46DE-A2C3-D141FF000A5E}" srcOrd="9" destOrd="0" presId="urn:microsoft.com/office/officeart/2005/8/layout/vProcess5"/>
    <dgm:cxn modelId="{E91223AC-C990-4BD1-9419-1FF2DA7E17A7}" type="presParOf" srcId="{BD0772E1-91D5-48C1-8CF1-34B17AFB77AF}" destId="{4F4BF2F0-1648-4FCF-B0EA-9337EF1564EF}" srcOrd="10" destOrd="0" presId="urn:microsoft.com/office/officeart/2005/8/layout/vProcess5"/>
    <dgm:cxn modelId="{5D31376B-E9DF-461A-9DE1-B6ED0457A380}" type="presParOf" srcId="{BD0772E1-91D5-48C1-8CF1-34B17AFB77AF}" destId="{C693D1A1-4D9F-44D4-B50B-26A956A3F54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87407-F635-448F-B020-4647349A58CA}">
      <dsp:nvSpPr>
        <dsp:cNvPr id="0" name=""/>
        <dsp:cNvSpPr/>
      </dsp:nvSpPr>
      <dsp:spPr>
        <a:xfrm>
          <a:off x="0" y="517"/>
          <a:ext cx="10515600" cy="12098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0553B-D3A8-40C7-8A9F-F6608B790E65}">
      <dsp:nvSpPr>
        <dsp:cNvPr id="0" name=""/>
        <dsp:cNvSpPr/>
      </dsp:nvSpPr>
      <dsp:spPr>
        <a:xfrm>
          <a:off x="365974" y="272729"/>
          <a:ext cx="665408" cy="665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647FE-2136-47C6-993F-190BD1637934}">
      <dsp:nvSpPr>
        <dsp:cNvPr id="0" name=""/>
        <dsp:cNvSpPr/>
      </dsp:nvSpPr>
      <dsp:spPr>
        <a:xfrm>
          <a:off x="1397357" y="517"/>
          <a:ext cx="9118242" cy="120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41" tIns="128041" rIns="128041" bIns="1280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An Adapter Pattern says that just "converts the interface of a class into another interface that a client wants". </a:t>
          </a:r>
          <a:endParaRPr lang="en-US" sz="2200" kern="1200"/>
        </a:p>
      </dsp:txBody>
      <dsp:txXfrm>
        <a:off x="1397357" y="517"/>
        <a:ext cx="9118242" cy="1209833"/>
      </dsp:txXfrm>
    </dsp:sp>
    <dsp:sp modelId="{AEC972C1-2820-462B-8109-45B7CD4FE9F8}">
      <dsp:nvSpPr>
        <dsp:cNvPr id="0" name=""/>
        <dsp:cNvSpPr/>
      </dsp:nvSpPr>
      <dsp:spPr>
        <a:xfrm>
          <a:off x="0" y="1512808"/>
          <a:ext cx="10515600" cy="12098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6C061-D8EA-4770-A571-98115452E4F6}">
      <dsp:nvSpPr>
        <dsp:cNvPr id="0" name=""/>
        <dsp:cNvSpPr/>
      </dsp:nvSpPr>
      <dsp:spPr>
        <a:xfrm>
          <a:off x="365974" y="1785020"/>
          <a:ext cx="665408" cy="665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D0517-3CC9-4E2C-993C-FC311E3CB1F1}">
      <dsp:nvSpPr>
        <dsp:cNvPr id="0" name=""/>
        <dsp:cNvSpPr/>
      </dsp:nvSpPr>
      <dsp:spPr>
        <a:xfrm>
          <a:off x="1397357" y="1512808"/>
          <a:ext cx="9118242" cy="120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41" tIns="128041" rIns="128041" bIns="1280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 other words, to provide the interface according to client requirement while using the services of a class with a different interface. </a:t>
          </a:r>
          <a:endParaRPr lang="en-US" sz="2200" kern="1200"/>
        </a:p>
      </dsp:txBody>
      <dsp:txXfrm>
        <a:off x="1397357" y="1512808"/>
        <a:ext cx="9118242" cy="1209833"/>
      </dsp:txXfrm>
    </dsp:sp>
    <dsp:sp modelId="{A27C0856-75BD-4241-92E7-5E72B4534359}">
      <dsp:nvSpPr>
        <dsp:cNvPr id="0" name=""/>
        <dsp:cNvSpPr/>
      </dsp:nvSpPr>
      <dsp:spPr>
        <a:xfrm>
          <a:off x="0" y="3025099"/>
          <a:ext cx="10515600" cy="12098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44FA1-2FAA-4FA8-ACD0-CA8F7C5F5FD2}">
      <dsp:nvSpPr>
        <dsp:cNvPr id="0" name=""/>
        <dsp:cNvSpPr/>
      </dsp:nvSpPr>
      <dsp:spPr>
        <a:xfrm>
          <a:off x="365974" y="3297312"/>
          <a:ext cx="665408" cy="6654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DC8CE-A808-4DD1-BA3B-0E3E52F41A99}">
      <dsp:nvSpPr>
        <dsp:cNvPr id="0" name=""/>
        <dsp:cNvSpPr/>
      </dsp:nvSpPr>
      <dsp:spPr>
        <a:xfrm>
          <a:off x="1397357" y="3025099"/>
          <a:ext cx="9118242" cy="120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41" tIns="128041" rIns="128041" bIns="1280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Adapter Pattern is also known as Wrapper. </a:t>
          </a:r>
          <a:endParaRPr lang="en-US" sz="2200" kern="1200"/>
        </a:p>
      </dsp:txBody>
      <dsp:txXfrm>
        <a:off x="1397357" y="3025099"/>
        <a:ext cx="9118242" cy="1209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1878F-47DF-44DE-9A39-7B9D92C03954}">
      <dsp:nvSpPr>
        <dsp:cNvPr id="0" name=""/>
        <dsp:cNvSpPr/>
      </dsp:nvSpPr>
      <dsp:spPr>
        <a:xfrm>
          <a:off x="0" y="688260"/>
          <a:ext cx="10515600" cy="1270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6733B-6033-453E-A3E1-5D75288C4575}">
      <dsp:nvSpPr>
        <dsp:cNvPr id="0" name=""/>
        <dsp:cNvSpPr/>
      </dsp:nvSpPr>
      <dsp:spPr>
        <a:xfrm>
          <a:off x="384367" y="974153"/>
          <a:ext cx="698849" cy="6988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DC29C-B09D-4D73-9BE4-576BCD24EF99}">
      <dsp:nvSpPr>
        <dsp:cNvPr id="0" name=""/>
        <dsp:cNvSpPr/>
      </dsp:nvSpPr>
      <dsp:spPr>
        <a:xfrm>
          <a:off x="1467583" y="688260"/>
          <a:ext cx="9048016" cy="127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76" tIns="134476" rIns="134476" bIns="1344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It allows two or more previously incompatible objects to interact. </a:t>
          </a:r>
          <a:endParaRPr lang="en-US" sz="2500" kern="1200"/>
        </a:p>
      </dsp:txBody>
      <dsp:txXfrm>
        <a:off x="1467583" y="688260"/>
        <a:ext cx="9048016" cy="1270635"/>
      </dsp:txXfrm>
    </dsp:sp>
    <dsp:sp modelId="{3BDE349C-6B32-4C90-8C0F-654E7F719034}">
      <dsp:nvSpPr>
        <dsp:cNvPr id="0" name=""/>
        <dsp:cNvSpPr/>
      </dsp:nvSpPr>
      <dsp:spPr>
        <a:xfrm>
          <a:off x="0" y="2276554"/>
          <a:ext cx="10515600" cy="1270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F8B69-5790-4C95-8C7D-D6D13C86E685}">
      <dsp:nvSpPr>
        <dsp:cNvPr id="0" name=""/>
        <dsp:cNvSpPr/>
      </dsp:nvSpPr>
      <dsp:spPr>
        <a:xfrm>
          <a:off x="384367" y="2562447"/>
          <a:ext cx="698849" cy="6988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F5C30-C510-432A-8427-B4CD124718B1}">
      <dsp:nvSpPr>
        <dsp:cNvPr id="0" name=""/>
        <dsp:cNvSpPr/>
      </dsp:nvSpPr>
      <dsp:spPr>
        <a:xfrm>
          <a:off x="1467583" y="2276554"/>
          <a:ext cx="9048016" cy="127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76" tIns="134476" rIns="134476" bIns="1344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It allows reusability of existing functionality. </a:t>
          </a:r>
          <a:endParaRPr lang="en-US" sz="2500" kern="1200"/>
        </a:p>
      </dsp:txBody>
      <dsp:txXfrm>
        <a:off x="1467583" y="2276554"/>
        <a:ext cx="9048016" cy="12706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EF502-0A41-44EE-9BAD-3E39B35A41B3}">
      <dsp:nvSpPr>
        <dsp:cNvPr id="0" name=""/>
        <dsp:cNvSpPr/>
      </dsp:nvSpPr>
      <dsp:spPr>
        <a:xfrm>
          <a:off x="0" y="0"/>
          <a:ext cx="8412480" cy="9317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Target Interface: This is the desired interface class which will be used by the clients.</a:t>
          </a:r>
          <a:endParaRPr lang="en-US" sz="1700" kern="1200"/>
        </a:p>
      </dsp:txBody>
      <dsp:txXfrm>
        <a:off x="27291" y="27291"/>
        <a:ext cx="7328260" cy="877217"/>
      </dsp:txXfrm>
    </dsp:sp>
    <dsp:sp modelId="{91CEEBBD-0D85-44CA-A969-41BECD7FB787}">
      <dsp:nvSpPr>
        <dsp:cNvPr id="0" name=""/>
        <dsp:cNvSpPr/>
      </dsp:nvSpPr>
      <dsp:spPr>
        <a:xfrm>
          <a:off x="704545" y="1101217"/>
          <a:ext cx="8412480" cy="931799"/>
        </a:xfrm>
        <a:prstGeom prst="roundRect">
          <a:avLst>
            <a:gd name="adj" fmla="val 10000"/>
          </a:avLst>
        </a:prstGeom>
        <a:solidFill>
          <a:schemeClr val="accent2">
            <a:hueOff val="-1978932"/>
            <a:satOff val="0"/>
            <a:lumOff val="-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Adapter class: This class is a wrapper class which implements the desired target interface and modifies the specific request available from the Adaptee class. </a:t>
          </a:r>
          <a:endParaRPr lang="en-US" sz="1700" kern="1200"/>
        </a:p>
      </dsp:txBody>
      <dsp:txXfrm>
        <a:off x="731836" y="1128508"/>
        <a:ext cx="7047683" cy="877217"/>
      </dsp:txXfrm>
    </dsp:sp>
    <dsp:sp modelId="{A9225748-89DD-49CD-ACDC-F22BB8291F59}">
      <dsp:nvSpPr>
        <dsp:cNvPr id="0" name=""/>
        <dsp:cNvSpPr/>
      </dsp:nvSpPr>
      <dsp:spPr>
        <a:xfrm>
          <a:off x="1398574" y="2202434"/>
          <a:ext cx="8412480" cy="931799"/>
        </a:xfrm>
        <a:prstGeom prst="roundRect">
          <a:avLst>
            <a:gd name="adj" fmla="val 10000"/>
          </a:avLst>
        </a:prstGeom>
        <a:solidFill>
          <a:schemeClr val="accent2">
            <a:hueOff val="-3957863"/>
            <a:satOff val="0"/>
            <a:lumOff val="-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Adaptee class: This is the class which is used by the Adapter class to reuse the existing functionality and modify them for desired use. </a:t>
          </a:r>
          <a:endParaRPr lang="en-US" sz="1700" kern="1200"/>
        </a:p>
      </dsp:txBody>
      <dsp:txXfrm>
        <a:off x="1425865" y="2229725"/>
        <a:ext cx="7058199" cy="877216"/>
      </dsp:txXfrm>
    </dsp:sp>
    <dsp:sp modelId="{FD659BCD-4A2D-4D47-9970-F42D31BEFA53}">
      <dsp:nvSpPr>
        <dsp:cNvPr id="0" name=""/>
        <dsp:cNvSpPr/>
      </dsp:nvSpPr>
      <dsp:spPr>
        <a:xfrm>
          <a:off x="2103119" y="3303650"/>
          <a:ext cx="8412480" cy="931799"/>
        </a:xfrm>
        <a:prstGeom prst="roundRect">
          <a:avLst>
            <a:gd name="adj" fmla="val 10000"/>
          </a:avLst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Client: This class will interact with the Adapter class. </a:t>
          </a:r>
          <a:endParaRPr lang="en-US" sz="1700" kern="1200"/>
        </a:p>
      </dsp:txBody>
      <dsp:txXfrm>
        <a:off x="2130410" y="3330941"/>
        <a:ext cx="7047683" cy="877217"/>
      </dsp:txXfrm>
    </dsp:sp>
    <dsp:sp modelId="{C4791256-99C4-4A55-9965-8B15220801B3}">
      <dsp:nvSpPr>
        <dsp:cNvPr id="0" name=""/>
        <dsp:cNvSpPr/>
      </dsp:nvSpPr>
      <dsp:spPr>
        <a:xfrm>
          <a:off x="7806810" y="713673"/>
          <a:ext cx="605669" cy="6056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943086" y="713673"/>
        <a:ext cx="333117" cy="455766"/>
      </dsp:txXfrm>
    </dsp:sp>
    <dsp:sp modelId="{6E647B5E-6C88-4D23-AEBB-3676718FD8C7}">
      <dsp:nvSpPr>
        <dsp:cNvPr id="0" name=""/>
        <dsp:cNvSpPr/>
      </dsp:nvSpPr>
      <dsp:spPr>
        <a:xfrm>
          <a:off x="8511355" y="1814890"/>
          <a:ext cx="605669" cy="6056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236054"/>
            <a:satOff val="-24784"/>
            <a:lumOff val="-209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236054"/>
              <a:satOff val="-24784"/>
              <a:lumOff val="-20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647631" y="1814890"/>
        <a:ext cx="333117" cy="455766"/>
      </dsp:txXfrm>
    </dsp:sp>
    <dsp:sp modelId="{22C5D527-CBE1-4252-ADE6-A8CAD2CF1EF4}">
      <dsp:nvSpPr>
        <dsp:cNvPr id="0" name=""/>
        <dsp:cNvSpPr/>
      </dsp:nvSpPr>
      <dsp:spPr>
        <a:xfrm>
          <a:off x="9205385" y="2916107"/>
          <a:ext cx="605669" cy="6056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472107"/>
            <a:satOff val="-49567"/>
            <a:lumOff val="-419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472107"/>
              <a:satOff val="-49567"/>
              <a:lumOff val="-41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341661" y="2916107"/>
        <a:ext cx="333117" cy="45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9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0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5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9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7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2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D0913-E0AF-DC85-20A7-4872FDE7F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r="3365" b="2"/>
          <a:stretch/>
        </p:blipFill>
        <p:spPr>
          <a:xfrm>
            <a:off x="594360" y="596644"/>
            <a:ext cx="7140181" cy="5664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4854" y="1426930"/>
            <a:ext cx="7538946" cy="2604530"/>
          </a:xfrm>
        </p:spPr>
        <p:txBody>
          <a:bodyPr anchor="ctr">
            <a:normAutofit/>
          </a:bodyPr>
          <a:lstStyle/>
          <a:p>
            <a:r>
              <a:rPr lang="en-GB">
                <a:cs typeface="Calibri Light"/>
              </a:rPr>
              <a:t>Adapter Design Pattern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C610-C9BD-517C-0E96-1A7F4590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" y="385536"/>
            <a:ext cx="10515600" cy="1325563"/>
          </a:xfrm>
        </p:spPr>
        <p:txBody>
          <a:bodyPr/>
          <a:lstStyle/>
          <a:p>
            <a:r>
              <a:rPr lang="en-GB"/>
              <a:t>Example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C539B65-9898-6CC4-63A5-B23F829D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949" y="704758"/>
            <a:ext cx="8070396" cy="55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9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049FCC-502B-31E8-CF1A-8045AB27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22" y="344527"/>
            <a:ext cx="10050235" cy="2045981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8A9D86B-3D96-CB8D-F0A8-CBC59A768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21" y="2426419"/>
            <a:ext cx="10118270" cy="205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F558AB2-FEE6-3F0F-6744-5B97449B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35" y="280751"/>
            <a:ext cx="10703378" cy="45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6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987F8BB-7EB7-8500-A068-A5F8CB153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70" b="-1"/>
          <a:stretch/>
        </p:blipFill>
        <p:spPr>
          <a:xfrm>
            <a:off x="594360" y="596644"/>
            <a:ext cx="11007454" cy="566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3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68ADFE-4479-B40B-996B-BF302779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222" y="47507"/>
            <a:ext cx="7968342" cy="68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8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8DF188-A1DA-E959-1B52-A62D43EFA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383" y="48809"/>
            <a:ext cx="8084002" cy="680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7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A85F14C-8201-3BC5-3E2D-A1F722F68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00" y="37569"/>
            <a:ext cx="8961664" cy="683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2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B3C458C4-3657-EDB9-3237-171F9733A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665" r="-3" b="-3"/>
          <a:stretch/>
        </p:blipFill>
        <p:spPr>
          <a:xfrm>
            <a:off x="594360" y="596644"/>
            <a:ext cx="7140181" cy="566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9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74DF3-F26F-C552-B0F7-919CED26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6319746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>
                <a:latin typeface="Aharoni"/>
                <a:cs typeface="Angsana New"/>
              </a:rPr>
              <a:t>Working</a:t>
            </a:r>
            <a:endParaRPr lang="en-US" sz="66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019DE5-FFD0-ADD8-99EA-40694CBF3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18712"/>
            <a:ext cx="10740391" cy="23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6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C5C66-48ED-9F7C-F194-A7291BD6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GB">
                <a:latin typeface="Aharoni"/>
                <a:cs typeface="Angsana New"/>
              </a:rPr>
              <a:t>Adapter Design Pattern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8519B0-7278-F728-5ADE-5262392CB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261689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55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1676-6351-F763-A016-F65FE4B6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8BC85-2A24-99DC-D52F-9D84EF70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5E095-BFE3-4858-C883-6FFB8DF9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GB">
                <a:cs typeface="Aharoni"/>
              </a:rPr>
              <a:t>Advantage of Adapter Pattern 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AE2B9C-4699-AE50-DD2E-3BDF06AD3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556046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582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39D68-7295-7F3B-6A62-C3B65016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10515600" cy="2053369"/>
          </a:xfrm>
        </p:spPr>
        <p:txBody>
          <a:bodyPr anchor="b">
            <a:normAutofit/>
          </a:bodyPr>
          <a:lstStyle/>
          <a:p>
            <a:r>
              <a:rPr lang="en-GB">
                <a:latin typeface="Aharoni"/>
                <a:cs typeface="Aharoni"/>
              </a:rPr>
              <a:t>Usage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4E2F-E1A7-96C3-B819-7B20FA51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565" y="1360535"/>
            <a:ext cx="7524330" cy="47938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>
                <a:ea typeface="+mn-lt"/>
                <a:cs typeface="+mn-lt"/>
              </a:rPr>
              <a:t>When an object needs to utilize an existing class with an incompatible interface.</a:t>
            </a:r>
          </a:p>
          <a:p>
            <a:pPr>
              <a:lnSpc>
                <a:spcPct val="100000"/>
              </a:lnSpc>
            </a:pPr>
            <a:r>
              <a:rPr lang="en-GB" sz="2800">
                <a:ea typeface="+mn-lt"/>
                <a:cs typeface="+mn-lt"/>
              </a:rPr>
              <a:t>When you want to create a reusable class that cooperates with classes which don't have compatible interfaces. </a:t>
            </a:r>
            <a:endParaRPr lang="en-GB" sz="2800"/>
          </a:p>
          <a:p>
            <a:pPr>
              <a:lnSpc>
                <a:spcPct val="100000"/>
              </a:lnSpc>
            </a:pPr>
            <a:r>
              <a:rPr lang="en-GB" sz="2800">
                <a:ea typeface="+mn-lt"/>
                <a:cs typeface="+mn-lt"/>
              </a:rPr>
              <a:t>When you want to create a reusable class that cooperates with classes which don't have compatible interfaces. </a:t>
            </a:r>
            <a:endParaRPr lang="en-GB" sz="2800"/>
          </a:p>
        </p:txBody>
      </p:sp>
      <p:pic>
        <p:nvPicPr>
          <p:cNvPr id="13" name="Graphic 6" descr="Classroom">
            <a:extLst>
              <a:ext uri="{FF2B5EF4-FFF2-40B4-BE49-F238E27FC236}">
                <a16:creationId xmlns:a16="http://schemas.microsoft.com/office/drawing/2014/main" id="{F55184B0-FE03-83D8-6019-F57077F43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104" y="3044023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5470B-BFEE-421A-E12D-C7001E5F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6319746" cy="196240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600">
                <a:latin typeface="Aharoni"/>
                <a:cs typeface="Angsana New"/>
              </a:rPr>
              <a:t>Major Components</a:t>
            </a:r>
            <a:endParaRPr lang="en-US" sz="66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28A1B60-7780-AD8A-6DB7-7B0D0FD50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799" y="2917927"/>
            <a:ext cx="7853191" cy="33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2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727D4-DF75-EB36-7A4A-DD650FBD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GB">
                <a:latin typeface="Aharoni"/>
                <a:cs typeface="Angsana New"/>
              </a:rPr>
              <a:t>Major Components</a:t>
            </a:r>
            <a:endParaRPr lang="en-GB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ABBD97F-9174-3FA6-1687-F1E34C48E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671646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621083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FC3DF80551D4D9F8E413F254B0D4B" ma:contentTypeVersion="4" ma:contentTypeDescription="Create a new document." ma:contentTypeScope="" ma:versionID="460a79c467564659ff4be345a251f24b">
  <xsd:schema xmlns:xsd="http://www.w3.org/2001/XMLSchema" xmlns:xs="http://www.w3.org/2001/XMLSchema" xmlns:p="http://schemas.microsoft.com/office/2006/metadata/properties" xmlns:ns2="01ede30a-008b-46f4-85cb-faf7f3c0b834" targetNamespace="http://schemas.microsoft.com/office/2006/metadata/properties" ma:root="true" ma:fieldsID="b795426e705da9917075a4bfd4130ed7" ns2:_="">
    <xsd:import namespace="01ede30a-008b-46f4-85cb-faf7f3c0b8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de30a-008b-46f4-85cb-faf7f3c0b8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686863-5BB1-490F-979E-A02EACBD3A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4BFE5A-2F4A-435B-B781-E79351DF62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721323-D363-48F2-A9C4-B9698D2701AB}">
  <ds:schemaRefs>
    <ds:schemaRef ds:uri="01ede30a-008b-46f4-85cb-faf7f3c0b8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FadeVTI</vt:lpstr>
      <vt:lpstr>Adapter Design Pattern </vt:lpstr>
      <vt:lpstr>PowerPoint Presentation</vt:lpstr>
      <vt:lpstr>Working</vt:lpstr>
      <vt:lpstr>Adapter Design Pattern</vt:lpstr>
      <vt:lpstr>PowerPoint Presentation</vt:lpstr>
      <vt:lpstr>Advantage of Adapter Pattern </vt:lpstr>
      <vt:lpstr>Usage</vt:lpstr>
      <vt:lpstr>Major Components</vt:lpstr>
      <vt:lpstr>Major Components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2023-02-08T03:50:46Z</dcterms:created>
  <dcterms:modified xsi:type="dcterms:W3CDTF">2024-03-26T06:15:35Z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0x010100F35FC3DF80551D4D9F8E413F254B0D4B</vt:lpwstr>
  </property>
</Properties>
</file>