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70" r:id="rId4"/>
    <p:sldId id="271" r:id="rId5"/>
    <p:sldId id="263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115866-001B-467B-98E5-FAC94E005172}" v="234" dt="2023-02-08T04:27:23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223ED-3575-4DFC-8D79-0319EC174A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A5596A-3483-4B2A-8EE8-F1CBFEF0676D}">
      <dgm:prSet/>
      <dgm:spPr/>
      <dgm:t>
        <a:bodyPr/>
        <a:lstStyle/>
        <a:p>
          <a:r>
            <a:rPr lang="en-US" b="0" i="0" dirty="0"/>
            <a:t>Flyweight pattern is a structural design pattern, primarily used to reduce the number of objects created.</a:t>
          </a:r>
          <a:endParaRPr lang="en-US" dirty="0"/>
        </a:p>
      </dgm:t>
    </dgm:pt>
    <dgm:pt modelId="{A5129405-4352-43BF-AE8E-423B7B91289E}" type="parTrans" cxnId="{190A494F-F89F-46B8-99F4-AFABBF5A224C}">
      <dgm:prSet/>
      <dgm:spPr/>
      <dgm:t>
        <a:bodyPr/>
        <a:lstStyle/>
        <a:p>
          <a:endParaRPr lang="en-US"/>
        </a:p>
      </dgm:t>
    </dgm:pt>
    <dgm:pt modelId="{DBEB2055-814C-4A69-9E91-2898D24F3632}" type="sibTrans" cxnId="{190A494F-F89F-46B8-99F4-AFABBF5A224C}">
      <dgm:prSet/>
      <dgm:spPr/>
      <dgm:t>
        <a:bodyPr/>
        <a:lstStyle/>
        <a:p>
          <a:endParaRPr lang="en-US"/>
        </a:p>
      </dgm:t>
    </dgm:pt>
    <dgm:pt modelId="{D086C767-BB16-467D-8A06-B9A1D58588FE}">
      <dgm:prSet/>
      <dgm:spPr/>
      <dgm:t>
        <a:bodyPr/>
        <a:lstStyle/>
        <a:p>
          <a:r>
            <a:rPr lang="en-US" b="0" i="0" dirty="0"/>
            <a:t>Flyweight pattern tries to reuse already existing similar kind objects by storing them and creates new object when no matching object is found.</a:t>
          </a:r>
          <a:endParaRPr lang="en-US" dirty="0"/>
        </a:p>
      </dgm:t>
    </dgm:pt>
    <dgm:pt modelId="{1A7D37EE-2719-4BFE-A4F1-77321441C523}" type="parTrans" cxnId="{B23BABED-640A-4223-AE85-3FDD7BC3FB40}">
      <dgm:prSet/>
      <dgm:spPr/>
      <dgm:t>
        <a:bodyPr/>
        <a:lstStyle/>
        <a:p>
          <a:endParaRPr lang="en-US"/>
        </a:p>
      </dgm:t>
    </dgm:pt>
    <dgm:pt modelId="{748D007C-9332-4A35-AF06-B9CB881D28BF}" type="sibTrans" cxnId="{B23BABED-640A-4223-AE85-3FDD7BC3FB40}">
      <dgm:prSet/>
      <dgm:spPr/>
      <dgm:t>
        <a:bodyPr/>
        <a:lstStyle/>
        <a:p>
          <a:endParaRPr lang="en-US"/>
        </a:p>
      </dgm:t>
    </dgm:pt>
    <dgm:pt modelId="{7A407E58-0CAC-442C-846E-72B0758FE05C}">
      <dgm:prSet/>
      <dgm:spPr/>
      <dgm:t>
        <a:bodyPr/>
        <a:lstStyle/>
        <a:p>
          <a:r>
            <a:rPr lang="en-US" b="0" i="0" dirty="0"/>
            <a:t>Flyweight pattern is used when we need to create a large number of similar objects.</a:t>
          </a:r>
          <a:endParaRPr lang="en-US" dirty="0"/>
        </a:p>
      </dgm:t>
    </dgm:pt>
    <dgm:pt modelId="{1B7320DC-5EAB-4BE6-82B1-CA44864C4EBC}" type="parTrans" cxnId="{BD0FCCB1-DD70-4091-97B9-05E87EE49E85}">
      <dgm:prSet/>
      <dgm:spPr/>
      <dgm:t>
        <a:bodyPr/>
        <a:lstStyle/>
        <a:p>
          <a:endParaRPr lang="en-US"/>
        </a:p>
      </dgm:t>
    </dgm:pt>
    <dgm:pt modelId="{EFBEF262-1E64-42BB-AD85-2D6F90A172FD}" type="sibTrans" cxnId="{BD0FCCB1-DD70-4091-97B9-05E87EE49E85}">
      <dgm:prSet/>
      <dgm:spPr/>
      <dgm:t>
        <a:bodyPr/>
        <a:lstStyle/>
        <a:p>
          <a:endParaRPr lang="en-US"/>
        </a:p>
      </dgm:t>
    </dgm:pt>
    <dgm:pt modelId="{68CDE96D-1DDE-4B23-8AC3-E1E68A12BA76}" type="pres">
      <dgm:prSet presAssocID="{14A223ED-3575-4DFC-8D79-0319EC174AAB}" presName="root" presStyleCnt="0">
        <dgm:presLayoutVars>
          <dgm:dir/>
          <dgm:resizeHandles val="exact"/>
        </dgm:presLayoutVars>
      </dgm:prSet>
      <dgm:spPr/>
    </dgm:pt>
    <dgm:pt modelId="{658E6C6B-E00C-42C8-8EDF-A59E5C3871BA}" type="pres">
      <dgm:prSet presAssocID="{F5A5596A-3483-4B2A-8EE8-F1CBFEF0676D}" presName="compNode" presStyleCnt="0"/>
      <dgm:spPr/>
    </dgm:pt>
    <dgm:pt modelId="{F3487407-F635-448F-B020-4647349A58CA}" type="pres">
      <dgm:prSet presAssocID="{F5A5596A-3483-4B2A-8EE8-F1CBFEF0676D}" presName="bgRect" presStyleLbl="bgShp" presStyleIdx="0" presStyleCnt="3"/>
      <dgm:spPr/>
    </dgm:pt>
    <dgm:pt modelId="{D710553B-D3A8-40C7-8A9F-F6608B790E65}" type="pres">
      <dgm:prSet presAssocID="{F5A5596A-3483-4B2A-8EE8-F1CBFEF067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4D1C3DF-B916-400D-9260-B36885EEE599}" type="pres">
      <dgm:prSet presAssocID="{F5A5596A-3483-4B2A-8EE8-F1CBFEF0676D}" presName="spaceRect" presStyleCnt="0"/>
      <dgm:spPr/>
    </dgm:pt>
    <dgm:pt modelId="{895647FE-2136-47C6-993F-190BD1637934}" type="pres">
      <dgm:prSet presAssocID="{F5A5596A-3483-4B2A-8EE8-F1CBFEF0676D}" presName="parTx" presStyleLbl="revTx" presStyleIdx="0" presStyleCnt="3">
        <dgm:presLayoutVars>
          <dgm:chMax val="0"/>
          <dgm:chPref val="0"/>
        </dgm:presLayoutVars>
      </dgm:prSet>
      <dgm:spPr/>
    </dgm:pt>
    <dgm:pt modelId="{EA05542D-F0B8-4FB4-B4C6-65B68FF875CD}" type="pres">
      <dgm:prSet presAssocID="{DBEB2055-814C-4A69-9E91-2898D24F3632}" presName="sibTrans" presStyleCnt="0"/>
      <dgm:spPr/>
    </dgm:pt>
    <dgm:pt modelId="{F03E8BA3-E3C1-45E0-912C-935408FB9090}" type="pres">
      <dgm:prSet presAssocID="{D086C767-BB16-467D-8A06-B9A1D58588FE}" presName="compNode" presStyleCnt="0"/>
      <dgm:spPr/>
    </dgm:pt>
    <dgm:pt modelId="{AEC972C1-2820-462B-8109-45B7CD4FE9F8}" type="pres">
      <dgm:prSet presAssocID="{D086C767-BB16-467D-8A06-B9A1D58588FE}" presName="bgRect" presStyleLbl="bgShp" presStyleIdx="1" presStyleCnt="3"/>
      <dgm:spPr/>
    </dgm:pt>
    <dgm:pt modelId="{F926C061-D8EA-4770-A571-98115452E4F6}" type="pres">
      <dgm:prSet presAssocID="{D086C767-BB16-467D-8A06-B9A1D58588FE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1CEC038-0EFA-4ADD-87DD-9F66576169A2}" type="pres">
      <dgm:prSet presAssocID="{D086C767-BB16-467D-8A06-B9A1D58588FE}" presName="spaceRect" presStyleCnt="0"/>
      <dgm:spPr/>
    </dgm:pt>
    <dgm:pt modelId="{C46D0517-3CC9-4E2C-993C-FC311E3CB1F1}" type="pres">
      <dgm:prSet presAssocID="{D086C767-BB16-467D-8A06-B9A1D58588FE}" presName="parTx" presStyleLbl="revTx" presStyleIdx="1" presStyleCnt="3">
        <dgm:presLayoutVars>
          <dgm:chMax val="0"/>
          <dgm:chPref val="0"/>
        </dgm:presLayoutVars>
      </dgm:prSet>
      <dgm:spPr/>
    </dgm:pt>
    <dgm:pt modelId="{F103C131-9904-489B-A602-8EC876DFAA38}" type="pres">
      <dgm:prSet presAssocID="{748D007C-9332-4A35-AF06-B9CB881D28BF}" presName="sibTrans" presStyleCnt="0"/>
      <dgm:spPr/>
    </dgm:pt>
    <dgm:pt modelId="{5E1CC0BF-E543-435D-8597-EEDF3336A5E6}" type="pres">
      <dgm:prSet presAssocID="{7A407E58-0CAC-442C-846E-72B0758FE05C}" presName="compNode" presStyleCnt="0"/>
      <dgm:spPr/>
    </dgm:pt>
    <dgm:pt modelId="{A27C0856-75BD-4241-92E7-5E72B4534359}" type="pres">
      <dgm:prSet presAssocID="{7A407E58-0CAC-442C-846E-72B0758FE05C}" presName="bgRect" presStyleLbl="bgShp" presStyleIdx="2" presStyleCnt="3"/>
      <dgm:spPr/>
    </dgm:pt>
    <dgm:pt modelId="{1E744FA1-2FAA-4FA8-ACD0-CA8F7C5F5FD2}" type="pres">
      <dgm:prSet presAssocID="{7A407E58-0CAC-442C-846E-72B0758FE05C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6BA520E-F3D8-465E-8E7C-0863BFF1B655}" type="pres">
      <dgm:prSet presAssocID="{7A407E58-0CAC-442C-846E-72B0758FE05C}" presName="spaceRect" presStyleCnt="0"/>
      <dgm:spPr/>
    </dgm:pt>
    <dgm:pt modelId="{A0FDC8CE-A808-4DD1-BA3B-0E3E52F41A99}" type="pres">
      <dgm:prSet presAssocID="{7A407E58-0CAC-442C-846E-72B0758FE0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33EB00-5A95-409B-962E-C519EF000DAA}" type="presOf" srcId="{14A223ED-3575-4DFC-8D79-0319EC174AAB}" destId="{68CDE96D-1DDE-4B23-8AC3-E1E68A12BA76}" srcOrd="0" destOrd="0" presId="urn:microsoft.com/office/officeart/2018/2/layout/IconVerticalSolidList"/>
    <dgm:cxn modelId="{CE540822-B7CA-4277-A09E-68CA22D53804}" type="presOf" srcId="{7A407E58-0CAC-442C-846E-72B0758FE05C}" destId="{A0FDC8CE-A808-4DD1-BA3B-0E3E52F41A99}" srcOrd="0" destOrd="0" presId="urn:microsoft.com/office/officeart/2018/2/layout/IconVerticalSolidList"/>
    <dgm:cxn modelId="{36E5E64C-3261-4BDF-BB97-F575E566D018}" type="presOf" srcId="{F5A5596A-3483-4B2A-8EE8-F1CBFEF0676D}" destId="{895647FE-2136-47C6-993F-190BD1637934}" srcOrd="0" destOrd="0" presId="urn:microsoft.com/office/officeart/2018/2/layout/IconVerticalSolidList"/>
    <dgm:cxn modelId="{190A494F-F89F-46B8-99F4-AFABBF5A224C}" srcId="{14A223ED-3575-4DFC-8D79-0319EC174AAB}" destId="{F5A5596A-3483-4B2A-8EE8-F1CBFEF0676D}" srcOrd="0" destOrd="0" parTransId="{A5129405-4352-43BF-AE8E-423B7B91289E}" sibTransId="{DBEB2055-814C-4A69-9E91-2898D24F3632}"/>
    <dgm:cxn modelId="{32424093-7583-46D4-881C-551EA0AE4128}" type="presOf" srcId="{D086C767-BB16-467D-8A06-B9A1D58588FE}" destId="{C46D0517-3CC9-4E2C-993C-FC311E3CB1F1}" srcOrd="0" destOrd="0" presId="urn:microsoft.com/office/officeart/2018/2/layout/IconVerticalSolidList"/>
    <dgm:cxn modelId="{BD0FCCB1-DD70-4091-97B9-05E87EE49E85}" srcId="{14A223ED-3575-4DFC-8D79-0319EC174AAB}" destId="{7A407E58-0CAC-442C-846E-72B0758FE05C}" srcOrd="2" destOrd="0" parTransId="{1B7320DC-5EAB-4BE6-82B1-CA44864C4EBC}" sibTransId="{EFBEF262-1E64-42BB-AD85-2D6F90A172FD}"/>
    <dgm:cxn modelId="{B23BABED-640A-4223-AE85-3FDD7BC3FB40}" srcId="{14A223ED-3575-4DFC-8D79-0319EC174AAB}" destId="{D086C767-BB16-467D-8A06-B9A1D58588FE}" srcOrd="1" destOrd="0" parTransId="{1A7D37EE-2719-4BFE-A4F1-77321441C523}" sibTransId="{748D007C-9332-4A35-AF06-B9CB881D28BF}"/>
    <dgm:cxn modelId="{1576F653-6899-4190-A861-E271B141D0C3}" type="presParOf" srcId="{68CDE96D-1DDE-4B23-8AC3-E1E68A12BA76}" destId="{658E6C6B-E00C-42C8-8EDF-A59E5C3871BA}" srcOrd="0" destOrd="0" presId="urn:microsoft.com/office/officeart/2018/2/layout/IconVerticalSolidList"/>
    <dgm:cxn modelId="{2C6A5BC0-0A96-4231-8B5D-A63CB834F1F1}" type="presParOf" srcId="{658E6C6B-E00C-42C8-8EDF-A59E5C3871BA}" destId="{F3487407-F635-448F-B020-4647349A58CA}" srcOrd="0" destOrd="0" presId="urn:microsoft.com/office/officeart/2018/2/layout/IconVerticalSolidList"/>
    <dgm:cxn modelId="{A12CCD8F-7C0A-4366-82C0-8AA83B52A21E}" type="presParOf" srcId="{658E6C6B-E00C-42C8-8EDF-A59E5C3871BA}" destId="{D710553B-D3A8-40C7-8A9F-F6608B790E65}" srcOrd="1" destOrd="0" presId="urn:microsoft.com/office/officeart/2018/2/layout/IconVerticalSolidList"/>
    <dgm:cxn modelId="{79A1B739-D069-4A45-96B2-AE6150CD90C9}" type="presParOf" srcId="{658E6C6B-E00C-42C8-8EDF-A59E5C3871BA}" destId="{A4D1C3DF-B916-400D-9260-B36885EEE599}" srcOrd="2" destOrd="0" presId="urn:microsoft.com/office/officeart/2018/2/layout/IconVerticalSolidList"/>
    <dgm:cxn modelId="{A7297C16-A587-4399-B92E-F55A3057FF6C}" type="presParOf" srcId="{658E6C6B-E00C-42C8-8EDF-A59E5C3871BA}" destId="{895647FE-2136-47C6-993F-190BD1637934}" srcOrd="3" destOrd="0" presId="urn:microsoft.com/office/officeart/2018/2/layout/IconVerticalSolidList"/>
    <dgm:cxn modelId="{296A20FF-E433-4415-A866-EBCE4EFFD7B4}" type="presParOf" srcId="{68CDE96D-1DDE-4B23-8AC3-E1E68A12BA76}" destId="{EA05542D-F0B8-4FB4-B4C6-65B68FF875CD}" srcOrd="1" destOrd="0" presId="urn:microsoft.com/office/officeart/2018/2/layout/IconVerticalSolidList"/>
    <dgm:cxn modelId="{CCDC7253-65E4-4EAB-BBE3-806171DD0772}" type="presParOf" srcId="{68CDE96D-1DDE-4B23-8AC3-E1E68A12BA76}" destId="{F03E8BA3-E3C1-45E0-912C-935408FB9090}" srcOrd="2" destOrd="0" presId="urn:microsoft.com/office/officeart/2018/2/layout/IconVerticalSolidList"/>
    <dgm:cxn modelId="{53278590-6874-48AB-AAEA-26BBFACA11AF}" type="presParOf" srcId="{F03E8BA3-E3C1-45E0-912C-935408FB9090}" destId="{AEC972C1-2820-462B-8109-45B7CD4FE9F8}" srcOrd="0" destOrd="0" presId="urn:microsoft.com/office/officeart/2018/2/layout/IconVerticalSolidList"/>
    <dgm:cxn modelId="{BA0FB835-22AD-41FD-AF34-B5EC719686ED}" type="presParOf" srcId="{F03E8BA3-E3C1-45E0-912C-935408FB9090}" destId="{F926C061-D8EA-4770-A571-98115452E4F6}" srcOrd="1" destOrd="0" presId="urn:microsoft.com/office/officeart/2018/2/layout/IconVerticalSolidList"/>
    <dgm:cxn modelId="{32619768-E872-495A-AFC2-FF175E163767}" type="presParOf" srcId="{F03E8BA3-E3C1-45E0-912C-935408FB9090}" destId="{91CEC038-0EFA-4ADD-87DD-9F66576169A2}" srcOrd="2" destOrd="0" presId="urn:microsoft.com/office/officeart/2018/2/layout/IconVerticalSolidList"/>
    <dgm:cxn modelId="{5C5D778A-B250-44CD-B1B5-CA4C07DCAB37}" type="presParOf" srcId="{F03E8BA3-E3C1-45E0-912C-935408FB9090}" destId="{C46D0517-3CC9-4E2C-993C-FC311E3CB1F1}" srcOrd="3" destOrd="0" presId="urn:microsoft.com/office/officeart/2018/2/layout/IconVerticalSolidList"/>
    <dgm:cxn modelId="{40352D27-7640-4366-ADD1-4D26C28AE792}" type="presParOf" srcId="{68CDE96D-1DDE-4B23-8AC3-E1E68A12BA76}" destId="{F103C131-9904-489B-A602-8EC876DFAA38}" srcOrd="3" destOrd="0" presId="urn:microsoft.com/office/officeart/2018/2/layout/IconVerticalSolidList"/>
    <dgm:cxn modelId="{A51224A7-DA81-4982-9CA7-A1CD4B2CC71C}" type="presParOf" srcId="{68CDE96D-1DDE-4B23-8AC3-E1E68A12BA76}" destId="{5E1CC0BF-E543-435D-8597-EEDF3336A5E6}" srcOrd="4" destOrd="0" presId="urn:microsoft.com/office/officeart/2018/2/layout/IconVerticalSolidList"/>
    <dgm:cxn modelId="{48B9AD3F-C6E2-47DC-A5C9-9B1B6198897F}" type="presParOf" srcId="{5E1CC0BF-E543-435D-8597-EEDF3336A5E6}" destId="{A27C0856-75BD-4241-92E7-5E72B4534359}" srcOrd="0" destOrd="0" presId="urn:microsoft.com/office/officeart/2018/2/layout/IconVerticalSolidList"/>
    <dgm:cxn modelId="{C1884E3C-E8B7-4B4B-A9B7-937FE62078C5}" type="presParOf" srcId="{5E1CC0BF-E543-435D-8597-EEDF3336A5E6}" destId="{1E744FA1-2FAA-4FA8-ACD0-CA8F7C5F5FD2}" srcOrd="1" destOrd="0" presId="urn:microsoft.com/office/officeart/2018/2/layout/IconVerticalSolidList"/>
    <dgm:cxn modelId="{80C70491-F0E5-4E9B-85A3-8CC4237A512F}" type="presParOf" srcId="{5E1CC0BF-E543-435D-8597-EEDF3336A5E6}" destId="{16BA520E-F3D8-465E-8E7C-0863BFF1B655}" srcOrd="2" destOrd="0" presId="urn:microsoft.com/office/officeart/2018/2/layout/IconVerticalSolidList"/>
    <dgm:cxn modelId="{814A169D-ED65-4AEC-93CE-4B5B81ABCB8F}" type="presParOf" srcId="{5E1CC0BF-E543-435D-8597-EEDF3336A5E6}" destId="{A0FDC8CE-A808-4DD1-BA3B-0E3E52F41A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76BBCC-AEA9-4636-AD13-EDEED434EE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B3CC21-048F-4D72-AD7A-80402F707FF4}">
      <dgm:prSet/>
      <dgm:spPr/>
      <dgm:t>
        <a:bodyPr/>
        <a:lstStyle/>
        <a:p>
          <a:r>
            <a:rPr lang="en-GB"/>
            <a:t>“Use Sharing to support large numbers of fine-grained objects efficiently.”</a:t>
          </a:r>
          <a:endParaRPr lang="en-US" dirty="0"/>
        </a:p>
      </dgm:t>
    </dgm:pt>
    <dgm:pt modelId="{7659B0BD-F991-492B-BC8D-FCDD37B8562E}" type="parTrans" cxnId="{87C440E0-C5F7-4898-8DC1-FCCE3214DCEB}">
      <dgm:prSet/>
      <dgm:spPr/>
      <dgm:t>
        <a:bodyPr/>
        <a:lstStyle/>
        <a:p>
          <a:endParaRPr lang="en-US"/>
        </a:p>
      </dgm:t>
    </dgm:pt>
    <dgm:pt modelId="{F838EAAB-0246-459C-A4D7-DAB5B72D20DF}" type="sibTrans" cxnId="{87C440E0-C5F7-4898-8DC1-FCCE3214DCEB}">
      <dgm:prSet/>
      <dgm:spPr/>
      <dgm:t>
        <a:bodyPr/>
        <a:lstStyle/>
        <a:p>
          <a:endParaRPr lang="en-US"/>
        </a:p>
      </dgm:t>
    </dgm:pt>
    <dgm:pt modelId="{0B835D4F-E403-4E17-B73D-B154580FA763}">
      <dgm:prSet/>
      <dgm:spPr/>
      <dgm:t>
        <a:bodyPr/>
        <a:lstStyle/>
        <a:p>
          <a:r>
            <a:rPr lang="en-GB" dirty="0"/>
            <a:t>Simply put, a method for storing a small number of complex objects that are used repeatedly</a:t>
          </a:r>
          <a:endParaRPr lang="en-US" dirty="0"/>
        </a:p>
      </dgm:t>
    </dgm:pt>
    <dgm:pt modelId="{6335DCEA-EEB0-4B7B-98FE-A636016819EE}" type="parTrans" cxnId="{C5F96D87-0831-4F84-A8BC-AD7CE59ABED1}">
      <dgm:prSet/>
      <dgm:spPr/>
      <dgm:t>
        <a:bodyPr/>
        <a:lstStyle/>
        <a:p>
          <a:endParaRPr lang="en-US"/>
        </a:p>
      </dgm:t>
    </dgm:pt>
    <dgm:pt modelId="{227044C3-E897-41DE-9AD5-91F6426A31AC}" type="sibTrans" cxnId="{C5F96D87-0831-4F84-A8BC-AD7CE59ABED1}">
      <dgm:prSet/>
      <dgm:spPr/>
      <dgm:t>
        <a:bodyPr/>
        <a:lstStyle/>
        <a:p>
          <a:endParaRPr lang="en-US"/>
        </a:p>
      </dgm:t>
    </dgm:pt>
    <dgm:pt modelId="{752E7CF2-4ABE-45F0-80AF-4425CA915A27}" type="pres">
      <dgm:prSet presAssocID="{C076BBCC-AEA9-4636-AD13-EDEED434EE33}" presName="root" presStyleCnt="0">
        <dgm:presLayoutVars>
          <dgm:dir/>
          <dgm:resizeHandles val="exact"/>
        </dgm:presLayoutVars>
      </dgm:prSet>
      <dgm:spPr/>
    </dgm:pt>
    <dgm:pt modelId="{21BCDF91-884F-4EE9-9601-69B25881F9AE}" type="pres">
      <dgm:prSet presAssocID="{75B3CC21-048F-4D72-AD7A-80402F707FF4}" presName="compNode" presStyleCnt="0"/>
      <dgm:spPr/>
    </dgm:pt>
    <dgm:pt modelId="{A8FDD268-F66C-4C19-90DD-721BD7E97C2C}" type="pres">
      <dgm:prSet presAssocID="{75B3CC21-048F-4D72-AD7A-80402F707FF4}" presName="bgRect" presStyleLbl="bgShp" presStyleIdx="0" presStyleCnt="2"/>
      <dgm:spPr/>
    </dgm:pt>
    <dgm:pt modelId="{EC4FF613-FF23-4D49-B3CA-26BD7F5057EB}" type="pres">
      <dgm:prSet presAssocID="{75B3CC21-048F-4D72-AD7A-80402F707F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3F6C69A8-9EEC-48FC-A9BA-3DB5F1A6531E}" type="pres">
      <dgm:prSet presAssocID="{75B3CC21-048F-4D72-AD7A-80402F707FF4}" presName="spaceRect" presStyleCnt="0"/>
      <dgm:spPr/>
    </dgm:pt>
    <dgm:pt modelId="{19C78C3A-676F-4C16-AAB1-D186AECC3F09}" type="pres">
      <dgm:prSet presAssocID="{75B3CC21-048F-4D72-AD7A-80402F707FF4}" presName="parTx" presStyleLbl="revTx" presStyleIdx="0" presStyleCnt="2">
        <dgm:presLayoutVars>
          <dgm:chMax val="0"/>
          <dgm:chPref val="0"/>
        </dgm:presLayoutVars>
      </dgm:prSet>
      <dgm:spPr/>
    </dgm:pt>
    <dgm:pt modelId="{6973E8BB-AEB8-48FA-8961-88043663BAF9}" type="pres">
      <dgm:prSet presAssocID="{F838EAAB-0246-459C-A4D7-DAB5B72D20DF}" presName="sibTrans" presStyleCnt="0"/>
      <dgm:spPr/>
    </dgm:pt>
    <dgm:pt modelId="{0EBEF72B-8DBB-4C4C-8C46-FA4AB37B3BAB}" type="pres">
      <dgm:prSet presAssocID="{0B835D4F-E403-4E17-B73D-B154580FA763}" presName="compNode" presStyleCnt="0"/>
      <dgm:spPr/>
    </dgm:pt>
    <dgm:pt modelId="{8D55B8D4-221A-42A8-B3C0-95D0AA81C747}" type="pres">
      <dgm:prSet presAssocID="{0B835D4F-E403-4E17-B73D-B154580FA763}" presName="bgRect" presStyleLbl="bgShp" presStyleIdx="1" presStyleCnt="2"/>
      <dgm:spPr/>
    </dgm:pt>
    <dgm:pt modelId="{E15C4C1F-3701-4D74-A4B4-89F7235C2F98}" type="pres">
      <dgm:prSet presAssocID="{0B835D4F-E403-4E17-B73D-B154580FA7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BFC6473-C82B-4C1B-803A-99E1DF6235EC}" type="pres">
      <dgm:prSet presAssocID="{0B835D4F-E403-4E17-B73D-B154580FA763}" presName="spaceRect" presStyleCnt="0"/>
      <dgm:spPr/>
    </dgm:pt>
    <dgm:pt modelId="{57C7767A-5648-4458-8A67-4D584B826DC6}" type="pres">
      <dgm:prSet presAssocID="{0B835D4F-E403-4E17-B73D-B154580FA76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7011640-1D8C-464D-AC51-62159C7C0DBB}" type="presOf" srcId="{75B3CC21-048F-4D72-AD7A-80402F707FF4}" destId="{19C78C3A-676F-4C16-AAB1-D186AECC3F09}" srcOrd="0" destOrd="0" presId="urn:microsoft.com/office/officeart/2018/2/layout/IconVerticalSolidList"/>
    <dgm:cxn modelId="{99063A51-C178-4E3B-A743-C84BA4F11A10}" type="presOf" srcId="{C076BBCC-AEA9-4636-AD13-EDEED434EE33}" destId="{752E7CF2-4ABE-45F0-80AF-4425CA915A27}" srcOrd="0" destOrd="0" presId="urn:microsoft.com/office/officeart/2018/2/layout/IconVerticalSolidList"/>
    <dgm:cxn modelId="{97F0447A-7632-4732-AF6D-8992F568BB7A}" type="presOf" srcId="{0B835D4F-E403-4E17-B73D-B154580FA763}" destId="{57C7767A-5648-4458-8A67-4D584B826DC6}" srcOrd="0" destOrd="0" presId="urn:microsoft.com/office/officeart/2018/2/layout/IconVerticalSolidList"/>
    <dgm:cxn modelId="{C5F96D87-0831-4F84-A8BC-AD7CE59ABED1}" srcId="{C076BBCC-AEA9-4636-AD13-EDEED434EE33}" destId="{0B835D4F-E403-4E17-B73D-B154580FA763}" srcOrd="1" destOrd="0" parTransId="{6335DCEA-EEB0-4B7B-98FE-A636016819EE}" sibTransId="{227044C3-E897-41DE-9AD5-91F6426A31AC}"/>
    <dgm:cxn modelId="{87C440E0-C5F7-4898-8DC1-FCCE3214DCEB}" srcId="{C076BBCC-AEA9-4636-AD13-EDEED434EE33}" destId="{75B3CC21-048F-4D72-AD7A-80402F707FF4}" srcOrd="0" destOrd="0" parTransId="{7659B0BD-F991-492B-BC8D-FCDD37B8562E}" sibTransId="{F838EAAB-0246-459C-A4D7-DAB5B72D20DF}"/>
    <dgm:cxn modelId="{51525CDD-008B-4507-8287-6025C2A3B1F6}" type="presParOf" srcId="{752E7CF2-4ABE-45F0-80AF-4425CA915A27}" destId="{21BCDF91-884F-4EE9-9601-69B25881F9AE}" srcOrd="0" destOrd="0" presId="urn:microsoft.com/office/officeart/2018/2/layout/IconVerticalSolidList"/>
    <dgm:cxn modelId="{4A7D779F-F503-490F-827B-2F64BF3A471A}" type="presParOf" srcId="{21BCDF91-884F-4EE9-9601-69B25881F9AE}" destId="{A8FDD268-F66C-4C19-90DD-721BD7E97C2C}" srcOrd="0" destOrd="0" presId="urn:microsoft.com/office/officeart/2018/2/layout/IconVerticalSolidList"/>
    <dgm:cxn modelId="{863651BD-4F5C-4B74-89F2-87E9A7BF7EA5}" type="presParOf" srcId="{21BCDF91-884F-4EE9-9601-69B25881F9AE}" destId="{EC4FF613-FF23-4D49-B3CA-26BD7F5057EB}" srcOrd="1" destOrd="0" presId="urn:microsoft.com/office/officeart/2018/2/layout/IconVerticalSolidList"/>
    <dgm:cxn modelId="{29267450-D1C1-48E0-B05F-E65F2180A437}" type="presParOf" srcId="{21BCDF91-884F-4EE9-9601-69B25881F9AE}" destId="{3F6C69A8-9EEC-48FC-A9BA-3DB5F1A6531E}" srcOrd="2" destOrd="0" presId="urn:microsoft.com/office/officeart/2018/2/layout/IconVerticalSolidList"/>
    <dgm:cxn modelId="{115C45BE-790B-4116-8477-4EBC0D69CDDC}" type="presParOf" srcId="{21BCDF91-884F-4EE9-9601-69B25881F9AE}" destId="{19C78C3A-676F-4C16-AAB1-D186AECC3F09}" srcOrd="3" destOrd="0" presId="urn:microsoft.com/office/officeart/2018/2/layout/IconVerticalSolidList"/>
    <dgm:cxn modelId="{5FE11665-7BCC-4A5A-B87E-F1C7722095C1}" type="presParOf" srcId="{752E7CF2-4ABE-45F0-80AF-4425CA915A27}" destId="{6973E8BB-AEB8-48FA-8961-88043663BAF9}" srcOrd="1" destOrd="0" presId="urn:microsoft.com/office/officeart/2018/2/layout/IconVerticalSolidList"/>
    <dgm:cxn modelId="{B8F0B41B-6D38-47BA-ACE4-52281B64CEF8}" type="presParOf" srcId="{752E7CF2-4ABE-45F0-80AF-4425CA915A27}" destId="{0EBEF72B-8DBB-4C4C-8C46-FA4AB37B3BAB}" srcOrd="2" destOrd="0" presId="urn:microsoft.com/office/officeart/2018/2/layout/IconVerticalSolidList"/>
    <dgm:cxn modelId="{1DAF82D4-EB64-4D6A-A6FE-435CB216435D}" type="presParOf" srcId="{0EBEF72B-8DBB-4C4C-8C46-FA4AB37B3BAB}" destId="{8D55B8D4-221A-42A8-B3C0-95D0AA81C747}" srcOrd="0" destOrd="0" presId="urn:microsoft.com/office/officeart/2018/2/layout/IconVerticalSolidList"/>
    <dgm:cxn modelId="{B26FBE74-C460-4A4A-B2F3-823B155340D4}" type="presParOf" srcId="{0EBEF72B-8DBB-4C4C-8C46-FA4AB37B3BAB}" destId="{E15C4C1F-3701-4D74-A4B4-89F7235C2F98}" srcOrd="1" destOrd="0" presId="urn:microsoft.com/office/officeart/2018/2/layout/IconVerticalSolidList"/>
    <dgm:cxn modelId="{4B0ED611-4850-451F-AE01-12EC86F0D687}" type="presParOf" srcId="{0EBEF72B-8DBB-4C4C-8C46-FA4AB37B3BAB}" destId="{5BFC6473-C82B-4C1B-803A-99E1DF6235EC}" srcOrd="2" destOrd="0" presId="urn:microsoft.com/office/officeart/2018/2/layout/IconVerticalSolidList"/>
    <dgm:cxn modelId="{5FEC0B9B-2B8A-4D9A-95EA-0DF0F7B44CA3}" type="presParOf" srcId="{0EBEF72B-8DBB-4C4C-8C46-FA4AB37B3BAB}" destId="{57C7767A-5648-4458-8A67-4D584B826D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15B36-56D6-464C-B02A-3011000E8CF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615F53E-2A94-460C-9F27-DE32EC74D2CF}">
      <dgm:prSet/>
      <dgm:spPr/>
      <dgm:t>
        <a:bodyPr/>
        <a:lstStyle/>
        <a:p>
          <a:pPr>
            <a:defRPr b="1"/>
          </a:pPr>
          <a:r>
            <a:rPr lang="en-GB"/>
            <a:t>Flyweight</a:t>
          </a:r>
          <a:endParaRPr lang="en-US"/>
        </a:p>
      </dgm:t>
    </dgm:pt>
    <dgm:pt modelId="{C8A72419-A7F6-4404-83FB-A1B812C33D7F}" type="parTrans" cxnId="{751F8F98-9C02-4A79-9421-98ED139D6228}">
      <dgm:prSet/>
      <dgm:spPr/>
      <dgm:t>
        <a:bodyPr/>
        <a:lstStyle/>
        <a:p>
          <a:endParaRPr lang="en-US"/>
        </a:p>
      </dgm:t>
    </dgm:pt>
    <dgm:pt modelId="{8EA0D709-D589-4E7C-9462-A22B4BFF4511}" type="sibTrans" cxnId="{751F8F98-9C02-4A79-9421-98ED139D6228}">
      <dgm:prSet/>
      <dgm:spPr/>
      <dgm:t>
        <a:bodyPr/>
        <a:lstStyle/>
        <a:p>
          <a:endParaRPr lang="en-US"/>
        </a:p>
      </dgm:t>
    </dgm:pt>
    <dgm:pt modelId="{0A978577-C2BD-4012-B1FC-573CCCE0FA66}">
      <dgm:prSet/>
      <dgm:spPr/>
      <dgm:t>
        <a:bodyPr/>
        <a:lstStyle/>
        <a:p>
          <a:r>
            <a:rPr lang="en-GB"/>
            <a:t>A shared object that can be used in multiple contexts simultaneously.</a:t>
          </a:r>
          <a:endParaRPr lang="en-US"/>
        </a:p>
      </dgm:t>
    </dgm:pt>
    <dgm:pt modelId="{74A1F617-9909-40A1-B273-1AF3440EA973}" type="parTrans" cxnId="{B8DDCC15-A63B-4967-8101-BAD0A8912F86}">
      <dgm:prSet/>
      <dgm:spPr/>
      <dgm:t>
        <a:bodyPr/>
        <a:lstStyle/>
        <a:p>
          <a:endParaRPr lang="en-US"/>
        </a:p>
      </dgm:t>
    </dgm:pt>
    <dgm:pt modelId="{16C7AD2C-C256-45B9-9263-1316BB2E0638}" type="sibTrans" cxnId="{B8DDCC15-A63B-4967-8101-BAD0A8912F86}">
      <dgm:prSet/>
      <dgm:spPr/>
      <dgm:t>
        <a:bodyPr/>
        <a:lstStyle/>
        <a:p>
          <a:endParaRPr lang="en-US"/>
        </a:p>
      </dgm:t>
    </dgm:pt>
    <dgm:pt modelId="{B1922F47-F52E-48BF-BC88-87B3E5D04235}">
      <dgm:prSet/>
      <dgm:spPr/>
      <dgm:t>
        <a:bodyPr/>
        <a:lstStyle/>
        <a:p>
          <a:pPr>
            <a:defRPr b="1"/>
          </a:pPr>
          <a:r>
            <a:rPr lang="en-GB"/>
            <a:t>Intrinsic</a:t>
          </a:r>
          <a:endParaRPr lang="en-US"/>
        </a:p>
      </dgm:t>
    </dgm:pt>
    <dgm:pt modelId="{052B7564-056E-44C7-BE12-71A36C5DE82B}" type="parTrans" cxnId="{5362F65F-B187-4BF4-A2AB-0EC114417F2E}">
      <dgm:prSet/>
      <dgm:spPr/>
      <dgm:t>
        <a:bodyPr/>
        <a:lstStyle/>
        <a:p>
          <a:endParaRPr lang="en-US"/>
        </a:p>
      </dgm:t>
    </dgm:pt>
    <dgm:pt modelId="{F6763A23-BA8D-44B6-A8DA-95A08251BC85}" type="sibTrans" cxnId="{5362F65F-B187-4BF4-A2AB-0EC114417F2E}">
      <dgm:prSet/>
      <dgm:spPr/>
      <dgm:t>
        <a:bodyPr/>
        <a:lstStyle/>
        <a:p>
          <a:endParaRPr lang="en-US"/>
        </a:p>
      </dgm:t>
    </dgm:pt>
    <dgm:pt modelId="{24029D43-A44C-45C0-AFF4-DF6A9C4D50C9}">
      <dgm:prSet/>
      <dgm:spPr/>
      <dgm:t>
        <a:bodyPr/>
        <a:lstStyle/>
        <a:p>
          <a:r>
            <a:rPr lang="en-GB"/>
            <a:t>State information that is independent of the flyweights context. Shareable Information.</a:t>
          </a:r>
          <a:endParaRPr lang="en-US"/>
        </a:p>
      </dgm:t>
    </dgm:pt>
    <dgm:pt modelId="{89B4A969-DF6A-44AB-ADEF-8AE22AE3CFA6}" type="parTrans" cxnId="{8DE567B6-9D67-41EE-9F65-DFFD56D20515}">
      <dgm:prSet/>
      <dgm:spPr/>
      <dgm:t>
        <a:bodyPr/>
        <a:lstStyle/>
        <a:p>
          <a:endParaRPr lang="en-US"/>
        </a:p>
      </dgm:t>
    </dgm:pt>
    <dgm:pt modelId="{0E2B2901-7B18-4B78-9725-0BDB994472FE}" type="sibTrans" cxnId="{8DE567B6-9D67-41EE-9F65-DFFD56D20515}">
      <dgm:prSet/>
      <dgm:spPr/>
      <dgm:t>
        <a:bodyPr/>
        <a:lstStyle/>
        <a:p>
          <a:endParaRPr lang="en-US"/>
        </a:p>
      </dgm:t>
    </dgm:pt>
    <dgm:pt modelId="{1B425B0C-78B6-49C4-8BAC-1D79F3B5954B}">
      <dgm:prSet/>
      <dgm:spPr/>
      <dgm:t>
        <a:bodyPr/>
        <a:lstStyle/>
        <a:p>
          <a:pPr>
            <a:defRPr b="1"/>
          </a:pPr>
          <a:r>
            <a:rPr lang="en-GB"/>
            <a:t>Extrinsic</a:t>
          </a:r>
          <a:endParaRPr lang="en-US"/>
        </a:p>
      </dgm:t>
    </dgm:pt>
    <dgm:pt modelId="{C114583A-074B-4395-BE79-014168B25121}" type="parTrans" cxnId="{1D236D7C-A949-4C8C-8D1D-720BA5DEC4C8}">
      <dgm:prSet/>
      <dgm:spPr/>
      <dgm:t>
        <a:bodyPr/>
        <a:lstStyle/>
        <a:p>
          <a:endParaRPr lang="en-US"/>
        </a:p>
      </dgm:t>
    </dgm:pt>
    <dgm:pt modelId="{1001D389-2208-4E49-BED9-DB02DEB5256B}" type="sibTrans" cxnId="{1D236D7C-A949-4C8C-8D1D-720BA5DEC4C8}">
      <dgm:prSet/>
      <dgm:spPr/>
      <dgm:t>
        <a:bodyPr/>
        <a:lstStyle/>
        <a:p>
          <a:endParaRPr lang="en-US"/>
        </a:p>
      </dgm:t>
    </dgm:pt>
    <dgm:pt modelId="{2555FD84-BDF9-4BB2-A588-4B0366EBAD95}">
      <dgm:prSet/>
      <dgm:spPr/>
      <dgm:t>
        <a:bodyPr/>
        <a:lstStyle/>
        <a:p>
          <a:r>
            <a:rPr lang="en-GB"/>
            <a:t>State information that depends on the context of the flyweight and cannot be shared.</a:t>
          </a:r>
          <a:endParaRPr lang="en-US"/>
        </a:p>
      </dgm:t>
    </dgm:pt>
    <dgm:pt modelId="{5D92322A-8CD2-41BA-AB81-15F888FDD4DB}" type="parTrans" cxnId="{5E9DA972-C18C-49E7-8B6F-BDA61A679CEA}">
      <dgm:prSet/>
      <dgm:spPr/>
      <dgm:t>
        <a:bodyPr/>
        <a:lstStyle/>
        <a:p>
          <a:endParaRPr lang="en-US"/>
        </a:p>
      </dgm:t>
    </dgm:pt>
    <dgm:pt modelId="{93E90B70-B46C-4E97-928C-C55AAA411538}" type="sibTrans" cxnId="{5E9DA972-C18C-49E7-8B6F-BDA61A679CEA}">
      <dgm:prSet/>
      <dgm:spPr/>
      <dgm:t>
        <a:bodyPr/>
        <a:lstStyle/>
        <a:p>
          <a:endParaRPr lang="en-US"/>
        </a:p>
      </dgm:t>
    </dgm:pt>
    <dgm:pt modelId="{957F26DD-BD12-466B-A44F-1366B765A6F9}" type="pres">
      <dgm:prSet presAssocID="{FA515B36-56D6-464C-B02A-3011000E8CFB}" presName="root" presStyleCnt="0">
        <dgm:presLayoutVars>
          <dgm:dir/>
          <dgm:resizeHandles val="exact"/>
        </dgm:presLayoutVars>
      </dgm:prSet>
      <dgm:spPr/>
    </dgm:pt>
    <dgm:pt modelId="{85977B76-FE83-4F8F-8BFB-E44CC4607366}" type="pres">
      <dgm:prSet presAssocID="{3615F53E-2A94-460C-9F27-DE32EC74D2CF}" presName="compNode" presStyleCnt="0"/>
      <dgm:spPr/>
    </dgm:pt>
    <dgm:pt modelId="{B76261EC-61C2-4E54-804C-B242D8F7594A}" type="pres">
      <dgm:prSet presAssocID="{3615F53E-2A94-460C-9F27-DE32EC74D2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666F7F91-2C28-48CC-A3C1-010A57BB7DCF}" type="pres">
      <dgm:prSet presAssocID="{3615F53E-2A94-460C-9F27-DE32EC74D2CF}" presName="iconSpace" presStyleCnt="0"/>
      <dgm:spPr/>
    </dgm:pt>
    <dgm:pt modelId="{018C39A3-879C-450B-82BD-8C02899CDB65}" type="pres">
      <dgm:prSet presAssocID="{3615F53E-2A94-460C-9F27-DE32EC74D2CF}" presName="parTx" presStyleLbl="revTx" presStyleIdx="0" presStyleCnt="6">
        <dgm:presLayoutVars>
          <dgm:chMax val="0"/>
          <dgm:chPref val="0"/>
        </dgm:presLayoutVars>
      </dgm:prSet>
      <dgm:spPr/>
    </dgm:pt>
    <dgm:pt modelId="{5D77405F-2B04-4041-803A-0BFD2699F778}" type="pres">
      <dgm:prSet presAssocID="{3615F53E-2A94-460C-9F27-DE32EC74D2CF}" presName="txSpace" presStyleCnt="0"/>
      <dgm:spPr/>
    </dgm:pt>
    <dgm:pt modelId="{819A2233-5D88-4C06-836A-14BAFCEC4C52}" type="pres">
      <dgm:prSet presAssocID="{3615F53E-2A94-460C-9F27-DE32EC74D2CF}" presName="desTx" presStyleLbl="revTx" presStyleIdx="1" presStyleCnt="6">
        <dgm:presLayoutVars/>
      </dgm:prSet>
      <dgm:spPr/>
    </dgm:pt>
    <dgm:pt modelId="{F056C83C-02B4-448B-9F6C-4CED838F16B8}" type="pres">
      <dgm:prSet presAssocID="{8EA0D709-D589-4E7C-9462-A22B4BFF4511}" presName="sibTrans" presStyleCnt="0"/>
      <dgm:spPr/>
    </dgm:pt>
    <dgm:pt modelId="{EF261276-11A2-4F33-B20E-6704BD663885}" type="pres">
      <dgm:prSet presAssocID="{B1922F47-F52E-48BF-BC88-87B3E5D04235}" presName="compNode" presStyleCnt="0"/>
      <dgm:spPr/>
    </dgm:pt>
    <dgm:pt modelId="{9721D5B9-B29D-4588-A91B-038178D15275}" type="pres">
      <dgm:prSet presAssocID="{B1922F47-F52E-48BF-BC88-87B3E5D042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839379D5-7216-4FEF-955F-06293DD16200}" type="pres">
      <dgm:prSet presAssocID="{B1922F47-F52E-48BF-BC88-87B3E5D04235}" presName="iconSpace" presStyleCnt="0"/>
      <dgm:spPr/>
    </dgm:pt>
    <dgm:pt modelId="{73659E0E-0A87-46BB-9B86-D452A5839A1F}" type="pres">
      <dgm:prSet presAssocID="{B1922F47-F52E-48BF-BC88-87B3E5D04235}" presName="parTx" presStyleLbl="revTx" presStyleIdx="2" presStyleCnt="6">
        <dgm:presLayoutVars>
          <dgm:chMax val="0"/>
          <dgm:chPref val="0"/>
        </dgm:presLayoutVars>
      </dgm:prSet>
      <dgm:spPr/>
    </dgm:pt>
    <dgm:pt modelId="{B64AB719-73F7-4FEB-BBF6-1CD5DA034EE6}" type="pres">
      <dgm:prSet presAssocID="{B1922F47-F52E-48BF-BC88-87B3E5D04235}" presName="txSpace" presStyleCnt="0"/>
      <dgm:spPr/>
    </dgm:pt>
    <dgm:pt modelId="{16BED9DF-48A9-4B49-8221-E89548667E19}" type="pres">
      <dgm:prSet presAssocID="{B1922F47-F52E-48BF-BC88-87B3E5D04235}" presName="desTx" presStyleLbl="revTx" presStyleIdx="3" presStyleCnt="6">
        <dgm:presLayoutVars/>
      </dgm:prSet>
      <dgm:spPr/>
    </dgm:pt>
    <dgm:pt modelId="{D904EEFD-1F73-46F6-9FD8-51376DDBE285}" type="pres">
      <dgm:prSet presAssocID="{F6763A23-BA8D-44B6-A8DA-95A08251BC85}" presName="sibTrans" presStyleCnt="0"/>
      <dgm:spPr/>
    </dgm:pt>
    <dgm:pt modelId="{853BB625-DD82-4335-9D7B-2058A3641A9B}" type="pres">
      <dgm:prSet presAssocID="{1B425B0C-78B6-49C4-8BAC-1D79F3B5954B}" presName="compNode" presStyleCnt="0"/>
      <dgm:spPr/>
    </dgm:pt>
    <dgm:pt modelId="{B88B9B51-73DA-40D3-8193-1956EDCEE22C}" type="pres">
      <dgm:prSet presAssocID="{1B425B0C-78B6-49C4-8BAC-1D79F3B595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A7975F9-820B-4AB6-B3A4-13A763391E81}" type="pres">
      <dgm:prSet presAssocID="{1B425B0C-78B6-49C4-8BAC-1D79F3B5954B}" presName="iconSpace" presStyleCnt="0"/>
      <dgm:spPr/>
    </dgm:pt>
    <dgm:pt modelId="{DFAF4DF7-60E9-4CB3-8ABB-F1265041822C}" type="pres">
      <dgm:prSet presAssocID="{1B425B0C-78B6-49C4-8BAC-1D79F3B5954B}" presName="parTx" presStyleLbl="revTx" presStyleIdx="4" presStyleCnt="6">
        <dgm:presLayoutVars>
          <dgm:chMax val="0"/>
          <dgm:chPref val="0"/>
        </dgm:presLayoutVars>
      </dgm:prSet>
      <dgm:spPr/>
    </dgm:pt>
    <dgm:pt modelId="{22BAF67A-F936-45FB-9385-E85BF9C5B560}" type="pres">
      <dgm:prSet presAssocID="{1B425B0C-78B6-49C4-8BAC-1D79F3B5954B}" presName="txSpace" presStyleCnt="0"/>
      <dgm:spPr/>
    </dgm:pt>
    <dgm:pt modelId="{F1870F6E-A0AC-4B2B-91BE-581C27C6E98D}" type="pres">
      <dgm:prSet presAssocID="{1B425B0C-78B6-49C4-8BAC-1D79F3B5954B}" presName="desTx" presStyleLbl="revTx" presStyleIdx="5" presStyleCnt="6">
        <dgm:presLayoutVars/>
      </dgm:prSet>
      <dgm:spPr/>
    </dgm:pt>
  </dgm:ptLst>
  <dgm:cxnLst>
    <dgm:cxn modelId="{B8DDCC15-A63B-4967-8101-BAD0A8912F86}" srcId="{3615F53E-2A94-460C-9F27-DE32EC74D2CF}" destId="{0A978577-C2BD-4012-B1FC-573CCCE0FA66}" srcOrd="0" destOrd="0" parTransId="{74A1F617-9909-40A1-B273-1AF3440EA973}" sibTransId="{16C7AD2C-C256-45B9-9263-1316BB2E0638}"/>
    <dgm:cxn modelId="{2451452B-39AB-4238-AC73-597ECA5D0328}" type="presOf" srcId="{FA515B36-56D6-464C-B02A-3011000E8CFB}" destId="{957F26DD-BD12-466B-A44F-1366B765A6F9}" srcOrd="0" destOrd="0" presId="urn:microsoft.com/office/officeart/2018/2/layout/IconLabelDescriptionList"/>
    <dgm:cxn modelId="{F7DBD43D-7109-472B-AFD0-3415AF7F0162}" type="presOf" srcId="{B1922F47-F52E-48BF-BC88-87B3E5D04235}" destId="{73659E0E-0A87-46BB-9B86-D452A5839A1F}" srcOrd="0" destOrd="0" presId="urn:microsoft.com/office/officeart/2018/2/layout/IconLabelDescriptionList"/>
    <dgm:cxn modelId="{5362F65F-B187-4BF4-A2AB-0EC114417F2E}" srcId="{FA515B36-56D6-464C-B02A-3011000E8CFB}" destId="{B1922F47-F52E-48BF-BC88-87B3E5D04235}" srcOrd="1" destOrd="0" parTransId="{052B7564-056E-44C7-BE12-71A36C5DE82B}" sibTransId="{F6763A23-BA8D-44B6-A8DA-95A08251BC85}"/>
    <dgm:cxn modelId="{5E9DA972-C18C-49E7-8B6F-BDA61A679CEA}" srcId="{1B425B0C-78B6-49C4-8BAC-1D79F3B5954B}" destId="{2555FD84-BDF9-4BB2-A588-4B0366EBAD95}" srcOrd="0" destOrd="0" parTransId="{5D92322A-8CD2-41BA-AB81-15F888FDD4DB}" sibTransId="{93E90B70-B46C-4E97-928C-C55AAA411538}"/>
    <dgm:cxn modelId="{1D236D7C-A949-4C8C-8D1D-720BA5DEC4C8}" srcId="{FA515B36-56D6-464C-B02A-3011000E8CFB}" destId="{1B425B0C-78B6-49C4-8BAC-1D79F3B5954B}" srcOrd="2" destOrd="0" parTransId="{C114583A-074B-4395-BE79-014168B25121}" sibTransId="{1001D389-2208-4E49-BED9-DB02DEB5256B}"/>
    <dgm:cxn modelId="{17770290-7B0D-48E9-B0BA-19437B2824B8}" type="presOf" srcId="{2555FD84-BDF9-4BB2-A588-4B0366EBAD95}" destId="{F1870F6E-A0AC-4B2B-91BE-581C27C6E98D}" srcOrd="0" destOrd="0" presId="urn:microsoft.com/office/officeart/2018/2/layout/IconLabelDescriptionList"/>
    <dgm:cxn modelId="{057C2897-B36F-417D-8FF3-5A0A2E9D33F7}" type="presOf" srcId="{1B425B0C-78B6-49C4-8BAC-1D79F3B5954B}" destId="{DFAF4DF7-60E9-4CB3-8ABB-F1265041822C}" srcOrd="0" destOrd="0" presId="urn:microsoft.com/office/officeart/2018/2/layout/IconLabelDescriptionList"/>
    <dgm:cxn modelId="{751F8F98-9C02-4A79-9421-98ED139D6228}" srcId="{FA515B36-56D6-464C-B02A-3011000E8CFB}" destId="{3615F53E-2A94-460C-9F27-DE32EC74D2CF}" srcOrd="0" destOrd="0" parTransId="{C8A72419-A7F6-4404-83FB-A1B812C33D7F}" sibTransId="{8EA0D709-D589-4E7C-9462-A22B4BFF4511}"/>
    <dgm:cxn modelId="{8DE567B6-9D67-41EE-9F65-DFFD56D20515}" srcId="{B1922F47-F52E-48BF-BC88-87B3E5D04235}" destId="{24029D43-A44C-45C0-AFF4-DF6A9C4D50C9}" srcOrd="0" destOrd="0" parTransId="{89B4A969-DF6A-44AB-ADEF-8AE22AE3CFA6}" sibTransId="{0E2B2901-7B18-4B78-9725-0BDB994472FE}"/>
    <dgm:cxn modelId="{4574BECC-31B3-4D0E-B20D-421ACCA80219}" type="presOf" srcId="{0A978577-C2BD-4012-B1FC-573CCCE0FA66}" destId="{819A2233-5D88-4C06-836A-14BAFCEC4C52}" srcOrd="0" destOrd="0" presId="urn:microsoft.com/office/officeart/2018/2/layout/IconLabelDescriptionList"/>
    <dgm:cxn modelId="{5DA2C5E5-3B10-4594-9792-F333536CBD93}" type="presOf" srcId="{3615F53E-2A94-460C-9F27-DE32EC74D2CF}" destId="{018C39A3-879C-450B-82BD-8C02899CDB65}" srcOrd="0" destOrd="0" presId="urn:microsoft.com/office/officeart/2018/2/layout/IconLabelDescriptionList"/>
    <dgm:cxn modelId="{17EB8FEA-7071-4042-B230-3B4EA9F5AF8A}" type="presOf" srcId="{24029D43-A44C-45C0-AFF4-DF6A9C4D50C9}" destId="{16BED9DF-48A9-4B49-8221-E89548667E19}" srcOrd="0" destOrd="0" presId="urn:microsoft.com/office/officeart/2018/2/layout/IconLabelDescriptionList"/>
    <dgm:cxn modelId="{F34E8D8D-D35A-4052-B79E-A564E9587B5D}" type="presParOf" srcId="{957F26DD-BD12-466B-A44F-1366B765A6F9}" destId="{85977B76-FE83-4F8F-8BFB-E44CC4607366}" srcOrd="0" destOrd="0" presId="urn:microsoft.com/office/officeart/2018/2/layout/IconLabelDescriptionList"/>
    <dgm:cxn modelId="{32553A7F-2E0E-4C46-B708-6EB0EDCF109A}" type="presParOf" srcId="{85977B76-FE83-4F8F-8BFB-E44CC4607366}" destId="{B76261EC-61C2-4E54-804C-B242D8F7594A}" srcOrd="0" destOrd="0" presId="urn:microsoft.com/office/officeart/2018/2/layout/IconLabelDescriptionList"/>
    <dgm:cxn modelId="{286F7CC0-93E9-4BC0-AEB5-5B7C388C0C01}" type="presParOf" srcId="{85977B76-FE83-4F8F-8BFB-E44CC4607366}" destId="{666F7F91-2C28-48CC-A3C1-010A57BB7DCF}" srcOrd="1" destOrd="0" presId="urn:microsoft.com/office/officeart/2018/2/layout/IconLabelDescriptionList"/>
    <dgm:cxn modelId="{A2B903B3-534B-4C6C-850D-619D1CBCE8C1}" type="presParOf" srcId="{85977B76-FE83-4F8F-8BFB-E44CC4607366}" destId="{018C39A3-879C-450B-82BD-8C02899CDB65}" srcOrd="2" destOrd="0" presId="urn:microsoft.com/office/officeart/2018/2/layout/IconLabelDescriptionList"/>
    <dgm:cxn modelId="{64F30568-1EA5-4AD7-A93D-9F2AADC69B4D}" type="presParOf" srcId="{85977B76-FE83-4F8F-8BFB-E44CC4607366}" destId="{5D77405F-2B04-4041-803A-0BFD2699F778}" srcOrd="3" destOrd="0" presId="urn:microsoft.com/office/officeart/2018/2/layout/IconLabelDescriptionList"/>
    <dgm:cxn modelId="{6E16898A-FB53-42D4-8F99-03FC60A0840B}" type="presParOf" srcId="{85977B76-FE83-4F8F-8BFB-E44CC4607366}" destId="{819A2233-5D88-4C06-836A-14BAFCEC4C52}" srcOrd="4" destOrd="0" presId="urn:microsoft.com/office/officeart/2018/2/layout/IconLabelDescriptionList"/>
    <dgm:cxn modelId="{C01427D1-3313-4CC5-85AE-7D39AD8ED252}" type="presParOf" srcId="{957F26DD-BD12-466B-A44F-1366B765A6F9}" destId="{F056C83C-02B4-448B-9F6C-4CED838F16B8}" srcOrd="1" destOrd="0" presId="urn:microsoft.com/office/officeart/2018/2/layout/IconLabelDescriptionList"/>
    <dgm:cxn modelId="{B570025C-71FD-47AB-951A-EC56475ABB45}" type="presParOf" srcId="{957F26DD-BD12-466B-A44F-1366B765A6F9}" destId="{EF261276-11A2-4F33-B20E-6704BD663885}" srcOrd="2" destOrd="0" presId="urn:microsoft.com/office/officeart/2018/2/layout/IconLabelDescriptionList"/>
    <dgm:cxn modelId="{BA701C40-A5F2-43C3-893E-09CD7585BA11}" type="presParOf" srcId="{EF261276-11A2-4F33-B20E-6704BD663885}" destId="{9721D5B9-B29D-4588-A91B-038178D15275}" srcOrd="0" destOrd="0" presId="urn:microsoft.com/office/officeart/2018/2/layout/IconLabelDescriptionList"/>
    <dgm:cxn modelId="{91B77F8C-26A4-4980-A9C6-80D413B25608}" type="presParOf" srcId="{EF261276-11A2-4F33-B20E-6704BD663885}" destId="{839379D5-7216-4FEF-955F-06293DD16200}" srcOrd="1" destOrd="0" presId="urn:microsoft.com/office/officeart/2018/2/layout/IconLabelDescriptionList"/>
    <dgm:cxn modelId="{AB481310-6089-4B26-A494-EF76D04ABAF3}" type="presParOf" srcId="{EF261276-11A2-4F33-B20E-6704BD663885}" destId="{73659E0E-0A87-46BB-9B86-D452A5839A1F}" srcOrd="2" destOrd="0" presId="urn:microsoft.com/office/officeart/2018/2/layout/IconLabelDescriptionList"/>
    <dgm:cxn modelId="{A8FB306E-D799-4051-AD5A-88FB16B23234}" type="presParOf" srcId="{EF261276-11A2-4F33-B20E-6704BD663885}" destId="{B64AB719-73F7-4FEB-BBF6-1CD5DA034EE6}" srcOrd="3" destOrd="0" presId="urn:microsoft.com/office/officeart/2018/2/layout/IconLabelDescriptionList"/>
    <dgm:cxn modelId="{2B2E0693-42C0-4F44-9171-4C60B8A5B12D}" type="presParOf" srcId="{EF261276-11A2-4F33-B20E-6704BD663885}" destId="{16BED9DF-48A9-4B49-8221-E89548667E19}" srcOrd="4" destOrd="0" presId="urn:microsoft.com/office/officeart/2018/2/layout/IconLabelDescriptionList"/>
    <dgm:cxn modelId="{00B7B319-1B3E-4A8F-B4A0-CD31CD72E332}" type="presParOf" srcId="{957F26DD-BD12-466B-A44F-1366B765A6F9}" destId="{D904EEFD-1F73-46F6-9FD8-51376DDBE285}" srcOrd="3" destOrd="0" presId="urn:microsoft.com/office/officeart/2018/2/layout/IconLabelDescriptionList"/>
    <dgm:cxn modelId="{83AB44E6-0A7D-4804-BBC8-DEB65556D6CC}" type="presParOf" srcId="{957F26DD-BD12-466B-A44F-1366B765A6F9}" destId="{853BB625-DD82-4335-9D7B-2058A3641A9B}" srcOrd="4" destOrd="0" presId="urn:microsoft.com/office/officeart/2018/2/layout/IconLabelDescriptionList"/>
    <dgm:cxn modelId="{6A3CB7CF-7927-4100-8933-163502697315}" type="presParOf" srcId="{853BB625-DD82-4335-9D7B-2058A3641A9B}" destId="{B88B9B51-73DA-40D3-8193-1956EDCEE22C}" srcOrd="0" destOrd="0" presId="urn:microsoft.com/office/officeart/2018/2/layout/IconLabelDescriptionList"/>
    <dgm:cxn modelId="{7E73FF8B-8A4D-4887-87E1-D7BEBD56AB94}" type="presParOf" srcId="{853BB625-DD82-4335-9D7B-2058A3641A9B}" destId="{1A7975F9-820B-4AB6-B3A4-13A763391E81}" srcOrd="1" destOrd="0" presId="urn:microsoft.com/office/officeart/2018/2/layout/IconLabelDescriptionList"/>
    <dgm:cxn modelId="{F0BE89F2-0F55-4C21-9AF8-8E8DA9601998}" type="presParOf" srcId="{853BB625-DD82-4335-9D7B-2058A3641A9B}" destId="{DFAF4DF7-60E9-4CB3-8ABB-F1265041822C}" srcOrd="2" destOrd="0" presId="urn:microsoft.com/office/officeart/2018/2/layout/IconLabelDescriptionList"/>
    <dgm:cxn modelId="{F77AD717-5288-4E4C-8484-2E265C206B83}" type="presParOf" srcId="{853BB625-DD82-4335-9D7B-2058A3641A9B}" destId="{22BAF67A-F936-45FB-9385-E85BF9C5B560}" srcOrd="3" destOrd="0" presId="urn:microsoft.com/office/officeart/2018/2/layout/IconLabelDescriptionList"/>
    <dgm:cxn modelId="{2072A476-9E38-45F8-8351-9E9752D86D31}" type="presParOf" srcId="{853BB625-DD82-4335-9D7B-2058A3641A9B}" destId="{F1870F6E-A0AC-4B2B-91BE-581C27C6E98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87407-F635-448F-B020-4647349A58CA}">
      <dsp:nvSpPr>
        <dsp:cNvPr id="0" name=""/>
        <dsp:cNvSpPr/>
      </dsp:nvSpPr>
      <dsp:spPr>
        <a:xfrm>
          <a:off x="0" y="517"/>
          <a:ext cx="10515600" cy="1209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0553B-D3A8-40C7-8A9F-F6608B790E65}">
      <dsp:nvSpPr>
        <dsp:cNvPr id="0" name=""/>
        <dsp:cNvSpPr/>
      </dsp:nvSpPr>
      <dsp:spPr>
        <a:xfrm>
          <a:off x="365974" y="272729"/>
          <a:ext cx="665408" cy="665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47FE-2136-47C6-993F-190BD1637934}">
      <dsp:nvSpPr>
        <dsp:cNvPr id="0" name=""/>
        <dsp:cNvSpPr/>
      </dsp:nvSpPr>
      <dsp:spPr>
        <a:xfrm>
          <a:off x="1397357" y="517"/>
          <a:ext cx="9118242" cy="120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41" tIns="128041" rIns="128041" bIns="128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Flyweight pattern is a structural design pattern, primarily used to reduce the number of objects created.</a:t>
          </a:r>
          <a:endParaRPr lang="en-US" sz="2200" kern="1200" dirty="0"/>
        </a:p>
      </dsp:txBody>
      <dsp:txXfrm>
        <a:off x="1397357" y="517"/>
        <a:ext cx="9118242" cy="1209833"/>
      </dsp:txXfrm>
    </dsp:sp>
    <dsp:sp modelId="{AEC972C1-2820-462B-8109-45B7CD4FE9F8}">
      <dsp:nvSpPr>
        <dsp:cNvPr id="0" name=""/>
        <dsp:cNvSpPr/>
      </dsp:nvSpPr>
      <dsp:spPr>
        <a:xfrm>
          <a:off x="0" y="1512808"/>
          <a:ext cx="10515600" cy="1209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6C061-D8EA-4770-A571-98115452E4F6}">
      <dsp:nvSpPr>
        <dsp:cNvPr id="0" name=""/>
        <dsp:cNvSpPr/>
      </dsp:nvSpPr>
      <dsp:spPr>
        <a:xfrm>
          <a:off x="365974" y="1785020"/>
          <a:ext cx="665408" cy="66540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D0517-3CC9-4E2C-993C-FC311E3CB1F1}">
      <dsp:nvSpPr>
        <dsp:cNvPr id="0" name=""/>
        <dsp:cNvSpPr/>
      </dsp:nvSpPr>
      <dsp:spPr>
        <a:xfrm>
          <a:off x="1397357" y="1512808"/>
          <a:ext cx="9118242" cy="120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41" tIns="128041" rIns="128041" bIns="128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Flyweight pattern tries to reuse already existing similar kind objects by storing them and creates new object when no matching object is found.</a:t>
          </a:r>
          <a:endParaRPr lang="en-US" sz="2200" kern="1200" dirty="0"/>
        </a:p>
      </dsp:txBody>
      <dsp:txXfrm>
        <a:off x="1397357" y="1512808"/>
        <a:ext cx="9118242" cy="1209833"/>
      </dsp:txXfrm>
    </dsp:sp>
    <dsp:sp modelId="{A27C0856-75BD-4241-92E7-5E72B4534359}">
      <dsp:nvSpPr>
        <dsp:cNvPr id="0" name=""/>
        <dsp:cNvSpPr/>
      </dsp:nvSpPr>
      <dsp:spPr>
        <a:xfrm>
          <a:off x="0" y="3025099"/>
          <a:ext cx="10515600" cy="1209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44FA1-2FAA-4FA8-ACD0-CA8F7C5F5FD2}">
      <dsp:nvSpPr>
        <dsp:cNvPr id="0" name=""/>
        <dsp:cNvSpPr/>
      </dsp:nvSpPr>
      <dsp:spPr>
        <a:xfrm>
          <a:off x="365974" y="3297312"/>
          <a:ext cx="665408" cy="66540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DC8CE-A808-4DD1-BA3B-0E3E52F41A99}">
      <dsp:nvSpPr>
        <dsp:cNvPr id="0" name=""/>
        <dsp:cNvSpPr/>
      </dsp:nvSpPr>
      <dsp:spPr>
        <a:xfrm>
          <a:off x="1397357" y="3025099"/>
          <a:ext cx="9118242" cy="120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41" tIns="128041" rIns="128041" bIns="128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Flyweight pattern is used when we need to create a large number of similar objects.</a:t>
          </a:r>
          <a:endParaRPr lang="en-US" sz="2200" kern="1200" dirty="0"/>
        </a:p>
      </dsp:txBody>
      <dsp:txXfrm>
        <a:off x="1397357" y="3025099"/>
        <a:ext cx="9118242" cy="1209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DD268-F66C-4C19-90DD-721BD7E97C2C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FF613-FF23-4D49-B3CA-26BD7F5057EB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78C3A-676F-4C16-AAB1-D186AECC3F09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“Use Sharing to support large numbers of fine-grained objects efficiently.”</a:t>
          </a:r>
          <a:endParaRPr lang="en-US" sz="2500" kern="1200" dirty="0"/>
        </a:p>
      </dsp:txBody>
      <dsp:txXfrm>
        <a:off x="1452806" y="681330"/>
        <a:ext cx="9475022" cy="1257841"/>
      </dsp:txXfrm>
    </dsp:sp>
    <dsp:sp modelId="{8D55B8D4-221A-42A8-B3C0-95D0AA81C747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C4C1F-3701-4D74-A4B4-89F7235C2F98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7767A-5648-4458-8A67-4D584B826DC6}">
      <dsp:nvSpPr>
        <dsp:cNvPr id="0" name=""/>
        <dsp:cNvSpPr/>
      </dsp:nvSpPr>
      <dsp:spPr>
        <a:xfrm>
          <a:off x="1452806" y="2253632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Simply put, a method for storing a small number of complex objects that are used repeatedly</a:t>
          </a:r>
          <a:endParaRPr lang="en-US" sz="2500" kern="1200" dirty="0"/>
        </a:p>
      </dsp:txBody>
      <dsp:txXfrm>
        <a:off x="1452806" y="2253632"/>
        <a:ext cx="9475022" cy="1257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261EC-61C2-4E54-804C-B242D8F7594A}">
      <dsp:nvSpPr>
        <dsp:cNvPr id="0" name=""/>
        <dsp:cNvSpPr/>
      </dsp:nvSpPr>
      <dsp:spPr>
        <a:xfrm>
          <a:off x="393" y="95759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C39A3-879C-450B-82BD-8C02899CDB65}">
      <dsp:nvSpPr>
        <dsp:cNvPr id="0" name=""/>
        <dsp:cNvSpPr/>
      </dsp:nvSpPr>
      <dsp:spPr>
        <a:xfrm>
          <a:off x="393" y="216090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Flyweight</a:t>
          </a:r>
          <a:endParaRPr lang="en-US" sz="3300" kern="1200"/>
        </a:p>
      </dsp:txBody>
      <dsp:txXfrm>
        <a:off x="393" y="2160908"/>
        <a:ext cx="3138750" cy="470812"/>
      </dsp:txXfrm>
    </dsp:sp>
    <dsp:sp modelId="{819A2233-5D88-4C06-836A-14BAFCEC4C52}">
      <dsp:nvSpPr>
        <dsp:cNvPr id="0" name=""/>
        <dsp:cNvSpPr/>
      </dsp:nvSpPr>
      <dsp:spPr>
        <a:xfrm>
          <a:off x="393" y="2680444"/>
          <a:ext cx="3138750" cy="71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 shared object that can be used in multiple contexts simultaneously.</a:t>
          </a:r>
          <a:endParaRPr lang="en-US" sz="1700" kern="1200"/>
        </a:p>
      </dsp:txBody>
      <dsp:txXfrm>
        <a:off x="393" y="2680444"/>
        <a:ext cx="3138750" cy="713301"/>
      </dsp:txXfrm>
    </dsp:sp>
    <dsp:sp modelId="{9721D5B9-B29D-4588-A91B-038178D15275}">
      <dsp:nvSpPr>
        <dsp:cNvPr id="0" name=""/>
        <dsp:cNvSpPr/>
      </dsp:nvSpPr>
      <dsp:spPr>
        <a:xfrm>
          <a:off x="3688425" y="95759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59E0E-0A87-46BB-9B86-D452A5839A1F}">
      <dsp:nvSpPr>
        <dsp:cNvPr id="0" name=""/>
        <dsp:cNvSpPr/>
      </dsp:nvSpPr>
      <dsp:spPr>
        <a:xfrm>
          <a:off x="3688425" y="216090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Intrinsic</a:t>
          </a:r>
          <a:endParaRPr lang="en-US" sz="3300" kern="1200"/>
        </a:p>
      </dsp:txBody>
      <dsp:txXfrm>
        <a:off x="3688425" y="2160908"/>
        <a:ext cx="3138750" cy="470812"/>
      </dsp:txXfrm>
    </dsp:sp>
    <dsp:sp modelId="{16BED9DF-48A9-4B49-8221-E89548667E19}">
      <dsp:nvSpPr>
        <dsp:cNvPr id="0" name=""/>
        <dsp:cNvSpPr/>
      </dsp:nvSpPr>
      <dsp:spPr>
        <a:xfrm>
          <a:off x="3688425" y="2680444"/>
          <a:ext cx="3138750" cy="71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State information that is independent of the flyweights context. Shareable Information.</a:t>
          </a:r>
          <a:endParaRPr lang="en-US" sz="1700" kern="1200"/>
        </a:p>
      </dsp:txBody>
      <dsp:txXfrm>
        <a:off x="3688425" y="2680444"/>
        <a:ext cx="3138750" cy="713301"/>
      </dsp:txXfrm>
    </dsp:sp>
    <dsp:sp modelId="{B88B9B51-73DA-40D3-8193-1956EDCEE22C}">
      <dsp:nvSpPr>
        <dsp:cNvPr id="0" name=""/>
        <dsp:cNvSpPr/>
      </dsp:nvSpPr>
      <dsp:spPr>
        <a:xfrm>
          <a:off x="7376456" y="95759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F4DF7-60E9-4CB3-8ABB-F1265041822C}">
      <dsp:nvSpPr>
        <dsp:cNvPr id="0" name=""/>
        <dsp:cNvSpPr/>
      </dsp:nvSpPr>
      <dsp:spPr>
        <a:xfrm>
          <a:off x="7376456" y="216090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Extrinsic</a:t>
          </a:r>
          <a:endParaRPr lang="en-US" sz="3300" kern="1200"/>
        </a:p>
      </dsp:txBody>
      <dsp:txXfrm>
        <a:off x="7376456" y="2160908"/>
        <a:ext cx="3138750" cy="470812"/>
      </dsp:txXfrm>
    </dsp:sp>
    <dsp:sp modelId="{F1870F6E-A0AC-4B2B-91BE-581C27C6E98D}">
      <dsp:nvSpPr>
        <dsp:cNvPr id="0" name=""/>
        <dsp:cNvSpPr/>
      </dsp:nvSpPr>
      <dsp:spPr>
        <a:xfrm>
          <a:off x="7376456" y="2680444"/>
          <a:ext cx="3138750" cy="71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State information that depends on the context of the flyweight and cannot be shared.</a:t>
          </a:r>
          <a:endParaRPr lang="en-US" sz="1700" kern="1200"/>
        </a:p>
      </dsp:txBody>
      <dsp:txXfrm>
        <a:off x="7376456" y="2680444"/>
        <a:ext cx="3138750" cy="713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9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7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D0913-E0AF-DC85-20A7-4872FDE7F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3365" b="2"/>
          <a:stretch/>
        </p:blipFill>
        <p:spPr>
          <a:xfrm>
            <a:off x="594360" y="596644"/>
            <a:ext cx="7140181" cy="5664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4854" y="1426930"/>
            <a:ext cx="7538946" cy="2604530"/>
          </a:xfrm>
        </p:spPr>
        <p:txBody>
          <a:bodyPr anchor="ctr">
            <a:normAutofit/>
          </a:bodyPr>
          <a:lstStyle/>
          <a:p>
            <a:r>
              <a:rPr lang="en-GB" dirty="0">
                <a:cs typeface="Calibri Light"/>
              </a:rPr>
              <a:t>Flyweight Design Pattern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C5C66-48ED-9F7C-F194-A7291BD6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GB" dirty="0">
                <a:latin typeface="Aharoni"/>
                <a:cs typeface="Angsana New"/>
              </a:rPr>
              <a:t>Flyweight Design Pattern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8519B0-7278-F728-5ADE-5262392CB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349438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55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D0A4-2019-F05C-C05C-AD32E88C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72C3991-0AF6-B130-4ACB-62507A354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2628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31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16FD-9BA0-AD7F-85E6-33BE0448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F44575F-D8C1-FE38-38A3-A1AAEE1CB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14075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8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610-C9BD-517C-0E96-1A7F4590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" y="385536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5AA41-5CA8-94C9-7FAA-D9DF1738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672" y="2059273"/>
            <a:ext cx="459169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9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B13373-860C-0BF4-DB08-2EEBFF92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76" y="462645"/>
            <a:ext cx="10342456" cy="1366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709CD-9646-6FC6-764D-784C49881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88" y="1937442"/>
            <a:ext cx="10263444" cy="48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D9B48-3476-B4C5-CC93-9E551E2C6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32" y="430467"/>
            <a:ext cx="10269553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3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A7E1F-6A95-2C34-A5DD-9A5A2B43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21" y="320948"/>
            <a:ext cx="10192364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8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2EF8C-566B-09EA-0718-BFE9571B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91" y="399627"/>
            <a:ext cx="10174732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73235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139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Aharoni</vt:lpstr>
      <vt:lpstr>Arial</vt:lpstr>
      <vt:lpstr>Avenir Next LT Pro</vt:lpstr>
      <vt:lpstr>FadeVTI</vt:lpstr>
      <vt:lpstr>Flyweight Design Pattern </vt:lpstr>
      <vt:lpstr>Flyweight Design Pattern</vt:lpstr>
      <vt:lpstr>Intent</vt:lpstr>
      <vt:lpstr>Keywords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ketansabale9@outlook.com</cp:lastModifiedBy>
  <cp:revision>113</cp:revision>
  <dcterms:created xsi:type="dcterms:W3CDTF">2023-02-08T03:50:46Z</dcterms:created>
  <dcterms:modified xsi:type="dcterms:W3CDTF">2023-03-15T15:10:55Z</dcterms:modified>
</cp:coreProperties>
</file>