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306" r:id="rId3"/>
    <p:sldId id="307" r:id="rId4"/>
    <p:sldId id="282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75577" autoAdjust="0"/>
  </p:normalViewPr>
  <p:slideViewPr>
    <p:cSldViewPr snapToGrid="0">
      <p:cViewPr varScale="1">
        <p:scale>
          <a:sx n="56" d="100"/>
          <a:sy n="56" d="100"/>
        </p:scale>
        <p:origin x="17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PGA Complex Algorithm Development | OTEC">
            <a:extLst>
              <a:ext uri="{FF2B5EF4-FFF2-40B4-BE49-F238E27FC236}">
                <a16:creationId xmlns:a16="http://schemas.microsoft.com/office/drawing/2014/main" id="{40D91AFD-F254-4BC4-BE83-6DD848B5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20" y="-354841"/>
            <a:ext cx="4019746" cy="519297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e Complex Parallel Algorithms">
            <a:extLst>
              <a:ext uri="{FF2B5EF4-FFF2-40B4-BE49-F238E27FC236}">
                <a16:creationId xmlns:a16="http://schemas.microsoft.com/office/drawing/2014/main" id="{D14BA53F-2B4B-4BBA-AFBD-2DD87B895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88" t="16069" r="10905" b="17429"/>
          <a:stretch/>
        </p:blipFill>
        <p:spPr bwMode="auto">
          <a:xfrm>
            <a:off x="35622" y="3429000"/>
            <a:ext cx="3524462" cy="369381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gorithm example: (a) high-level algorithm, (b) description, (c) NPoC... |  Download Scientific Diagram">
            <a:extLst>
              <a:ext uri="{FF2B5EF4-FFF2-40B4-BE49-F238E27FC236}">
                <a16:creationId xmlns:a16="http://schemas.microsoft.com/office/drawing/2014/main" id="{E06E4A67-426C-4FAC-9E42-A1B1B08B4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08" b="25486"/>
          <a:stretch/>
        </p:blipFill>
        <p:spPr bwMode="auto">
          <a:xfrm>
            <a:off x="6865320" y="-586244"/>
            <a:ext cx="5467207" cy="744424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6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lgorithm example: (a) high-level algorithm, (b) description, (c) NPoC... |  Download Scientific Diagram">
            <a:extLst>
              <a:ext uri="{FF2B5EF4-FFF2-40B4-BE49-F238E27FC236}">
                <a16:creationId xmlns:a16="http://schemas.microsoft.com/office/drawing/2014/main" id="{E06E4A67-426C-4FAC-9E42-A1B1B08B4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08" b="25486"/>
          <a:stretch/>
        </p:blipFill>
        <p:spPr bwMode="auto">
          <a:xfrm>
            <a:off x="6960855" y="-293122"/>
            <a:ext cx="5467207" cy="744424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ming-languages - MIKROE">
            <a:extLst>
              <a:ext uri="{FF2B5EF4-FFF2-40B4-BE49-F238E27FC236}">
                <a16:creationId xmlns:a16="http://schemas.microsoft.com/office/drawing/2014/main" id="{12AACFE7-2370-83E5-610C-254FF1634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2E288"/>
              </a:clrFrom>
              <a:clrTo>
                <a:srgbClr val="D2E28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880"/>
          <a:stretch/>
        </p:blipFill>
        <p:spPr bwMode="auto">
          <a:xfrm>
            <a:off x="107355" y="532263"/>
            <a:ext cx="4874078" cy="579347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049463-48D7-805C-87F9-4A3788C646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1433" y="278784"/>
            <a:ext cx="6894046" cy="44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F3CAD7A9-782C-432F-AD62-8CEF40D8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16" y="1556829"/>
            <a:ext cx="10698143" cy="4525962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800" b="1" dirty="0">
                <a:latin typeface="Arial" charset="0"/>
                <a:cs typeface="Arial" charset="0"/>
              </a:rPr>
              <a:t>Increased capacity to express ideas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800" b="1" dirty="0">
                <a:latin typeface="Arial" charset="0"/>
                <a:cs typeface="Arial" charset="0"/>
              </a:rPr>
              <a:t>Improved background for choosing appropriate languages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800" b="1" dirty="0">
                <a:latin typeface="Arial" charset="0"/>
                <a:cs typeface="Arial" charset="0"/>
              </a:rPr>
              <a:t>Increased ability to learn new languages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800" b="1" dirty="0">
                <a:latin typeface="Arial" charset="0"/>
                <a:cs typeface="Arial" charset="0"/>
              </a:rPr>
              <a:t>Better understanding of the significance of implementation.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800" b="1" dirty="0">
                <a:latin typeface="Arial" charset="0"/>
                <a:cs typeface="Arial" charset="0"/>
              </a:rPr>
              <a:t>Better use of languages that are already known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cs typeface="Arial" charset="0"/>
              </a:rPr>
              <a:t>Overall advancement of computing</a:t>
            </a:r>
            <a:endParaRPr lang="en-IN" sz="2800" b="1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spc="300" dirty="0">
                <a:solidFill>
                  <a:srgbClr val="0000FF"/>
                </a:solidFill>
              </a:rPr>
              <a:t>Motivation: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Why Languages?</a:t>
            </a:r>
          </a:p>
        </p:txBody>
      </p:sp>
    </p:spTree>
    <p:extLst>
      <p:ext uri="{BB962C8B-B14F-4D97-AF65-F5344CB8AC3E}">
        <p14:creationId xmlns:p14="http://schemas.microsoft.com/office/powerpoint/2010/main" val="959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F3CAD7A9-782C-432F-AD62-8CEF40D8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91553"/>
            <a:ext cx="9323346" cy="4525962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b="1" dirty="0">
                <a:latin typeface="Arial" charset="0"/>
                <a:cs typeface="Arial" charset="0"/>
              </a:rPr>
              <a:t>Scientific Applications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requires large numbers of floating-point arithmetic computations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efficiency is a primary concern</a:t>
            </a:r>
            <a:endParaRPr lang="en-US" sz="1800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b="1" dirty="0">
                <a:latin typeface="Arial" charset="0"/>
                <a:cs typeface="Arial" charset="0"/>
              </a:rPr>
              <a:t>Business Applications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producing elaborate reports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ways of describing and storing decimal numbers and character data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ability to specify decimal arithmetic operations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GB" altLang="en-US" dirty="0"/>
              <a:t>database applications: Efficient search and updating</a:t>
            </a:r>
            <a:endParaRPr lang="en-US" sz="1800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b="1" dirty="0">
                <a:latin typeface="Arial" charset="0"/>
                <a:cs typeface="Arial" charset="0"/>
              </a:rPr>
              <a:t>Artificial Intelligence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800" dirty="0">
                <a:latin typeface="Arial" charset="0"/>
                <a:cs typeface="Arial" charset="0"/>
              </a:rPr>
              <a:t>symbolic computation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1800" dirty="0">
                <a:latin typeface="Arial" charset="0"/>
                <a:cs typeface="Arial" charset="0"/>
              </a:rPr>
              <a:t>ability to create and execute code segments during execution</a:t>
            </a:r>
            <a:endParaRPr lang="en-US" sz="1800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800" dirty="0">
                <a:latin typeface="Arial" charset="0"/>
                <a:cs typeface="Arial" charset="0"/>
              </a:rPr>
              <a:t>logic programming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800" dirty="0">
                <a:latin typeface="Arial" charset="0"/>
                <a:cs typeface="Arial" charset="0"/>
              </a:rPr>
              <a:t>Modelling </a:t>
            </a:r>
            <a:r>
              <a:rPr lang="en-US" sz="1800" dirty="0" err="1">
                <a:latin typeface="Arial" charset="0"/>
                <a:cs typeface="Arial" charset="0"/>
              </a:rPr>
              <a:t>behaviour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Programming Domains</a:t>
            </a:r>
          </a:p>
        </p:txBody>
      </p:sp>
    </p:spTree>
    <p:extLst>
      <p:ext uri="{BB962C8B-B14F-4D97-AF65-F5344CB8AC3E}">
        <p14:creationId xmlns:p14="http://schemas.microsoft.com/office/powerpoint/2010/main" val="135831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F3CAD7A9-782C-432F-AD62-8CEF40D8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9666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b="1" dirty="0">
                <a:latin typeface="Arial" charset="0"/>
                <a:cs typeface="Arial" charset="0"/>
              </a:rPr>
              <a:t>Systems Programming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000" dirty="0">
                <a:latin typeface="Arial" charset="0"/>
                <a:cs typeface="Arial" charset="0"/>
              </a:rPr>
              <a:t>low-level features that allow the software interfaces to external devices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000" dirty="0">
                <a:latin typeface="Arial" charset="0"/>
                <a:cs typeface="Arial" charset="0"/>
              </a:rPr>
              <a:t>special machine-oriented high-level languages for systems software on their machines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b="1" dirty="0">
                <a:latin typeface="Arial" charset="0"/>
                <a:cs typeface="Arial" charset="0"/>
              </a:rPr>
              <a:t>Web Software</a:t>
            </a:r>
            <a:endParaRPr lang="en-IN" b="1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markup languages</a:t>
            </a:r>
            <a:endParaRPr lang="en-IN" sz="2000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000" dirty="0">
                <a:latin typeface="Arial" charset="0"/>
                <a:cs typeface="Arial" charset="0"/>
              </a:rPr>
              <a:t>pervasive need for dynamic Web content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en-IN" sz="2000" dirty="0">
                <a:latin typeface="Arial" charset="0"/>
                <a:cs typeface="Arial" charset="0"/>
              </a:rPr>
              <a:t>portability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E11618-8802-4847-ABDF-C681734B5F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rtlCol="0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Programming Domains</a:t>
            </a:r>
          </a:p>
        </p:txBody>
      </p:sp>
    </p:spTree>
    <p:extLst>
      <p:ext uri="{BB962C8B-B14F-4D97-AF65-F5344CB8AC3E}">
        <p14:creationId xmlns:p14="http://schemas.microsoft.com/office/powerpoint/2010/main" val="11451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154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48</cp:revision>
  <dcterms:created xsi:type="dcterms:W3CDTF">2021-05-31T06:51:43Z</dcterms:created>
  <dcterms:modified xsi:type="dcterms:W3CDTF">2022-09-26T13:12:18Z</dcterms:modified>
</cp:coreProperties>
</file>