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1" r:id="rId2"/>
    <p:sldId id="331" r:id="rId3"/>
    <p:sldId id="343" r:id="rId4"/>
    <p:sldId id="347" r:id="rId5"/>
    <p:sldId id="348" r:id="rId6"/>
    <p:sldId id="344" r:id="rId7"/>
    <p:sldId id="345" r:id="rId8"/>
    <p:sldId id="3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23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8" autoAdjust="0"/>
    <p:restoredTop sz="79653" autoAdjust="0"/>
  </p:normalViewPr>
  <p:slideViewPr>
    <p:cSldViewPr snapToGrid="0">
      <p:cViewPr varScale="1">
        <p:scale>
          <a:sx n="59" d="100"/>
          <a:sy n="59" d="100"/>
        </p:scale>
        <p:origin x="1310" y="6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C7E6-0BDF-40FB-80EA-70264A609AA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FCE7A-A223-4618-B043-D70795FB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5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FCE7A-A223-4618-B043-D70795FBB70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6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B960-F169-4E31-A782-ECDDE791D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DEAEB-D569-4E73-B5B6-10ED1A595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C949-7BD2-4F8D-8CBC-B91DC95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D74F-DF36-4ABC-A1D1-D95F6BC8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19D3-E196-445D-B44A-4BC2BACA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9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43C4-53D5-4A6E-9157-A067E0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1AF4C-CD4D-46BD-A8A4-345553D26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F923-0535-4FB6-B043-AF7EBDFB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3305-AA60-4A66-AB1A-7E7F3215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5DEE-42D8-4B9E-BB90-D336A137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35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E3F36-FF78-417C-9D6E-933DBE483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86E65-E50D-40B7-A602-23CA5CC4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FB75-D897-4B59-A743-616F2C79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312C-A223-462D-B336-58EEAB0E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AA5F-96DC-4A01-BEFE-572C0C2C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19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08FA0-D991-4E9B-9A65-B61B0B74AE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B6E6A95D-6D69-4CB7-B335-D3B0DBA069C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7C9F8B-4EBC-476B-A4C8-B041791BEC5A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603D60-D7FD-44C1-8A70-ED4E80771A42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19A6E1-98CE-4131-8645-1335218BA582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767F4742-7089-4A9A-9422-B7E9FA237B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>
            <a:extLst>
              <a:ext uri="{FF2B5EF4-FFF2-40B4-BE49-F238E27FC236}">
                <a16:creationId xmlns:a16="http://schemas.microsoft.com/office/drawing/2014/main" id="{D06345E3-4774-4010-A6C8-247F10CAA6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91A64F-C789-4514-96CC-5C26E45D412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93AF2F-CA1F-44C1-8767-C217C482466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4BEE33-9A73-4721-A340-A04FB457D7E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9026D669-1F17-496E-ABC7-D238D9CEAF0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0460B6-2F2F-47F4-A201-8170F7CA1CE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AA8EE4-2A4D-46E3-AEC9-B2942F8EEE1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08EB10-B4A6-4F56-815D-62A495A0285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50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DDC1-678C-4F8F-B1D4-DA9EAB1B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2824-3E81-49D8-B8B8-6A8F02FC7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C2D6-0428-425F-9A2C-A29856D3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B67F-E7B4-40D2-967C-54DF8F57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BC97-45D7-41E5-B745-E212B550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6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D5C1-D57F-4664-9514-12E78DE0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0CDA0-ECAE-4CD4-AD3B-69553D6D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2B2B-12DC-4735-A876-D61BACED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E57F-62EA-4416-89F5-584BC509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33E3-1DF4-4AF6-A24F-7728A05C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7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4B15-734E-4D99-8272-0A080E1D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C4D7-63F2-4BE7-B3D5-74D66F703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0526E-FFC3-495E-B527-266CFEACC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ACF6-AE3D-4DF7-AF10-3F3B7329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B9AEA-35A9-419C-A980-BB7858EE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94AF6-5C15-4A72-8DAD-5EFA3F92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67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C10E-E5BA-47BF-A3A6-45FCA1C4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FAA8-65F8-4156-82AC-79E53B86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8B29F-94D0-484B-98D6-6727896E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B39E1-733E-43C0-9A9B-E2CD12DFE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482B-D471-4840-8BBE-0DB95C0B1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B986F-F80E-463A-8FFC-5B7BF46F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83D02-58E1-4B54-9D99-C819F2B1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BAA55-3B8A-450E-9B36-AD1C8FE7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9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DD14-1449-40AD-B2BD-6DF1388B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8BE3A-D24E-4043-8BC6-E8D1A5BC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EA4A9-7D12-49EE-AEB4-278CDE13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4A0DA-202C-43DD-8DCF-DAF324AF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1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11743-FDB4-487E-9D20-EA168D25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0D012-D7CD-499C-B6E5-6BB813BE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CEA98-17E7-4DC1-8F52-7B15C940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4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A7EF-B25F-4ACA-9147-D33DA964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8F06-12D3-42BA-BC10-B52C632A8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C4E8C-25DD-4F00-AB86-B73110938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BF856-F1EC-404B-8762-C9BBF063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E7ACF-DCBE-42E4-90C1-BFE1E9BC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BC30B-AD3B-4916-BFB0-89287788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2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72D2-F7E4-43CA-BE38-C822CF4A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B8E3C-0707-4300-936E-0F7645426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B2D79-1B94-4F3D-B95F-812A61D26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94F4-0567-478C-8AA6-0381B5A7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71B8A-27D3-4813-AB28-1BC6756E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2E21B-D15E-4C05-8FCF-E599CAB1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3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266BF-EF5E-4460-9B11-37EB9D89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4C05D-5607-46AE-9D0D-F427E339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9D7C7-5500-4591-BD62-AE6624674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ECF62-4EA3-41ED-883A-863210F0D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A5B6-3D52-497A-9DDF-146F9A2EF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5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List of Top Engineering Colleges in Hyderabad You Might Want to Know About">
            <a:extLst>
              <a:ext uri="{FF2B5EF4-FFF2-40B4-BE49-F238E27FC236}">
                <a16:creationId xmlns:a16="http://schemas.microsoft.com/office/drawing/2014/main" id="{7A47C8C6-7A97-4D88-B21B-720CE0232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23"/>
          <a:stretch/>
        </p:blipFill>
        <p:spPr bwMode="auto">
          <a:xfrm>
            <a:off x="13889" y="1458410"/>
            <a:ext cx="12164221" cy="53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6B9-3BE8-4D90-9F64-E35357934A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23285" y="315410"/>
            <a:ext cx="701297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Principles of Programming Languages 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(CS F301)</a:t>
            </a:r>
          </a:p>
        </p:txBody>
      </p:sp>
      <p:pic>
        <p:nvPicPr>
          <p:cNvPr id="10244" name="Picture 4" descr="Waves 2018 Fest @BITS Pilani, Goa [Oct 26-28]: Registrations Open">
            <a:extLst>
              <a:ext uri="{FF2B5EF4-FFF2-40B4-BE49-F238E27FC236}">
                <a16:creationId xmlns:a16="http://schemas.microsoft.com/office/drawing/2014/main" id="{F6C93AC8-9067-4148-ACC3-43C8AABD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" y="0"/>
            <a:ext cx="3634451" cy="189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05B95-31F5-4A58-A69D-71683418D001}"/>
              </a:ext>
            </a:extLst>
          </p:cNvPr>
          <p:cNvSpPr txBox="1"/>
          <p:nvPr/>
        </p:nvSpPr>
        <p:spPr>
          <a:xfrm>
            <a:off x="9352345" y="5719227"/>
            <a:ext cx="3297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Jabez Christopher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Assistant Professor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Department  of CSIS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3EB48A-9A3E-4FD5-AAF8-2788E8835B1D}"/>
              </a:ext>
            </a:extLst>
          </p:cNvPr>
          <p:cNvSpPr txBox="1"/>
          <p:nvPr/>
        </p:nvSpPr>
        <p:spPr>
          <a:xfrm>
            <a:off x="773474" y="1843950"/>
            <a:ext cx="1121287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>
                <a:solidFill>
                  <a:srgbClr val="0000FF"/>
                </a:solidFill>
              </a:rPr>
              <a:t>Formal Methods of Describing Syntax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rgbClr val="C00000"/>
                </a:solidFill>
              </a:rPr>
              <a:t>Regular Expression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rgbClr val="C00000"/>
                </a:solidFill>
              </a:rPr>
              <a:t>BNF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[Chap.3 -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Sec. 3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in Text]</a:t>
            </a:r>
            <a:endParaRPr lang="en-IN" sz="4000" dirty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rgbClr val="C00000"/>
                </a:solidFill>
              </a:rPr>
              <a:t>EBNF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rgbClr val="C00000"/>
                </a:solidFill>
              </a:rPr>
              <a:t>Attribute grammar </a:t>
            </a:r>
            <a:r>
              <a:rPr lang="en-IN" sz="2800" dirty="0">
                <a:solidFill>
                  <a:srgbClr val="C00000"/>
                </a:solidFill>
              </a:rPr>
              <a:t>(Syntax &amp; Semantics)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[Ch. 3 -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Sec. 4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in Text]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DE4E6-DB69-73A0-680B-3320A48F9803}"/>
              </a:ext>
            </a:extLst>
          </p:cNvPr>
          <p:cNvSpPr txBox="1"/>
          <p:nvPr/>
        </p:nvSpPr>
        <p:spPr>
          <a:xfrm>
            <a:off x="248195" y="5408022"/>
            <a:ext cx="77500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QUIZ 1 : </a:t>
            </a:r>
            <a:r>
              <a:rPr lang="en-IN" sz="3200" b="1" dirty="0" err="1"/>
              <a:t>Upto</a:t>
            </a:r>
            <a:r>
              <a:rPr lang="en-IN" sz="3200" b="1" dirty="0"/>
              <a:t> EBNF…. Section 4 not included</a:t>
            </a:r>
          </a:p>
          <a:p>
            <a:r>
              <a:rPr lang="en-IN" sz="2400" dirty="0"/>
              <a:t>(10:00 AM 7-Oct,2022)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82795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3088A8-A9D4-4F28-A7E3-638319EDD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recursive function theory.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mathematical object:  denotes the meaning of their corresponding syntactic entities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function: maps instances of that language entity onto instances of the mathematical object.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-- Domain: syntactic domain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-- Range: semantic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4E33-D176-41D3-8C46-75B1C19DE3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Denotational Semantics</a:t>
            </a:r>
          </a:p>
        </p:txBody>
      </p:sp>
    </p:spTree>
    <p:extLst>
      <p:ext uri="{BB962C8B-B14F-4D97-AF65-F5344CB8AC3E}">
        <p14:creationId xmlns:p14="http://schemas.microsoft.com/office/powerpoint/2010/main" val="72300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4E33-D176-41D3-8C46-75B1C19DE3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Denotational Semantics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719E97-06FF-1905-47F7-BFCB13A5E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6" y="1552132"/>
            <a:ext cx="11046250" cy="485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4E33-D176-41D3-8C46-75B1C19DE3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Denotational Semantics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08451E-8217-0FEB-2B10-1F3A2270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432833"/>
            <a:ext cx="7525974" cy="201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32959E-F0ED-42EF-A364-D272D901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93838"/>
            <a:ext cx="10514149" cy="4525963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mathematical logic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assertion that immediately precedes a program statement and describes the constraints on the program variables.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assertion that follows a statement and describes the new constraints on those variables (and possibly others) after execution of the statement.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Weakest precondition: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least restrictive precondition that will guarantee the validity of the associated postcondition.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77FD-ECE1-42BB-804E-E7BD082796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Axiomatic Semantics</a:t>
            </a:r>
          </a:p>
        </p:txBody>
      </p:sp>
    </p:spTree>
    <p:extLst>
      <p:ext uri="{BB962C8B-B14F-4D97-AF65-F5344CB8AC3E}">
        <p14:creationId xmlns:p14="http://schemas.microsoft.com/office/powerpoint/2010/main" val="37279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77FD-ECE1-42BB-804E-E7BD082796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Axiomatic Semantics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C0A36-306B-4D6C-838D-DBC2A2DB1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41132"/>
            <a:ext cx="11022878" cy="370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0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77FD-ECE1-42BB-804E-E7BD082796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Axiomatic Semantics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44234-8AFA-4AAD-A9CB-43B7DF5DD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018" y="1493813"/>
            <a:ext cx="10925039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3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198</Words>
  <Application>Microsoft Office PowerPoint</Application>
  <PresentationFormat>Widescreen</PresentationFormat>
  <Paragraphs>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Jabez Christopher</dc:creator>
  <cp:lastModifiedBy>Jabez Christopher</cp:lastModifiedBy>
  <cp:revision>86</cp:revision>
  <dcterms:created xsi:type="dcterms:W3CDTF">2021-05-31T06:51:43Z</dcterms:created>
  <dcterms:modified xsi:type="dcterms:W3CDTF">2022-10-03T04:25:07Z</dcterms:modified>
</cp:coreProperties>
</file>