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287" r:id="rId3"/>
    <p:sldId id="308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75577" autoAdjust="0"/>
  </p:normalViewPr>
  <p:slideViewPr>
    <p:cSldViewPr snapToGrid="0">
      <p:cViewPr varScale="1">
        <p:scale>
          <a:sx n="60" d="100"/>
          <a:sy n="60" d="100"/>
        </p:scale>
        <p:origin x="15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2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Language Evaluation Criteria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A5B37-A6D2-4CA9-9E6E-1FE7A96133B6}"/>
              </a:ext>
            </a:extLst>
          </p:cNvPr>
          <p:cNvGraphicFramePr>
            <a:graphicFrameLocks noGrp="1"/>
          </p:cNvGraphicFramePr>
          <p:nvPr/>
        </p:nvGraphicFramePr>
        <p:xfrm>
          <a:off x="406400" y="1295400"/>
          <a:ext cx="9184943" cy="4998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874">
                  <a:extLst>
                    <a:ext uri="{9D8B030D-6E8A-4147-A177-3AD203B41FA5}">
                      <a16:colId xmlns:a16="http://schemas.microsoft.com/office/drawing/2014/main" val="1999628807"/>
                    </a:ext>
                  </a:extLst>
                </a:gridCol>
                <a:gridCol w="261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194"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 rowSpan="2"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CRITERIA</a:t>
                      </a:r>
                    </a:p>
                  </a:txBody>
                  <a:tcPr marT="45727" marB="45727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3098566925"/>
                  </a:ext>
                </a:extLst>
              </a:tr>
              <a:tr h="334729">
                <a:tc gridSpan="2"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>
                    <a:lnR w="12700" cmpd="sng">
                      <a:noFill/>
                    </a:lnR>
                  </a:tcPr>
                </a:tc>
                <a:tc hMerge="1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READABILITY</a:t>
                      </a:r>
                      <a:endParaRPr lang="en-US" sz="1800" dirty="0"/>
                    </a:p>
                  </a:txBody>
                  <a:tcPr marT="45727" marB="457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WRITABILITY</a:t>
                      </a:r>
                      <a:endParaRPr lang="en-US" sz="1800" dirty="0"/>
                    </a:p>
                  </a:txBody>
                  <a:tcPr marT="45727" marB="457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RELIABILITY</a:t>
                      </a:r>
                      <a:endParaRPr lang="en-US" sz="1800" dirty="0"/>
                    </a:p>
                  </a:txBody>
                  <a:tcPr marT="45727" marB="457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75">
                <a:tc rowSpan="9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00FF"/>
                          </a:solidFill>
                        </a:rPr>
                        <a:t>CONTRIBUTING </a:t>
                      </a:r>
                    </a:p>
                    <a:p>
                      <a:pPr algn="ctr"/>
                      <a:r>
                        <a:rPr lang="en-US" sz="3200" b="1" dirty="0">
                          <a:solidFill>
                            <a:srgbClr val="0000FF"/>
                          </a:solidFill>
                        </a:rPr>
                        <a:t>CHARACTERISTICS</a:t>
                      </a:r>
                    </a:p>
                  </a:txBody>
                  <a:tcPr marT="45727" marB="45727"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Simplicity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Orthogonality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Data types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Syntax design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Support for abstraction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Expressivity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Type checking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Exception handling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Restricted aliasing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Language Evaluation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51EE9-E716-47CA-A8E4-7967960C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12" y="1872717"/>
            <a:ext cx="10140286" cy="3890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Readability 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the ease with which programs can be read and understood.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Writability 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the ease with which programs can be developed for a given program domain.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Reliability 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the extent to which a program will perform according to its specifications.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Training programmers to use the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Writing programs in the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Compiling programs in the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Executing programs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Language implementation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Poor reliability: loss of future business or lawsuits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Maintenance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OPTIMIZATION: depends on production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52459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Portability</a:t>
            </a:r>
            <a:r>
              <a:rPr lang="en-IN" dirty="0"/>
              <a:t>: ease with which programs can be moved from one implementation to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Generality</a:t>
            </a:r>
            <a:r>
              <a:rPr lang="en-IN" dirty="0"/>
              <a:t>: applicability to a wide range of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Well-</a:t>
            </a:r>
            <a:r>
              <a:rPr lang="en-IN" b="1" dirty="0" err="1"/>
              <a:t>definedness</a:t>
            </a:r>
            <a:r>
              <a:rPr lang="en-IN" b="1" dirty="0"/>
              <a:t> </a:t>
            </a:r>
            <a:r>
              <a:rPr lang="en-IN" dirty="0"/>
              <a:t>: the completeness and precision of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Minor Criteria</a:t>
            </a:r>
          </a:p>
        </p:txBody>
      </p:sp>
    </p:spTree>
    <p:extLst>
      <p:ext uri="{BB962C8B-B14F-4D97-AF65-F5344CB8AC3E}">
        <p14:creationId xmlns:p14="http://schemas.microsoft.com/office/powerpoint/2010/main" val="4462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182</Words>
  <Application>Microsoft Office PowerPoint</Application>
  <PresentationFormat>Widescreen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51</cp:revision>
  <dcterms:created xsi:type="dcterms:W3CDTF">2021-05-31T06:51:43Z</dcterms:created>
  <dcterms:modified xsi:type="dcterms:W3CDTF">2022-09-14T00:37:41Z</dcterms:modified>
</cp:coreProperties>
</file>